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4"/>
    <p:sldMasterId id="2147483676" r:id="rId5"/>
    <p:sldMasterId id="2147483714" r:id="rId6"/>
    <p:sldMasterId id="2147483718" r:id="rId7"/>
    <p:sldMasterId id="2147483722" r:id="rId8"/>
  </p:sldMasterIdLst>
  <p:notesMasterIdLst>
    <p:notesMasterId r:id="rId40"/>
  </p:notesMasterIdLst>
  <p:sldIdLst>
    <p:sldId id="256" r:id="rId9"/>
    <p:sldId id="358" r:id="rId10"/>
    <p:sldId id="264" r:id="rId11"/>
    <p:sldId id="330" r:id="rId12"/>
    <p:sldId id="283" r:id="rId13"/>
    <p:sldId id="297" r:id="rId14"/>
    <p:sldId id="272" r:id="rId15"/>
    <p:sldId id="274" r:id="rId16"/>
    <p:sldId id="275" r:id="rId17"/>
    <p:sldId id="276" r:id="rId18"/>
    <p:sldId id="277" r:id="rId19"/>
    <p:sldId id="560" r:id="rId20"/>
    <p:sldId id="561" r:id="rId21"/>
    <p:sldId id="562" r:id="rId22"/>
    <p:sldId id="563" r:id="rId23"/>
    <p:sldId id="583" r:id="rId24"/>
    <p:sldId id="564" r:id="rId25"/>
    <p:sldId id="566" r:id="rId26"/>
    <p:sldId id="572" r:id="rId27"/>
    <p:sldId id="568" r:id="rId28"/>
    <p:sldId id="569" r:id="rId29"/>
    <p:sldId id="570" r:id="rId30"/>
    <p:sldId id="571" r:id="rId31"/>
    <p:sldId id="573" r:id="rId32"/>
    <p:sldId id="574" r:id="rId33"/>
    <p:sldId id="575" r:id="rId34"/>
    <p:sldId id="576" r:id="rId35"/>
    <p:sldId id="577" r:id="rId36"/>
    <p:sldId id="578" r:id="rId37"/>
    <p:sldId id="579" r:id="rId38"/>
    <p:sldId id="261" r:id="rId39"/>
  </p:sldIdLst>
  <p:sldSz cx="12192000" cy="6858000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mbria" panose="02040503050406030204" pitchFamily="18" charset="0"/>
      <p:regular r:id="rId45"/>
      <p:bold r:id="rId46"/>
      <p:italic r:id="rId47"/>
      <p:boldItalic r:id="rId48"/>
    </p:embeddedFont>
    <p:embeddedFont>
      <p:font typeface="Sage Peak Bold" panose="02010600030101010101" charset="0"/>
      <p:bold r:id="rId49"/>
      <p:italic r:id="rId50"/>
      <p:boldItalic r:id="rId51"/>
    </p:embeddedFont>
    <p:embeddedFont>
      <p:font typeface="Sage Peak Medium" panose="02010600030101010101" charset="0"/>
      <p:regular r:id="rId52"/>
      <p:italic r:id="rId53"/>
    </p:embeddedFont>
    <p:embeddedFont>
      <p:font typeface="等线" panose="02010600030101010101" pitchFamily="2" charset="-122"/>
      <p:regular r:id="rId54"/>
      <p:bold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3D81"/>
    <a:srgbClr val="001A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60"/>
    <p:restoredTop sz="96327"/>
  </p:normalViewPr>
  <p:slideViewPr>
    <p:cSldViewPr snapToGrid="0">
      <p:cViewPr varScale="1">
        <p:scale>
          <a:sx n="111" d="100"/>
          <a:sy n="111" d="100"/>
        </p:scale>
        <p:origin x="114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font" Target="fonts/font6.fntdata"/><Relationship Id="rId59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font" Target="fonts/font9.fntdata"/><Relationship Id="rId57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11.fntdata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8A8FBF-B99B-4C2E-A419-EE3A94F21362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AE976F-715F-4D82-A640-C5BD3DDD3B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072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SG" altLang="zh-CN" dirty="0"/>
              <a:t>We publish</a:t>
            </a:r>
            <a:r>
              <a:rPr lang="en-SG" altLang="zh-CN" baseline="0" dirty="0"/>
              <a:t> more than 900 books per year and a portfolio of over 1000 journals, among which 56% are ranked as per the 2017 JCR by Clarivate Analytics. We set up offices globally offering high standard academic services through 2000 staffs in 16 courtiers. </a:t>
            </a:r>
            <a:endParaRPr lang="en-SG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915706-070A-4707-AA18-DDF1820200B2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1316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3.svg"/><Relationship Id="rId5" Type="http://schemas.openxmlformats.org/officeDocument/2006/relationships/image" Target="../media/image49.png"/><Relationship Id="rId4" Type="http://schemas.openxmlformats.org/officeDocument/2006/relationships/image" Target="../media/image52.sv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5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5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5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5.sv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ge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0E34C65-3F34-AE98-6F90-71A1BA8CCF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5194" y="-1257227"/>
            <a:ext cx="6560718" cy="9372455"/>
          </a:xfrm>
          <a:prstGeom prst="rect">
            <a:avLst/>
          </a:prstGeom>
        </p:spPr>
      </p:pic>
      <p:sp>
        <p:nvSpPr>
          <p:cNvPr id="3" name="Title Text">
            <a:extLst>
              <a:ext uri="{FF2B5EF4-FFF2-40B4-BE49-F238E27FC236}">
                <a16:creationId xmlns:a16="http://schemas.microsoft.com/office/drawing/2014/main" id="{C82673D3-E0CB-27CD-3992-5B5935CEB1E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2713840"/>
            <a:ext cx="11227370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4800"/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AE4B1C-A87E-FE87-9542-EC02856979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68" y="476250"/>
            <a:ext cx="2027828" cy="696726"/>
          </a:xfrm>
          <a:prstGeom prst="rect">
            <a:avLst/>
          </a:prstGeom>
        </p:spPr>
      </p:pic>
      <p:sp>
        <p:nvSpPr>
          <p:cNvPr id="4" name="Subhead">
            <a:extLst>
              <a:ext uri="{FF2B5EF4-FFF2-40B4-BE49-F238E27FC236}">
                <a16:creationId xmlns:a16="http://schemas.microsoft.com/office/drawing/2014/main" id="{C4D80EC7-D291-362B-5BA3-4FF68DFD0B2A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86278" y="3420323"/>
            <a:ext cx="5248776" cy="46269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600" b="0">
                <a:solidFill>
                  <a:schemeClr val="bg1"/>
                </a:solidFill>
                <a:latin typeface="+mj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rPr dirty="0"/>
              <a:t>Subhead</a:t>
            </a:r>
          </a:p>
        </p:txBody>
      </p:sp>
      <p:sp>
        <p:nvSpPr>
          <p:cNvPr id="5" name="Subhead">
            <a:extLst>
              <a:ext uri="{FF2B5EF4-FFF2-40B4-BE49-F238E27FC236}">
                <a16:creationId xmlns:a16="http://schemas.microsoft.com/office/drawing/2014/main" id="{4B939F71-8B33-0DEA-AA35-8914CCDC58D6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482819" y="5792761"/>
            <a:ext cx="11226361" cy="35189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800" b="0">
                <a:solidFill>
                  <a:schemeClr val="bg1"/>
                </a:solidFill>
                <a:latin typeface="+mn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rPr lang="en-GB" dirty="0"/>
              <a:t>Date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0967196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ody copy medium">
            <a:extLst>
              <a:ext uri="{FF2B5EF4-FFF2-40B4-BE49-F238E27FC236}">
                <a16:creationId xmlns:a16="http://schemas.microsoft.com/office/drawing/2014/main" id="{09519D96-A8A0-5988-A60B-72C0B8EB4CF4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485518" y="1921149"/>
            <a:ext cx="3598770" cy="47192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51329" indent="-251329">
              <a:lnSpc>
                <a:spcPct val="10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  <a:defRPr sz="2400" b="0">
                <a:solidFill>
                  <a:schemeClr val="tx1">
                    <a:lumMod val="50000"/>
                  </a:schemeClr>
                </a:solidFill>
                <a:latin typeface="+mn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rPr lang="en-GB" dirty="0"/>
              <a:t>B</a:t>
            </a:r>
            <a:r>
              <a:rPr dirty="0" err="1"/>
              <a:t>ody</a:t>
            </a:r>
            <a:r>
              <a:rPr dirty="0"/>
              <a:t> copy</a:t>
            </a:r>
          </a:p>
        </p:txBody>
      </p:sp>
      <p:sp>
        <p:nvSpPr>
          <p:cNvPr id="12" name="body copy medium">
            <a:extLst>
              <a:ext uri="{FF2B5EF4-FFF2-40B4-BE49-F238E27FC236}">
                <a16:creationId xmlns:a16="http://schemas.microsoft.com/office/drawing/2014/main" id="{2FA3B897-E89E-88E3-CCDF-22CCA6B39974}"/>
              </a:ext>
            </a:extLst>
          </p:cNvPr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4296615" y="1921149"/>
            <a:ext cx="3598770" cy="47192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51329" indent="-251329">
              <a:lnSpc>
                <a:spcPct val="10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  <a:defRPr sz="2400" b="0">
                <a:solidFill>
                  <a:schemeClr val="tx1">
                    <a:lumMod val="50000"/>
                  </a:schemeClr>
                </a:solidFill>
                <a:latin typeface="+mn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rPr lang="en-GB" dirty="0"/>
              <a:t>B</a:t>
            </a:r>
            <a:r>
              <a:rPr dirty="0" err="1"/>
              <a:t>ody</a:t>
            </a:r>
            <a:r>
              <a:rPr dirty="0"/>
              <a:t> copy</a:t>
            </a:r>
          </a:p>
        </p:txBody>
      </p:sp>
      <p:sp>
        <p:nvSpPr>
          <p:cNvPr id="14" name="body copy medium">
            <a:extLst>
              <a:ext uri="{FF2B5EF4-FFF2-40B4-BE49-F238E27FC236}">
                <a16:creationId xmlns:a16="http://schemas.microsoft.com/office/drawing/2014/main" id="{EA7A57CA-DFFB-8184-B63E-FE29FFFA6D97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8118609" y="1921149"/>
            <a:ext cx="3598770" cy="47192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51329" indent="-251329">
              <a:lnSpc>
                <a:spcPct val="10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  <a:defRPr sz="2400" b="0">
                <a:solidFill>
                  <a:schemeClr val="tx1">
                    <a:lumMod val="50000"/>
                  </a:schemeClr>
                </a:solidFill>
                <a:latin typeface="+mn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rPr lang="en-GB" dirty="0"/>
              <a:t>B</a:t>
            </a:r>
            <a:r>
              <a:rPr dirty="0" err="1"/>
              <a:t>ody</a:t>
            </a:r>
            <a:r>
              <a:rPr dirty="0"/>
              <a:t> copy</a:t>
            </a:r>
          </a:p>
        </p:txBody>
      </p:sp>
      <p:sp>
        <p:nvSpPr>
          <p:cNvPr id="2" name="Title Text">
            <a:extLst>
              <a:ext uri="{FF2B5EF4-FFF2-40B4-BE49-F238E27FC236}">
                <a16:creationId xmlns:a16="http://schemas.microsoft.com/office/drawing/2014/main" id="{7A8456FC-5B75-BD20-04C1-00E354D3B485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476252"/>
            <a:ext cx="11226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36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C0C12092-37A7-C935-5C56-49E5A35FE88A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88468" y="1000335"/>
            <a:ext cx="11226361" cy="46269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600" b="0">
                <a:solidFill>
                  <a:schemeClr val="accent2"/>
                </a:solidFill>
                <a:latin typeface="+mj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rPr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75786737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08B1AF2-9D27-B56F-E074-01AD84700C2B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4296615" y="1916112"/>
            <a:ext cx="7416023" cy="4213226"/>
          </a:xfrm>
          <a:prstGeom prst="rect">
            <a:avLst/>
          </a:prstGeom>
        </p:spPr>
        <p:txBody>
          <a:bodyPr/>
          <a:lstStyle>
            <a:lvl2pPr>
              <a:defRPr>
                <a:latin typeface="+mn-lt"/>
              </a:defRPr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body copy small">
            <a:extLst>
              <a:ext uri="{FF2B5EF4-FFF2-40B4-BE49-F238E27FC236}">
                <a16:creationId xmlns:a16="http://schemas.microsoft.com/office/drawing/2014/main" id="{B9D3E5E7-7737-121E-B784-41C68DBCBC29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485517" y="1916114"/>
            <a:ext cx="3605219" cy="41036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31487" indent="-231487">
              <a:lnSpc>
                <a:spcPct val="10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  <a:defRPr sz="2000" b="0">
                <a:solidFill>
                  <a:schemeClr val="tx1">
                    <a:lumMod val="50000"/>
                  </a:schemeClr>
                </a:solidFill>
                <a:latin typeface="+mn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rPr lang="en-GB" dirty="0"/>
              <a:t>B</a:t>
            </a:r>
            <a:r>
              <a:rPr dirty="0" err="1"/>
              <a:t>ody</a:t>
            </a:r>
            <a:r>
              <a:rPr dirty="0"/>
              <a:t> copy</a:t>
            </a:r>
            <a:r>
              <a:rPr lang="en-GB" dirty="0"/>
              <a:t> small</a:t>
            </a:r>
            <a:endParaRPr dirty="0"/>
          </a:p>
        </p:txBody>
      </p:sp>
      <p:sp>
        <p:nvSpPr>
          <p:cNvPr id="2" name="Title Text">
            <a:extLst>
              <a:ext uri="{FF2B5EF4-FFF2-40B4-BE49-F238E27FC236}">
                <a16:creationId xmlns:a16="http://schemas.microsoft.com/office/drawing/2014/main" id="{5F720239-A7B8-299D-F759-1DB448C3D666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476252"/>
            <a:ext cx="11226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36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1B98C07F-1FEA-4C86-20CA-9CCA5C60111A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88468" y="1000335"/>
            <a:ext cx="11226361" cy="46269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600" b="0">
                <a:solidFill>
                  <a:schemeClr val="accent2"/>
                </a:solidFill>
                <a:latin typeface="+mj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rPr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57729489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723C44D-AB93-A722-4446-718972EC8660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8066636" y="1921150"/>
            <a:ext cx="3639847" cy="4211419"/>
          </a:xfrm>
          <a:prstGeom prst="rect">
            <a:avLst/>
          </a:prstGeom>
        </p:spPr>
        <p:txBody>
          <a:bodyPr/>
          <a:lstStyle>
            <a:lvl2pPr>
              <a:defRPr>
                <a:latin typeface="+mn-lt"/>
              </a:defRPr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body copy small">
            <a:extLst>
              <a:ext uri="{FF2B5EF4-FFF2-40B4-BE49-F238E27FC236}">
                <a16:creationId xmlns:a16="http://schemas.microsoft.com/office/drawing/2014/main" id="{676084BE-17BB-C7FE-EF89-550D265E1DA6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485518" y="1916114"/>
            <a:ext cx="3598770" cy="41036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31487" indent="-231487">
              <a:lnSpc>
                <a:spcPct val="10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  <a:defRPr sz="2000" b="0">
                <a:solidFill>
                  <a:schemeClr val="tx1">
                    <a:lumMod val="50000"/>
                  </a:schemeClr>
                </a:solidFill>
                <a:latin typeface="+mn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rPr lang="en-GB" dirty="0"/>
              <a:t>B</a:t>
            </a:r>
            <a:r>
              <a:rPr dirty="0" err="1"/>
              <a:t>ody</a:t>
            </a:r>
            <a:r>
              <a:rPr dirty="0"/>
              <a:t> copy</a:t>
            </a:r>
            <a:r>
              <a:rPr lang="en-GB" dirty="0"/>
              <a:t> small</a:t>
            </a:r>
            <a:endParaRPr dirty="0"/>
          </a:p>
        </p:txBody>
      </p:sp>
      <p:sp>
        <p:nvSpPr>
          <p:cNvPr id="11" name="body copy small">
            <a:extLst>
              <a:ext uri="{FF2B5EF4-FFF2-40B4-BE49-F238E27FC236}">
                <a16:creationId xmlns:a16="http://schemas.microsoft.com/office/drawing/2014/main" id="{7E0AD113-1BD5-3B9F-5381-00FA15C58C96}"/>
              </a:ext>
            </a:extLst>
          </p:cNvPr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4293229" y="1916114"/>
            <a:ext cx="3598770" cy="41036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31487" indent="-231487">
              <a:lnSpc>
                <a:spcPct val="10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  <a:defRPr sz="2000" b="0">
                <a:solidFill>
                  <a:schemeClr val="tx1">
                    <a:lumMod val="50000"/>
                  </a:schemeClr>
                </a:solidFill>
                <a:latin typeface="+mn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rPr lang="en-GB" dirty="0"/>
              <a:t>B</a:t>
            </a:r>
            <a:r>
              <a:rPr dirty="0" err="1"/>
              <a:t>ody</a:t>
            </a:r>
            <a:r>
              <a:rPr dirty="0"/>
              <a:t> copy</a:t>
            </a:r>
            <a:r>
              <a:rPr lang="en-GB" dirty="0"/>
              <a:t> small</a:t>
            </a:r>
            <a:endParaRPr dirty="0"/>
          </a:p>
        </p:txBody>
      </p:sp>
      <p:sp>
        <p:nvSpPr>
          <p:cNvPr id="2" name="Title Text">
            <a:extLst>
              <a:ext uri="{FF2B5EF4-FFF2-40B4-BE49-F238E27FC236}">
                <a16:creationId xmlns:a16="http://schemas.microsoft.com/office/drawing/2014/main" id="{AF4BB8D3-8736-CA09-8F44-E9AC15A676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476252"/>
            <a:ext cx="11226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36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FF980E5A-B2E7-23D2-70D5-98F15B46BF0C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88468" y="1000335"/>
            <a:ext cx="11226361" cy="46269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600" b="0">
                <a:solidFill>
                  <a:schemeClr val="accent2"/>
                </a:solidFill>
                <a:latin typeface="+mj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rPr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98117243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Resources cov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2B78CF-58D9-6236-08C6-C1430C4439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" y="447"/>
            <a:ext cx="12190412" cy="6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924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70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M cover page">
    <p:bg>
      <p:bgPr>
        <a:solidFill>
          <a:srgbClr val="70E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1FF983-DA26-AD26-2BFF-7E0B32F1E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4361" y="1"/>
            <a:ext cx="9177639" cy="68634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D5F511-5709-A811-9EB9-6B989AAD18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267" y="491215"/>
            <a:ext cx="4180255" cy="1068226"/>
          </a:xfrm>
          <a:prstGeom prst="rect">
            <a:avLst/>
          </a:prstGeom>
        </p:spPr>
      </p:pic>
      <p:sp>
        <p:nvSpPr>
          <p:cNvPr id="3" name="body copy medium">
            <a:extLst>
              <a:ext uri="{FF2B5EF4-FFF2-40B4-BE49-F238E27FC236}">
                <a16:creationId xmlns:a16="http://schemas.microsoft.com/office/drawing/2014/main" id="{B1715905-645C-E446-20EF-7499237F84DD}"/>
              </a:ext>
            </a:extLst>
          </p:cNvPr>
          <p:cNvSpPr txBox="1">
            <a:spLocks noGrp="1"/>
          </p:cNvSpPr>
          <p:nvPr>
            <p:ph type="body" sz="quarter" idx="24"/>
          </p:nvPr>
        </p:nvSpPr>
        <p:spPr>
          <a:xfrm>
            <a:off x="479362" y="5657415"/>
            <a:ext cx="5113885" cy="471924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sz="2400" b="0">
                <a:solidFill>
                  <a:schemeClr val="accent2"/>
                </a:solidFill>
                <a:latin typeface="+mn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232900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M slide">
    <p:bg>
      <p:bgPr>
        <a:solidFill>
          <a:srgbClr val="70E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dy copy medium">
            <a:extLst>
              <a:ext uri="{FF2B5EF4-FFF2-40B4-BE49-F238E27FC236}">
                <a16:creationId xmlns:a16="http://schemas.microsoft.com/office/drawing/2014/main" id="{B1715905-645C-E446-20EF-7499237F84DD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485268" y="1916113"/>
            <a:ext cx="5467476" cy="47192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sz="2400" b="0">
                <a:solidFill>
                  <a:schemeClr val="tx1">
                    <a:lumMod val="50000"/>
                  </a:schemeClr>
                </a:solidFill>
                <a:latin typeface="+mn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rPr lang="en-GB" dirty="0"/>
              <a:t>Body copy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8F4F16-B51D-E2AA-A3C3-436B18936F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2575" y="6276817"/>
            <a:ext cx="242470" cy="34271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AFE2345-A0B6-2F91-CBA2-33B590C766C6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096000" y="1916112"/>
            <a:ext cx="5616638" cy="4213226"/>
          </a:xfrm>
          <a:prstGeom prst="rect">
            <a:avLst/>
          </a:prstGeom>
        </p:spPr>
        <p:txBody>
          <a:bodyPr/>
          <a:lstStyle>
            <a:lvl2pPr>
              <a:defRPr>
                <a:latin typeface="+mn-lt"/>
              </a:defRPr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itle Text">
            <a:extLst>
              <a:ext uri="{FF2B5EF4-FFF2-40B4-BE49-F238E27FC236}">
                <a16:creationId xmlns:a16="http://schemas.microsoft.com/office/drawing/2014/main" id="{88A01B5C-F1CF-78DB-0658-FC584F34F103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476252"/>
            <a:ext cx="11226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36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4729425F-DCAB-D359-A469-639723AA171A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88468" y="1000335"/>
            <a:ext cx="11226361" cy="46269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600" b="0">
                <a:solidFill>
                  <a:schemeClr val="accent2"/>
                </a:solidFill>
                <a:latin typeface="+mj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rPr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43439248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siness cover page">
    <p:bg>
      <p:bgPr>
        <a:solidFill>
          <a:srgbClr val="FFA5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1FF983-DA26-AD26-2BFF-7E0B32F1E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3687" y="1"/>
            <a:ext cx="101483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DCB711-29B8-6F2F-8F44-392AD2B3B1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363" y="476250"/>
            <a:ext cx="4049930" cy="649288"/>
          </a:xfrm>
          <a:prstGeom prst="rect">
            <a:avLst/>
          </a:prstGeom>
        </p:spPr>
      </p:pic>
      <p:sp>
        <p:nvSpPr>
          <p:cNvPr id="8" name="body copy medium">
            <a:extLst>
              <a:ext uri="{FF2B5EF4-FFF2-40B4-BE49-F238E27FC236}">
                <a16:creationId xmlns:a16="http://schemas.microsoft.com/office/drawing/2014/main" id="{DC5697F9-9079-A826-8475-0E62CBB7BCA6}"/>
              </a:ext>
            </a:extLst>
          </p:cNvPr>
          <p:cNvSpPr txBox="1">
            <a:spLocks noGrp="1"/>
          </p:cNvSpPr>
          <p:nvPr>
            <p:ph type="body" sz="quarter" idx="24"/>
          </p:nvPr>
        </p:nvSpPr>
        <p:spPr>
          <a:xfrm>
            <a:off x="479362" y="5657415"/>
            <a:ext cx="5113885" cy="471924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sz="2400" b="0">
                <a:solidFill>
                  <a:schemeClr val="accent2"/>
                </a:solidFill>
                <a:latin typeface="+mn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709139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siness slide">
    <p:bg>
      <p:bgPr>
        <a:solidFill>
          <a:srgbClr val="FFA5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9B53AB-2C36-4373-5254-E8E5E5D09D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2575" y="6276817"/>
            <a:ext cx="242470" cy="342715"/>
          </a:xfrm>
          <a:prstGeom prst="rect">
            <a:avLst/>
          </a:prstGeom>
        </p:spPr>
      </p:pic>
      <p:sp>
        <p:nvSpPr>
          <p:cNvPr id="3" name="body copy medium">
            <a:extLst>
              <a:ext uri="{FF2B5EF4-FFF2-40B4-BE49-F238E27FC236}">
                <a16:creationId xmlns:a16="http://schemas.microsoft.com/office/drawing/2014/main" id="{26A04DD3-EC38-6509-A9D4-A174FF33FFD1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485268" y="1916113"/>
            <a:ext cx="5467476" cy="47192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sz="2400" b="0">
                <a:solidFill>
                  <a:schemeClr val="tx1">
                    <a:lumMod val="50000"/>
                  </a:schemeClr>
                </a:solidFill>
                <a:latin typeface="+mn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rPr lang="en-GB" dirty="0"/>
              <a:t>Body copy</a:t>
            </a:r>
            <a:endParaRPr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A33CB6D-9BCA-2EF9-8AE7-EBD3C9A69EC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096000" y="1916112"/>
            <a:ext cx="5616638" cy="4213226"/>
          </a:xfrm>
          <a:prstGeom prst="rect">
            <a:avLst/>
          </a:prstGeom>
        </p:spPr>
        <p:txBody>
          <a:bodyPr/>
          <a:lstStyle>
            <a:lvl2pPr>
              <a:defRPr>
                <a:latin typeface="+mn-lt"/>
              </a:defRPr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itle Text">
            <a:extLst>
              <a:ext uri="{FF2B5EF4-FFF2-40B4-BE49-F238E27FC236}">
                <a16:creationId xmlns:a16="http://schemas.microsoft.com/office/drawing/2014/main" id="{423C0206-074E-12DB-88AC-CF3D308B184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476252"/>
            <a:ext cx="11226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36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" name="Subhead">
            <a:extLst>
              <a:ext uri="{FF2B5EF4-FFF2-40B4-BE49-F238E27FC236}">
                <a16:creationId xmlns:a16="http://schemas.microsoft.com/office/drawing/2014/main" id="{54C4867E-A6BE-6D4E-88C0-94519636D1C2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88468" y="1000335"/>
            <a:ext cx="11226361" cy="46269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600" b="0">
                <a:solidFill>
                  <a:schemeClr val="accent2"/>
                </a:solidFill>
                <a:latin typeface="+mj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rPr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1665300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s cover page">
    <p:bg>
      <p:bgPr>
        <a:solidFill>
          <a:srgbClr val="FFD5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1FF983-DA26-AD26-2BFF-7E0B32F1E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3687" y="1"/>
            <a:ext cx="101483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A8FC68-27D1-544D-FAD9-23A7CB5918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362" y="476250"/>
            <a:ext cx="2944897" cy="649288"/>
          </a:xfrm>
          <a:prstGeom prst="rect">
            <a:avLst/>
          </a:prstGeom>
        </p:spPr>
      </p:pic>
      <p:sp>
        <p:nvSpPr>
          <p:cNvPr id="3" name="body copy medium">
            <a:extLst>
              <a:ext uri="{FF2B5EF4-FFF2-40B4-BE49-F238E27FC236}">
                <a16:creationId xmlns:a16="http://schemas.microsoft.com/office/drawing/2014/main" id="{C4DE1720-2A5E-C622-2766-0FD60EDE5CC5}"/>
              </a:ext>
            </a:extLst>
          </p:cNvPr>
          <p:cNvSpPr txBox="1">
            <a:spLocks noGrp="1"/>
          </p:cNvSpPr>
          <p:nvPr>
            <p:ph type="body" sz="quarter" idx="24"/>
          </p:nvPr>
        </p:nvSpPr>
        <p:spPr>
          <a:xfrm>
            <a:off x="479362" y="5657415"/>
            <a:ext cx="5113885" cy="471924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sz="2400" b="0">
                <a:solidFill>
                  <a:schemeClr val="accent2"/>
                </a:solidFill>
                <a:latin typeface="+mn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0552964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s slide">
    <p:bg>
      <p:bgPr>
        <a:solidFill>
          <a:srgbClr val="FFD5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5CA801-BF8E-1105-AA58-FA341D54EB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2575" y="6276817"/>
            <a:ext cx="242470" cy="342715"/>
          </a:xfrm>
          <a:prstGeom prst="rect">
            <a:avLst/>
          </a:prstGeom>
        </p:spPr>
      </p:pic>
      <p:sp>
        <p:nvSpPr>
          <p:cNvPr id="4" name="body copy medium">
            <a:extLst>
              <a:ext uri="{FF2B5EF4-FFF2-40B4-BE49-F238E27FC236}">
                <a16:creationId xmlns:a16="http://schemas.microsoft.com/office/drawing/2014/main" id="{6F9EF46A-949E-8397-33BF-1C165DBC416E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485268" y="1916113"/>
            <a:ext cx="5467476" cy="47192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sz="2400" b="0">
                <a:solidFill>
                  <a:schemeClr val="tx1">
                    <a:lumMod val="50000"/>
                  </a:schemeClr>
                </a:solidFill>
                <a:latin typeface="+mn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rPr lang="en-GB" dirty="0"/>
              <a:t>Body copy</a:t>
            </a:r>
            <a:endParaRPr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2504CCE-147A-F006-C450-98FBFF5394E3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096000" y="1916112"/>
            <a:ext cx="5616638" cy="4213226"/>
          </a:xfrm>
          <a:prstGeom prst="rect">
            <a:avLst/>
          </a:prstGeom>
        </p:spPr>
        <p:txBody>
          <a:bodyPr/>
          <a:lstStyle>
            <a:lvl2pPr>
              <a:defRPr>
                <a:latin typeface="+mn-lt"/>
              </a:defRPr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Text">
            <a:extLst>
              <a:ext uri="{FF2B5EF4-FFF2-40B4-BE49-F238E27FC236}">
                <a16:creationId xmlns:a16="http://schemas.microsoft.com/office/drawing/2014/main" id="{7AB26F5C-73A6-C0D9-09FE-D210649DE9E4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476252"/>
            <a:ext cx="11226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36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" name="Subhead">
            <a:extLst>
              <a:ext uri="{FF2B5EF4-FFF2-40B4-BE49-F238E27FC236}">
                <a16:creationId xmlns:a16="http://schemas.microsoft.com/office/drawing/2014/main" id="{F567B93E-2BF5-CCD9-3AB1-0DAB0E8CB99B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88468" y="1000335"/>
            <a:ext cx="11226361" cy="46269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600" b="0">
                <a:solidFill>
                  <a:schemeClr val="accent2"/>
                </a:solidFill>
                <a:latin typeface="+mj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rPr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411543338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59544C-D627-D3CA-2D3A-661FF69241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" y="0"/>
            <a:ext cx="12190412" cy="6858000"/>
          </a:xfrm>
          <a:prstGeom prst="rect">
            <a:avLst/>
          </a:prstGeom>
        </p:spPr>
      </p:pic>
      <p:sp>
        <p:nvSpPr>
          <p:cNvPr id="3" name="Title Text">
            <a:extLst>
              <a:ext uri="{FF2B5EF4-FFF2-40B4-BE49-F238E27FC236}">
                <a16:creationId xmlns:a16="http://schemas.microsoft.com/office/drawing/2014/main" id="{672B6746-0C09-4F0E-A124-0A4157AC41E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79425" y="2767740"/>
            <a:ext cx="11227370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 algn="ctr">
              <a:defRPr sz="4800"/>
            </a:lvl1pPr>
          </a:lstStyle>
          <a:p>
            <a:r>
              <a:rPr lang="en-GB" dirty="0"/>
              <a:t>Divider 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210260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rses cover page">
    <p:bg>
      <p:bgPr>
        <a:solidFill>
          <a:srgbClr val="61C9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1FF983-DA26-AD26-2BFF-7E0B32F1E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3687" y="-1"/>
            <a:ext cx="101483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853A0C-4C94-9F8C-FC20-0A673E87C3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364" y="488344"/>
            <a:ext cx="3930698" cy="637194"/>
          </a:xfrm>
          <a:prstGeom prst="rect">
            <a:avLst/>
          </a:prstGeom>
        </p:spPr>
      </p:pic>
      <p:sp>
        <p:nvSpPr>
          <p:cNvPr id="5" name="body copy medium">
            <a:extLst>
              <a:ext uri="{FF2B5EF4-FFF2-40B4-BE49-F238E27FC236}">
                <a16:creationId xmlns:a16="http://schemas.microsoft.com/office/drawing/2014/main" id="{AD1F9839-13D5-E21A-75E0-FE66CF1780C6}"/>
              </a:ext>
            </a:extLst>
          </p:cNvPr>
          <p:cNvSpPr txBox="1">
            <a:spLocks noGrp="1"/>
          </p:cNvSpPr>
          <p:nvPr>
            <p:ph type="body" sz="quarter" idx="24"/>
          </p:nvPr>
        </p:nvSpPr>
        <p:spPr>
          <a:xfrm>
            <a:off x="479362" y="5657415"/>
            <a:ext cx="5113885" cy="471924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sz="2400" b="0">
                <a:solidFill>
                  <a:schemeClr val="accent2"/>
                </a:solidFill>
                <a:latin typeface="+mn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4066110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rses slide">
    <p:bg>
      <p:bgPr>
        <a:solidFill>
          <a:srgbClr val="61C9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9A1055-176E-D648-F0B8-9815AFA2B2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2575" y="6276817"/>
            <a:ext cx="242470" cy="342715"/>
          </a:xfrm>
          <a:prstGeom prst="rect">
            <a:avLst/>
          </a:prstGeom>
        </p:spPr>
      </p:pic>
      <p:sp>
        <p:nvSpPr>
          <p:cNvPr id="3" name="body copy medium">
            <a:extLst>
              <a:ext uri="{FF2B5EF4-FFF2-40B4-BE49-F238E27FC236}">
                <a16:creationId xmlns:a16="http://schemas.microsoft.com/office/drawing/2014/main" id="{69BD217E-3B77-4872-3E18-3E6A40897C02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485268" y="1916113"/>
            <a:ext cx="5467476" cy="47192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sz="2400" b="0">
                <a:solidFill>
                  <a:schemeClr val="tx1">
                    <a:lumMod val="50000"/>
                  </a:schemeClr>
                </a:solidFill>
                <a:latin typeface="+mn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rPr lang="en-GB" dirty="0"/>
              <a:t>Body copy</a:t>
            </a:r>
            <a:endParaRPr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F8B2612-5BEC-C5A1-5724-937E7A05F8F6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096000" y="1916112"/>
            <a:ext cx="5616638" cy="4213226"/>
          </a:xfrm>
          <a:prstGeom prst="rect">
            <a:avLst/>
          </a:prstGeom>
        </p:spPr>
        <p:txBody>
          <a:bodyPr/>
          <a:lstStyle>
            <a:lvl2pPr>
              <a:defRPr>
                <a:latin typeface="+mn-lt"/>
              </a:defRPr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itle Text">
            <a:extLst>
              <a:ext uri="{FF2B5EF4-FFF2-40B4-BE49-F238E27FC236}">
                <a16:creationId xmlns:a16="http://schemas.microsoft.com/office/drawing/2014/main" id="{D634FB3D-0961-4A33-501D-BD26D5CBD36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476252"/>
            <a:ext cx="11226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36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" name="Subhead">
            <a:extLst>
              <a:ext uri="{FF2B5EF4-FFF2-40B4-BE49-F238E27FC236}">
                <a16:creationId xmlns:a16="http://schemas.microsoft.com/office/drawing/2014/main" id="{325AED47-B131-457C-751B-A8615B77A7B7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88468" y="1000335"/>
            <a:ext cx="11226361" cy="46269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600" b="0">
                <a:solidFill>
                  <a:schemeClr val="accent2"/>
                </a:solidFill>
                <a:latin typeface="+mj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rPr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6694541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cover page">
    <p:bg>
      <p:bgPr>
        <a:solidFill>
          <a:srgbClr val="FF9D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1FF983-DA26-AD26-2BFF-7E0B32F1E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3687" y="1"/>
            <a:ext cx="101483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7867F4-1C6A-695D-B761-15049190CA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992" y="476250"/>
            <a:ext cx="3234966" cy="649288"/>
          </a:xfrm>
          <a:prstGeom prst="rect">
            <a:avLst/>
          </a:prstGeom>
        </p:spPr>
      </p:pic>
      <p:sp>
        <p:nvSpPr>
          <p:cNvPr id="6" name="body copy medium">
            <a:extLst>
              <a:ext uri="{FF2B5EF4-FFF2-40B4-BE49-F238E27FC236}">
                <a16:creationId xmlns:a16="http://schemas.microsoft.com/office/drawing/2014/main" id="{E2BA1865-EE71-8553-0DEE-9D61817B6B29}"/>
              </a:ext>
            </a:extLst>
          </p:cNvPr>
          <p:cNvSpPr txBox="1">
            <a:spLocks noGrp="1"/>
          </p:cNvSpPr>
          <p:nvPr>
            <p:ph type="body" sz="quarter" idx="24"/>
          </p:nvPr>
        </p:nvSpPr>
        <p:spPr>
          <a:xfrm>
            <a:off x="479362" y="5657415"/>
            <a:ext cx="5113885" cy="471924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sz="2400" b="0">
                <a:solidFill>
                  <a:schemeClr val="accent2"/>
                </a:solidFill>
                <a:latin typeface="+mn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7664090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slide">
    <p:bg>
      <p:bgPr>
        <a:solidFill>
          <a:srgbClr val="FF9D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3885E9-7684-6787-192B-7AE6C526C0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2575" y="6276817"/>
            <a:ext cx="242470" cy="342715"/>
          </a:xfrm>
          <a:prstGeom prst="rect">
            <a:avLst/>
          </a:prstGeom>
        </p:spPr>
      </p:pic>
      <p:sp>
        <p:nvSpPr>
          <p:cNvPr id="3" name="body copy medium">
            <a:extLst>
              <a:ext uri="{FF2B5EF4-FFF2-40B4-BE49-F238E27FC236}">
                <a16:creationId xmlns:a16="http://schemas.microsoft.com/office/drawing/2014/main" id="{5B1395EE-B863-90E6-6695-1C4BFC417002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485268" y="1916113"/>
            <a:ext cx="5467476" cy="47192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sz="2400" b="0">
                <a:solidFill>
                  <a:schemeClr val="tx1">
                    <a:lumMod val="50000"/>
                  </a:schemeClr>
                </a:solidFill>
                <a:latin typeface="+mn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rPr lang="en-GB" dirty="0"/>
              <a:t>Body copy</a:t>
            </a:r>
            <a:endParaRPr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C361C50-4936-8B24-22B6-DDFEE3B67E50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096000" y="1916112"/>
            <a:ext cx="5616638" cy="4213226"/>
          </a:xfrm>
          <a:prstGeom prst="rect">
            <a:avLst/>
          </a:prstGeom>
        </p:spPr>
        <p:txBody>
          <a:bodyPr/>
          <a:lstStyle>
            <a:lvl2pPr>
              <a:defRPr>
                <a:latin typeface="+mn-lt"/>
              </a:defRPr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itle Text">
            <a:extLst>
              <a:ext uri="{FF2B5EF4-FFF2-40B4-BE49-F238E27FC236}">
                <a16:creationId xmlns:a16="http://schemas.microsoft.com/office/drawing/2014/main" id="{02AA5B04-8E42-EB8C-2452-4991C88E320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476252"/>
            <a:ext cx="11226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36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" name="Subhead">
            <a:extLst>
              <a:ext uri="{FF2B5EF4-FFF2-40B4-BE49-F238E27FC236}">
                <a16:creationId xmlns:a16="http://schemas.microsoft.com/office/drawing/2014/main" id="{7BF88A49-AAEE-6813-E48B-4AE0AE0C1B18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88468" y="1000335"/>
            <a:ext cx="11226361" cy="46269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600" b="0">
                <a:solidFill>
                  <a:schemeClr val="accent2"/>
                </a:solidFill>
                <a:latin typeface="+mj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rPr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82977822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ta cover page">
    <p:bg>
      <p:bgPr>
        <a:solidFill>
          <a:srgbClr val="57D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1FF983-DA26-AD26-2BFF-7E0B32F1E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3687" y="1"/>
            <a:ext cx="101483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C9396A-2CE7-B0D0-DD32-577B2E7582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363" y="485331"/>
            <a:ext cx="2922300" cy="640207"/>
          </a:xfrm>
          <a:prstGeom prst="rect">
            <a:avLst/>
          </a:prstGeom>
        </p:spPr>
      </p:pic>
      <p:sp>
        <p:nvSpPr>
          <p:cNvPr id="6" name="body copy medium">
            <a:extLst>
              <a:ext uri="{FF2B5EF4-FFF2-40B4-BE49-F238E27FC236}">
                <a16:creationId xmlns:a16="http://schemas.microsoft.com/office/drawing/2014/main" id="{CC7F1D68-81E1-5F4D-5A24-4F10A0D7C126}"/>
              </a:ext>
            </a:extLst>
          </p:cNvPr>
          <p:cNvSpPr txBox="1">
            <a:spLocks noGrp="1"/>
          </p:cNvSpPr>
          <p:nvPr>
            <p:ph type="body" sz="quarter" idx="24"/>
          </p:nvPr>
        </p:nvSpPr>
        <p:spPr>
          <a:xfrm>
            <a:off x="479362" y="5657415"/>
            <a:ext cx="5113885" cy="471924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sz="2400" b="0">
                <a:solidFill>
                  <a:schemeClr val="accent2"/>
                </a:solidFill>
                <a:latin typeface="+mn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5317891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ta slide">
    <p:bg>
      <p:bgPr>
        <a:solidFill>
          <a:srgbClr val="57D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44BA6E-59FC-CE6A-720D-D4CB805B9B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2575" y="6276817"/>
            <a:ext cx="242470" cy="342715"/>
          </a:xfrm>
          <a:prstGeom prst="rect">
            <a:avLst/>
          </a:prstGeom>
        </p:spPr>
      </p:pic>
      <p:sp>
        <p:nvSpPr>
          <p:cNvPr id="3" name="body copy medium">
            <a:extLst>
              <a:ext uri="{FF2B5EF4-FFF2-40B4-BE49-F238E27FC236}">
                <a16:creationId xmlns:a16="http://schemas.microsoft.com/office/drawing/2014/main" id="{98C53EC5-6524-4023-D3C4-55BD9F9387A3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485268" y="1916113"/>
            <a:ext cx="5467476" cy="47192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sz="2400" b="0">
                <a:solidFill>
                  <a:schemeClr val="tx1">
                    <a:lumMod val="50000"/>
                  </a:schemeClr>
                </a:solidFill>
                <a:latin typeface="+mn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rPr lang="en-GB" dirty="0"/>
              <a:t>Body copy</a:t>
            </a:r>
            <a:endParaRPr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FE61139-2C07-BB6F-AA95-3980AB246466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096000" y="1916112"/>
            <a:ext cx="5616638" cy="4213226"/>
          </a:xfrm>
          <a:prstGeom prst="rect">
            <a:avLst/>
          </a:prstGeom>
        </p:spPr>
        <p:txBody>
          <a:bodyPr/>
          <a:lstStyle>
            <a:lvl2pPr>
              <a:defRPr>
                <a:latin typeface="+mn-lt"/>
              </a:defRPr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itle Text">
            <a:extLst>
              <a:ext uri="{FF2B5EF4-FFF2-40B4-BE49-F238E27FC236}">
                <a16:creationId xmlns:a16="http://schemas.microsoft.com/office/drawing/2014/main" id="{D550B0AB-272F-F624-65DA-3E8F81EB17B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476252"/>
            <a:ext cx="11226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36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" name="Subhead">
            <a:extLst>
              <a:ext uri="{FF2B5EF4-FFF2-40B4-BE49-F238E27FC236}">
                <a16:creationId xmlns:a16="http://schemas.microsoft.com/office/drawing/2014/main" id="{9821AED8-8A3F-19C8-DC88-95E4D2EC306F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88468" y="1000335"/>
            <a:ext cx="11226361" cy="46269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600" b="0">
                <a:solidFill>
                  <a:schemeClr val="accent2"/>
                </a:solidFill>
                <a:latin typeface="+mj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rPr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138054265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oks cover page">
    <p:bg>
      <p:bgPr>
        <a:solidFill>
          <a:srgbClr val="86B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1FF983-DA26-AD26-2BFF-7E0B32F1E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3687" y="1"/>
            <a:ext cx="101483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520CED-27D8-88C8-FE70-A2A4DFB32F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362" y="476912"/>
            <a:ext cx="4589943" cy="1089798"/>
          </a:xfrm>
          <a:prstGeom prst="rect">
            <a:avLst/>
          </a:prstGeom>
        </p:spPr>
      </p:pic>
      <p:sp>
        <p:nvSpPr>
          <p:cNvPr id="6" name="body copy medium">
            <a:extLst>
              <a:ext uri="{FF2B5EF4-FFF2-40B4-BE49-F238E27FC236}">
                <a16:creationId xmlns:a16="http://schemas.microsoft.com/office/drawing/2014/main" id="{4A22D1A1-D949-6E74-CEE4-E4C1D5315553}"/>
              </a:ext>
            </a:extLst>
          </p:cNvPr>
          <p:cNvSpPr txBox="1">
            <a:spLocks noGrp="1"/>
          </p:cNvSpPr>
          <p:nvPr>
            <p:ph type="body" sz="quarter" idx="24"/>
          </p:nvPr>
        </p:nvSpPr>
        <p:spPr>
          <a:xfrm>
            <a:off x="479362" y="5657415"/>
            <a:ext cx="5113885" cy="471924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sz="2400" b="0">
                <a:solidFill>
                  <a:schemeClr val="accent2"/>
                </a:solidFill>
                <a:latin typeface="+mn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4520389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oks slide">
    <p:bg>
      <p:bgPr>
        <a:solidFill>
          <a:srgbClr val="86B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BF46D4-CA05-5DFA-D8DB-41380F0D1F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2575" y="6276817"/>
            <a:ext cx="242470" cy="342715"/>
          </a:xfrm>
          <a:prstGeom prst="rect">
            <a:avLst/>
          </a:prstGeom>
        </p:spPr>
      </p:pic>
      <p:sp>
        <p:nvSpPr>
          <p:cNvPr id="3" name="body copy medium">
            <a:extLst>
              <a:ext uri="{FF2B5EF4-FFF2-40B4-BE49-F238E27FC236}">
                <a16:creationId xmlns:a16="http://schemas.microsoft.com/office/drawing/2014/main" id="{B3BB07DB-759B-F1D8-430D-0F41C197579D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485268" y="1916113"/>
            <a:ext cx="5467476" cy="47192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sz="2400" b="0">
                <a:solidFill>
                  <a:schemeClr val="tx1">
                    <a:lumMod val="50000"/>
                  </a:schemeClr>
                </a:solidFill>
                <a:latin typeface="+mn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rPr lang="en-GB" dirty="0"/>
              <a:t>Body copy</a:t>
            </a:r>
            <a:endParaRPr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23A9A94-88C6-7DF7-232E-0B32987607EF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096000" y="1916112"/>
            <a:ext cx="5616638" cy="4213226"/>
          </a:xfrm>
          <a:prstGeom prst="rect">
            <a:avLst/>
          </a:prstGeom>
        </p:spPr>
        <p:txBody>
          <a:bodyPr/>
          <a:lstStyle>
            <a:lvl2pPr>
              <a:defRPr>
                <a:latin typeface="+mn-lt"/>
              </a:defRPr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itle Text">
            <a:extLst>
              <a:ext uri="{FF2B5EF4-FFF2-40B4-BE49-F238E27FC236}">
                <a16:creationId xmlns:a16="http://schemas.microsoft.com/office/drawing/2014/main" id="{7BBE2931-C982-4EF8-5118-94C676418A75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476252"/>
            <a:ext cx="11226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36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" name="Subhead">
            <a:extLst>
              <a:ext uri="{FF2B5EF4-FFF2-40B4-BE49-F238E27FC236}">
                <a16:creationId xmlns:a16="http://schemas.microsoft.com/office/drawing/2014/main" id="{08FC7942-1F76-245F-A7A9-5BB9FE685546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88468" y="1000335"/>
            <a:ext cx="11226361" cy="46269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600" b="0">
                <a:solidFill>
                  <a:schemeClr val="accent2"/>
                </a:solidFill>
                <a:latin typeface="+mj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rPr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54842386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ournals cover page">
    <p:bg>
      <p:bgPr>
        <a:solidFill>
          <a:srgbClr val="F86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1FF983-DA26-AD26-2BFF-7E0B32F1E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3687" y="1"/>
            <a:ext cx="10148313" cy="6858000"/>
          </a:xfrm>
          <a:prstGeom prst="rect">
            <a:avLst/>
          </a:prstGeom>
        </p:spPr>
      </p:pic>
      <p:sp>
        <p:nvSpPr>
          <p:cNvPr id="6" name="body copy medium">
            <a:extLst>
              <a:ext uri="{FF2B5EF4-FFF2-40B4-BE49-F238E27FC236}">
                <a16:creationId xmlns:a16="http://schemas.microsoft.com/office/drawing/2014/main" id="{4A22D1A1-D949-6E74-CEE4-E4C1D5315553}"/>
              </a:ext>
            </a:extLst>
          </p:cNvPr>
          <p:cNvSpPr txBox="1">
            <a:spLocks noGrp="1"/>
          </p:cNvSpPr>
          <p:nvPr>
            <p:ph type="body" sz="quarter" idx="24"/>
          </p:nvPr>
        </p:nvSpPr>
        <p:spPr>
          <a:xfrm>
            <a:off x="479362" y="5657415"/>
            <a:ext cx="5113885" cy="471924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sz="2400" b="0">
                <a:solidFill>
                  <a:schemeClr val="accent2"/>
                </a:solidFill>
                <a:latin typeface="+mn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2CE09B-D622-A51F-4780-F6E4E96D92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362" y="476250"/>
            <a:ext cx="4015756" cy="6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231088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ournals slide">
    <p:bg>
      <p:bgPr>
        <a:solidFill>
          <a:srgbClr val="F86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114692-A70B-D646-8006-6E736D8B04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2575" y="6276817"/>
            <a:ext cx="242470" cy="342715"/>
          </a:xfrm>
          <a:prstGeom prst="rect">
            <a:avLst/>
          </a:prstGeom>
        </p:spPr>
      </p:pic>
      <p:sp>
        <p:nvSpPr>
          <p:cNvPr id="4" name="body copy medium">
            <a:extLst>
              <a:ext uri="{FF2B5EF4-FFF2-40B4-BE49-F238E27FC236}">
                <a16:creationId xmlns:a16="http://schemas.microsoft.com/office/drawing/2014/main" id="{4D36494D-6242-D479-7540-E0D27CCB83A7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485268" y="1916113"/>
            <a:ext cx="5467476" cy="47192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sz="2400" b="0">
                <a:solidFill>
                  <a:schemeClr val="tx1">
                    <a:lumMod val="50000"/>
                  </a:schemeClr>
                </a:solidFill>
                <a:latin typeface="+mn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rPr lang="en-GB" dirty="0"/>
              <a:t>Body copy</a:t>
            </a:r>
            <a:endParaRPr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9923660-402B-4A6E-1E2B-B20514424A8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096000" y="1916112"/>
            <a:ext cx="5616638" cy="4213226"/>
          </a:xfrm>
          <a:prstGeom prst="rect">
            <a:avLst/>
          </a:prstGeom>
        </p:spPr>
        <p:txBody>
          <a:bodyPr/>
          <a:lstStyle>
            <a:lvl2pPr>
              <a:defRPr>
                <a:latin typeface="+mn-lt"/>
              </a:defRPr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Title Text">
            <a:extLst>
              <a:ext uri="{FF2B5EF4-FFF2-40B4-BE49-F238E27FC236}">
                <a16:creationId xmlns:a16="http://schemas.microsoft.com/office/drawing/2014/main" id="{B1B38A94-E387-4297-723B-2059B7CBE75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476252"/>
            <a:ext cx="11226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36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5" name="Subhead">
            <a:extLst>
              <a:ext uri="{FF2B5EF4-FFF2-40B4-BE49-F238E27FC236}">
                <a16:creationId xmlns:a16="http://schemas.microsoft.com/office/drawing/2014/main" id="{7D1FBDA7-7E48-5CD2-895C-5E8679DFC937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88468" y="1000335"/>
            <a:ext cx="11226361" cy="46269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600" b="0">
                <a:solidFill>
                  <a:schemeClr val="accent2"/>
                </a:solidFill>
                <a:latin typeface="+mj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rPr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49855543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Basic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27A145-E58D-5171-626D-9506A3CC93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2575" y="6276817"/>
            <a:ext cx="242470" cy="34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3803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Q Press cover page">
    <p:bg>
      <p:bgPr>
        <a:solidFill>
          <a:srgbClr val="FFB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1FF983-DA26-AD26-2BFF-7E0B32F1E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3687" y="1"/>
            <a:ext cx="101483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DE8A35-B4CC-B344-E32F-6CA94E252A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362" y="495062"/>
            <a:ext cx="4186533" cy="630476"/>
          </a:xfrm>
          <a:prstGeom prst="rect">
            <a:avLst/>
          </a:prstGeom>
        </p:spPr>
      </p:pic>
      <p:sp>
        <p:nvSpPr>
          <p:cNvPr id="6" name="body copy medium">
            <a:extLst>
              <a:ext uri="{FF2B5EF4-FFF2-40B4-BE49-F238E27FC236}">
                <a16:creationId xmlns:a16="http://schemas.microsoft.com/office/drawing/2014/main" id="{BEAB9DCD-9D71-A28A-89AF-F68C394D47F5}"/>
              </a:ext>
            </a:extLst>
          </p:cNvPr>
          <p:cNvSpPr txBox="1">
            <a:spLocks noGrp="1"/>
          </p:cNvSpPr>
          <p:nvPr>
            <p:ph type="body" sz="quarter" idx="24"/>
          </p:nvPr>
        </p:nvSpPr>
        <p:spPr>
          <a:xfrm>
            <a:off x="479362" y="5657415"/>
            <a:ext cx="5113885" cy="471924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sz="2400" b="0">
                <a:solidFill>
                  <a:schemeClr val="accent2"/>
                </a:solidFill>
                <a:latin typeface="+mn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8844836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Q slide">
    <p:bg>
      <p:bgPr>
        <a:solidFill>
          <a:srgbClr val="FFB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FC7AC94-34E2-DD64-0723-1AB86281B5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8649" y="6354318"/>
            <a:ext cx="1655099" cy="249252"/>
          </a:xfrm>
          <a:prstGeom prst="rect">
            <a:avLst/>
          </a:prstGeom>
        </p:spPr>
      </p:pic>
      <p:sp>
        <p:nvSpPr>
          <p:cNvPr id="2" name="body copy medium">
            <a:extLst>
              <a:ext uri="{FF2B5EF4-FFF2-40B4-BE49-F238E27FC236}">
                <a16:creationId xmlns:a16="http://schemas.microsoft.com/office/drawing/2014/main" id="{630F7956-FDF4-B8EC-19D6-C1FF3A4ED12F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485268" y="1916113"/>
            <a:ext cx="5467476" cy="47192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sz="2400" b="0">
                <a:solidFill>
                  <a:schemeClr val="tx1">
                    <a:lumMod val="50000"/>
                  </a:schemeClr>
                </a:solidFill>
                <a:latin typeface="+mn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rPr lang="en-GB" dirty="0"/>
              <a:t>Body copy</a:t>
            </a:r>
            <a:endParaRPr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10F960-3A2C-6456-4652-737DA92F3502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096000" y="1916112"/>
            <a:ext cx="5616638" cy="4213226"/>
          </a:xfrm>
          <a:prstGeom prst="rect">
            <a:avLst/>
          </a:prstGeom>
        </p:spPr>
        <p:txBody>
          <a:bodyPr/>
          <a:lstStyle>
            <a:lvl2pPr>
              <a:defRPr>
                <a:latin typeface="+mn-lt"/>
              </a:defRPr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Title Text">
            <a:extLst>
              <a:ext uri="{FF2B5EF4-FFF2-40B4-BE49-F238E27FC236}">
                <a16:creationId xmlns:a16="http://schemas.microsoft.com/office/drawing/2014/main" id="{B7D93821-3428-6C5F-09C2-AF8AD981618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476252"/>
            <a:ext cx="11226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36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" name="Subhead">
            <a:extLst>
              <a:ext uri="{FF2B5EF4-FFF2-40B4-BE49-F238E27FC236}">
                <a16:creationId xmlns:a16="http://schemas.microsoft.com/office/drawing/2014/main" id="{27C62932-EE35-FCC0-76EF-195C60F00C3C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88468" y="1000335"/>
            <a:ext cx="11226361" cy="46269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600" b="0">
                <a:solidFill>
                  <a:schemeClr val="accent2"/>
                </a:solidFill>
                <a:latin typeface="+mj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rPr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651943832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talyst cover page">
    <p:bg>
      <p:bgPr>
        <a:solidFill>
          <a:srgbClr val="007D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484E37-3640-C9E1-696B-C1C74B8E69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2951" y="1"/>
            <a:ext cx="781904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311348-F74F-C83C-5355-1E1EA60483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559" y="503630"/>
            <a:ext cx="3859392" cy="614055"/>
          </a:xfrm>
          <a:prstGeom prst="rect">
            <a:avLst/>
          </a:prstGeom>
        </p:spPr>
      </p:pic>
      <p:sp>
        <p:nvSpPr>
          <p:cNvPr id="4" name="body copy medium">
            <a:extLst>
              <a:ext uri="{FF2B5EF4-FFF2-40B4-BE49-F238E27FC236}">
                <a16:creationId xmlns:a16="http://schemas.microsoft.com/office/drawing/2014/main" id="{4F50CD8A-BAA3-84DF-C65E-283BFFD4C31E}"/>
              </a:ext>
            </a:extLst>
          </p:cNvPr>
          <p:cNvSpPr txBox="1">
            <a:spLocks noGrp="1"/>
          </p:cNvSpPr>
          <p:nvPr>
            <p:ph type="body" sz="quarter" idx="24"/>
          </p:nvPr>
        </p:nvSpPr>
        <p:spPr>
          <a:xfrm>
            <a:off x="479362" y="5657415"/>
            <a:ext cx="5113885" cy="471924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latin typeface="+mn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9571774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talyst slide">
    <p:bg>
      <p:bgPr>
        <a:solidFill>
          <a:srgbClr val="007D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AD0E5D-3FB3-5139-587A-52CD71ED8A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2575" y="6276817"/>
            <a:ext cx="242470" cy="342715"/>
          </a:xfrm>
          <a:prstGeom prst="rect">
            <a:avLst/>
          </a:prstGeom>
        </p:spPr>
      </p:pic>
      <p:sp>
        <p:nvSpPr>
          <p:cNvPr id="5" name="body copy medium">
            <a:extLst>
              <a:ext uri="{FF2B5EF4-FFF2-40B4-BE49-F238E27FC236}">
                <a16:creationId xmlns:a16="http://schemas.microsoft.com/office/drawing/2014/main" id="{FC6FBE7D-D51E-FE63-F8E3-EDFB79E32712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485268" y="1916113"/>
            <a:ext cx="5467476" cy="47192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latin typeface="+mn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rPr lang="en-GB" dirty="0"/>
              <a:t>Body copy</a:t>
            </a:r>
            <a:endParaRPr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C78961F-59CB-4CFE-6F97-733D42383DB1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096000" y="1916112"/>
            <a:ext cx="5616638" cy="42132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Text">
            <a:extLst>
              <a:ext uri="{FF2B5EF4-FFF2-40B4-BE49-F238E27FC236}">
                <a16:creationId xmlns:a16="http://schemas.microsoft.com/office/drawing/2014/main" id="{6DCF286C-A3D9-FFF5-AC70-57A76E1AEC0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476252"/>
            <a:ext cx="11226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655CCF7D-B288-21CC-100B-8721BF5A489C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88468" y="1000335"/>
            <a:ext cx="11226361" cy="46269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600" b="0">
                <a:solidFill>
                  <a:schemeClr val="bg1"/>
                </a:solidFill>
                <a:latin typeface="+mj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rPr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09029173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plorer cover p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795725-173E-D34A-7D44-8CFEA04FA5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8713" y="0"/>
            <a:ext cx="773328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6ED7D7-131A-B179-9A24-0E8175523D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63" y="476250"/>
            <a:ext cx="3769355" cy="734202"/>
          </a:xfrm>
          <a:prstGeom prst="rect">
            <a:avLst/>
          </a:prstGeom>
        </p:spPr>
      </p:pic>
      <p:sp>
        <p:nvSpPr>
          <p:cNvPr id="9" name="body copy medium">
            <a:extLst>
              <a:ext uri="{FF2B5EF4-FFF2-40B4-BE49-F238E27FC236}">
                <a16:creationId xmlns:a16="http://schemas.microsoft.com/office/drawing/2014/main" id="{701FA724-DAEB-A010-9301-042BE99F6479}"/>
              </a:ext>
            </a:extLst>
          </p:cNvPr>
          <p:cNvSpPr txBox="1">
            <a:spLocks noGrp="1"/>
          </p:cNvSpPr>
          <p:nvPr>
            <p:ph type="body" sz="quarter" idx="25"/>
          </p:nvPr>
        </p:nvSpPr>
        <p:spPr>
          <a:xfrm>
            <a:off x="479362" y="5657415"/>
            <a:ext cx="5113885" cy="471924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latin typeface="+mn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3064911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xploroer alternat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BB22FB-B01B-F1DD-2F4E-93F7CB63A7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63" y="476250"/>
            <a:ext cx="11233275" cy="6879335"/>
          </a:xfrm>
          <a:prstGeom prst="rect">
            <a:avLst/>
          </a:prstGeom>
        </p:spPr>
      </p:pic>
      <p:sp>
        <p:nvSpPr>
          <p:cNvPr id="7" name="body copy medium">
            <a:extLst>
              <a:ext uri="{FF2B5EF4-FFF2-40B4-BE49-F238E27FC236}">
                <a16:creationId xmlns:a16="http://schemas.microsoft.com/office/drawing/2014/main" id="{C133BC98-900B-CFE6-FA27-3D65A11E8F4C}"/>
              </a:ext>
            </a:extLst>
          </p:cNvPr>
          <p:cNvSpPr txBox="1">
            <a:spLocks noGrp="1"/>
          </p:cNvSpPr>
          <p:nvPr>
            <p:ph type="body" sz="quarter" idx="24"/>
          </p:nvPr>
        </p:nvSpPr>
        <p:spPr>
          <a:xfrm>
            <a:off x="1442018" y="1528010"/>
            <a:ext cx="9594949" cy="120716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sz="2800" b="0">
                <a:solidFill>
                  <a:schemeClr val="bg1"/>
                </a:solidFill>
                <a:latin typeface="+mn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35211477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brands to be copi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>
            <a:extLst>
              <a:ext uri="{FF2B5EF4-FFF2-40B4-BE49-F238E27FC236}">
                <a16:creationId xmlns:a16="http://schemas.microsoft.com/office/drawing/2014/main" id="{58CDA95E-E0CB-9E22-296C-DB0FE0F6BEA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476251"/>
            <a:ext cx="11226361" cy="658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 anchorCtr="0">
            <a:normAutofit/>
          </a:bodyPr>
          <a:lstStyle/>
          <a:p>
            <a:r>
              <a:rPr lang="en-GB" dirty="0"/>
              <a:t>Sub brand logos to be copied and applied to presentation:</a:t>
            </a:r>
            <a:endParaRPr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F258F6-C5B1-FB96-0841-6B75EA20BFB8}"/>
              </a:ext>
            </a:extLst>
          </p:cNvPr>
          <p:cNvCxnSpPr>
            <a:cxnSpLocks/>
          </p:cNvCxnSpPr>
          <p:nvPr userDrawn="1"/>
        </p:nvCxnSpPr>
        <p:spPr>
          <a:xfrm>
            <a:off x="3777474" y="4285753"/>
            <a:ext cx="2226292" cy="0"/>
          </a:xfrm>
          <a:prstGeom prst="line">
            <a:avLst/>
          </a:prstGeom>
          <a:noFill/>
          <a:ln w="44450" cap="flat">
            <a:solidFill>
              <a:srgbClr val="FFD56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749179E-D1C4-3311-71BA-54484D823D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619" y="3090123"/>
            <a:ext cx="2250216" cy="5342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90A0E8-D141-F698-28BE-E5147BF0A2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3534" y="3090123"/>
            <a:ext cx="2090751" cy="5342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B9A6E7-74A6-9D0C-8F7D-10904E05BEB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7607" y="3078959"/>
            <a:ext cx="2090751" cy="335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4E949C-5351-5D12-F801-7E9183BE30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3728" y="3090123"/>
            <a:ext cx="1929951" cy="3128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8E39CA0-81DF-9E8A-80D3-2873C1623AC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1704" y="4391719"/>
            <a:ext cx="1558765" cy="3128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F34A36F-37F2-CE3E-EF44-CF9416D21F9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5934" y="4399670"/>
            <a:ext cx="1845093" cy="2944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9EA092C-A1F5-E531-F1AC-C53A5D3D417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545" y="4399670"/>
            <a:ext cx="1428082" cy="3128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CC61AB-C29E-9436-6C76-181DC626C62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7474" y="4394137"/>
            <a:ext cx="1335893" cy="2944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46A5B60-88E5-4B23-B609-141F16BBB45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545" y="5706103"/>
            <a:ext cx="1955800" cy="31281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EF27AA1-7A63-633D-89EB-B02E9EBB0AE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7716" y="5707312"/>
            <a:ext cx="1955800" cy="294498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752EE73-0935-33F0-2378-CAB63058BC0B}"/>
              </a:ext>
            </a:extLst>
          </p:cNvPr>
          <p:cNvCxnSpPr>
            <a:cxnSpLocks/>
          </p:cNvCxnSpPr>
          <p:nvPr userDrawn="1"/>
        </p:nvCxnSpPr>
        <p:spPr>
          <a:xfrm>
            <a:off x="3777474" y="2965836"/>
            <a:ext cx="2226292" cy="0"/>
          </a:xfrm>
          <a:prstGeom prst="line">
            <a:avLst/>
          </a:prstGeom>
          <a:noFill/>
          <a:ln w="44450" cap="flat">
            <a:solidFill>
              <a:srgbClr val="70E39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A6028B8-D9BA-B0EE-8C85-789C8DA703E1}"/>
              </a:ext>
            </a:extLst>
          </p:cNvPr>
          <p:cNvCxnSpPr>
            <a:cxnSpLocks/>
          </p:cNvCxnSpPr>
          <p:nvPr userDrawn="1"/>
        </p:nvCxnSpPr>
        <p:spPr>
          <a:xfrm>
            <a:off x="6607607" y="2965836"/>
            <a:ext cx="2226292" cy="0"/>
          </a:xfrm>
          <a:prstGeom prst="line">
            <a:avLst/>
          </a:prstGeom>
          <a:noFill/>
          <a:ln w="44450" cap="flat">
            <a:solidFill>
              <a:srgbClr val="FFA55F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6795004-09A3-F2CC-0CEF-F1F0B71B972D}"/>
              </a:ext>
            </a:extLst>
          </p:cNvPr>
          <p:cNvCxnSpPr>
            <a:cxnSpLocks/>
          </p:cNvCxnSpPr>
          <p:nvPr userDrawn="1"/>
        </p:nvCxnSpPr>
        <p:spPr>
          <a:xfrm>
            <a:off x="9405934" y="2965836"/>
            <a:ext cx="2226292" cy="0"/>
          </a:xfrm>
          <a:prstGeom prst="line">
            <a:avLst/>
          </a:prstGeom>
          <a:noFill/>
          <a:ln w="44450" cap="flat">
            <a:solidFill>
              <a:srgbClr val="61C9AF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051E94F-4BEB-E7E3-823E-30B1F2CBA849}"/>
              </a:ext>
            </a:extLst>
          </p:cNvPr>
          <p:cNvCxnSpPr>
            <a:cxnSpLocks/>
          </p:cNvCxnSpPr>
          <p:nvPr userDrawn="1"/>
        </p:nvCxnSpPr>
        <p:spPr>
          <a:xfrm>
            <a:off x="763545" y="2965836"/>
            <a:ext cx="2226292" cy="0"/>
          </a:xfrm>
          <a:prstGeom prst="line">
            <a:avLst/>
          </a:prstGeom>
          <a:noFill/>
          <a:ln w="44450" cap="flat">
            <a:solidFill>
              <a:srgbClr val="86B8FF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4920DD-A85D-60B7-D3DA-D672E8F7036B}"/>
              </a:ext>
            </a:extLst>
          </p:cNvPr>
          <p:cNvCxnSpPr>
            <a:cxnSpLocks/>
          </p:cNvCxnSpPr>
          <p:nvPr userDrawn="1"/>
        </p:nvCxnSpPr>
        <p:spPr>
          <a:xfrm>
            <a:off x="763545" y="4285753"/>
            <a:ext cx="2226292" cy="0"/>
          </a:xfrm>
          <a:prstGeom prst="line">
            <a:avLst/>
          </a:prstGeom>
          <a:noFill/>
          <a:ln w="44450" cap="flat">
            <a:solidFill>
              <a:srgbClr val="57DCE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C3D7A28-8C61-06CD-656C-E9A07037E678}"/>
              </a:ext>
            </a:extLst>
          </p:cNvPr>
          <p:cNvCxnSpPr>
            <a:cxnSpLocks/>
          </p:cNvCxnSpPr>
          <p:nvPr userDrawn="1"/>
        </p:nvCxnSpPr>
        <p:spPr>
          <a:xfrm>
            <a:off x="6591704" y="4285753"/>
            <a:ext cx="2226292" cy="0"/>
          </a:xfrm>
          <a:prstGeom prst="line">
            <a:avLst/>
          </a:prstGeom>
          <a:noFill/>
          <a:ln w="44450" cap="flat">
            <a:solidFill>
              <a:srgbClr val="FF9DB3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2A24C46-AAEC-8267-0238-92505E7DEF1B}"/>
              </a:ext>
            </a:extLst>
          </p:cNvPr>
          <p:cNvCxnSpPr>
            <a:cxnSpLocks/>
          </p:cNvCxnSpPr>
          <p:nvPr userDrawn="1"/>
        </p:nvCxnSpPr>
        <p:spPr>
          <a:xfrm>
            <a:off x="9405934" y="4285753"/>
            <a:ext cx="2226292" cy="0"/>
          </a:xfrm>
          <a:prstGeom prst="line">
            <a:avLst/>
          </a:prstGeom>
          <a:noFill/>
          <a:ln w="44450" cap="flat">
            <a:solidFill>
              <a:srgbClr val="F86A7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FD78194-F0FA-5CEF-EECC-8F4CCB76AD4C}"/>
              </a:ext>
            </a:extLst>
          </p:cNvPr>
          <p:cNvCxnSpPr>
            <a:cxnSpLocks/>
          </p:cNvCxnSpPr>
          <p:nvPr userDrawn="1"/>
        </p:nvCxnSpPr>
        <p:spPr>
          <a:xfrm>
            <a:off x="763545" y="5597718"/>
            <a:ext cx="2226292" cy="0"/>
          </a:xfrm>
          <a:prstGeom prst="line">
            <a:avLst/>
          </a:prstGeom>
          <a:noFill/>
          <a:ln w="44450" cap="flat">
            <a:solidFill>
              <a:srgbClr val="007D87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C0582EC-DB22-4CE2-B24D-19C63EB4C152}"/>
              </a:ext>
            </a:extLst>
          </p:cNvPr>
          <p:cNvCxnSpPr>
            <a:cxnSpLocks/>
          </p:cNvCxnSpPr>
          <p:nvPr userDrawn="1"/>
        </p:nvCxnSpPr>
        <p:spPr>
          <a:xfrm>
            <a:off x="3737716" y="5597718"/>
            <a:ext cx="2226292" cy="0"/>
          </a:xfrm>
          <a:prstGeom prst="line">
            <a:avLst/>
          </a:prstGeom>
          <a:noFill/>
          <a:ln w="44450" cap="flat">
            <a:solidFill>
              <a:srgbClr val="FFB5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985114910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ge 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8F7B2E0-8A93-6E1F-415A-98316B1DA9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5499" y="-1180875"/>
            <a:ext cx="6625447" cy="9235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6F6D95-3A56-CBFA-3C85-463F87710F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556" y="476250"/>
            <a:ext cx="2023251" cy="696726"/>
          </a:xfrm>
          <a:prstGeom prst="rect">
            <a:avLst/>
          </a:prstGeom>
        </p:spPr>
      </p:pic>
      <p:sp>
        <p:nvSpPr>
          <p:cNvPr id="3" name="Title Text">
            <a:extLst>
              <a:ext uri="{FF2B5EF4-FFF2-40B4-BE49-F238E27FC236}">
                <a16:creationId xmlns:a16="http://schemas.microsoft.com/office/drawing/2014/main" id="{B119114A-6647-B855-0E95-90C000971D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2713840"/>
            <a:ext cx="11227370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4800">
                <a:solidFill>
                  <a:schemeClr val="accent2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" name="Subhead">
            <a:extLst>
              <a:ext uri="{FF2B5EF4-FFF2-40B4-BE49-F238E27FC236}">
                <a16:creationId xmlns:a16="http://schemas.microsoft.com/office/drawing/2014/main" id="{369AE6C5-2B76-F33E-705C-9CD7453563F1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86278" y="3420323"/>
            <a:ext cx="5425238" cy="46269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600" b="0">
                <a:solidFill>
                  <a:schemeClr val="accent2"/>
                </a:solidFill>
                <a:latin typeface="+mj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rPr dirty="0"/>
              <a:t>Subhead</a:t>
            </a:r>
          </a:p>
        </p:txBody>
      </p:sp>
      <p:sp>
        <p:nvSpPr>
          <p:cNvPr id="9" name="Subhead">
            <a:extLst>
              <a:ext uri="{FF2B5EF4-FFF2-40B4-BE49-F238E27FC236}">
                <a16:creationId xmlns:a16="http://schemas.microsoft.com/office/drawing/2014/main" id="{36AA13FD-4933-F001-60A4-D9772BE6D57E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482819" y="5792761"/>
            <a:ext cx="11226361" cy="35189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800" b="0">
                <a:solidFill>
                  <a:schemeClr val="accent2"/>
                </a:solidFill>
                <a:latin typeface="+mn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rPr lang="en-GB" dirty="0"/>
              <a:t>Date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3325999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709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2B78CF-58D9-6236-08C6-C1430C4439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" y="0"/>
            <a:ext cx="12190412" cy="6858000"/>
          </a:xfrm>
          <a:prstGeom prst="rect">
            <a:avLst/>
          </a:prstGeom>
        </p:spPr>
      </p:pic>
      <p:sp>
        <p:nvSpPr>
          <p:cNvPr id="2" name="Title Text">
            <a:extLst>
              <a:ext uri="{FF2B5EF4-FFF2-40B4-BE49-F238E27FC236}">
                <a16:creationId xmlns:a16="http://schemas.microsoft.com/office/drawing/2014/main" id="{66BA2BBA-4A53-A542-A985-3BB09A69698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79425" y="2767740"/>
            <a:ext cx="11227370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 algn="ctr">
              <a:defRPr sz="48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Divider 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075018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709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2B78CF-58D9-6236-08C6-C1430C4439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" y="0"/>
            <a:ext cx="12190412" cy="6858000"/>
          </a:xfrm>
          <a:prstGeom prst="rect">
            <a:avLst/>
          </a:prstGeom>
        </p:spPr>
      </p:pic>
      <p:sp>
        <p:nvSpPr>
          <p:cNvPr id="2" name="body copy medium">
            <a:extLst>
              <a:ext uri="{FF2B5EF4-FFF2-40B4-BE49-F238E27FC236}">
                <a16:creationId xmlns:a16="http://schemas.microsoft.com/office/drawing/2014/main" id="{74124D55-F9D5-77DF-6765-BCFD0AB91492}"/>
              </a:ext>
            </a:extLst>
          </p:cNvPr>
          <p:cNvSpPr txBox="1">
            <a:spLocks noGrp="1"/>
          </p:cNvSpPr>
          <p:nvPr>
            <p:ph type="body" sz="quarter" idx="24"/>
          </p:nvPr>
        </p:nvSpPr>
        <p:spPr>
          <a:xfrm>
            <a:off x="479425" y="2217572"/>
            <a:ext cx="11233149" cy="53347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sz="2800" b="0">
                <a:solidFill>
                  <a:schemeClr val="accent2"/>
                </a:solidFill>
                <a:latin typeface="+mn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921902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70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White 1 colum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A12FD0-50B1-0296-08D9-4C1A8601E8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2575" y="6276817"/>
            <a:ext cx="242470" cy="342715"/>
          </a:xfrm>
          <a:prstGeom prst="rect">
            <a:avLst/>
          </a:prstGeom>
        </p:spPr>
      </p:pic>
      <p:sp>
        <p:nvSpPr>
          <p:cNvPr id="6" name="Title Text">
            <a:extLst>
              <a:ext uri="{FF2B5EF4-FFF2-40B4-BE49-F238E27FC236}">
                <a16:creationId xmlns:a16="http://schemas.microsoft.com/office/drawing/2014/main" id="{5016256A-A32A-FAE9-4D2B-EFB2F630B05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476252"/>
            <a:ext cx="11226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" name="Subhead">
            <a:extLst>
              <a:ext uri="{FF2B5EF4-FFF2-40B4-BE49-F238E27FC236}">
                <a16:creationId xmlns:a16="http://schemas.microsoft.com/office/drawing/2014/main" id="{5B002514-ED67-C26D-6812-43999388789F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88468" y="1000335"/>
            <a:ext cx="11226361" cy="46269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600" b="0">
                <a:solidFill>
                  <a:schemeClr val="accent2"/>
                </a:solidFill>
                <a:latin typeface="+mj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rPr dirty="0"/>
              <a:t>Subhead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7D068EB-6DD1-8B25-D4CE-F54D9481408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85712" y="1916113"/>
            <a:ext cx="11226926" cy="4213224"/>
          </a:xfrm>
          <a:prstGeom prst="rect">
            <a:avLst/>
          </a:prstGeom>
        </p:spPr>
        <p:txBody>
          <a:bodyPr/>
          <a:lstStyle>
            <a:lvl2pPr>
              <a:defRPr>
                <a:latin typeface="+mn-lt"/>
              </a:defRPr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847993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ge 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8F7B2E0-8A93-6E1F-415A-98316B1DA9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5499" y="-1180875"/>
            <a:ext cx="6625447" cy="9235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6F6D95-3A56-CBFA-3C85-463F87710F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556" y="476250"/>
            <a:ext cx="2023251" cy="696726"/>
          </a:xfrm>
          <a:prstGeom prst="rect">
            <a:avLst/>
          </a:prstGeom>
        </p:spPr>
      </p:pic>
      <p:sp>
        <p:nvSpPr>
          <p:cNvPr id="3" name="Title Text">
            <a:extLst>
              <a:ext uri="{FF2B5EF4-FFF2-40B4-BE49-F238E27FC236}">
                <a16:creationId xmlns:a16="http://schemas.microsoft.com/office/drawing/2014/main" id="{B119114A-6647-B855-0E95-90C000971D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2713840"/>
            <a:ext cx="11227370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4800">
                <a:solidFill>
                  <a:schemeClr val="accent2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" name="Subhead">
            <a:extLst>
              <a:ext uri="{FF2B5EF4-FFF2-40B4-BE49-F238E27FC236}">
                <a16:creationId xmlns:a16="http://schemas.microsoft.com/office/drawing/2014/main" id="{369AE6C5-2B76-F33E-705C-9CD7453563F1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86278" y="3420323"/>
            <a:ext cx="5425238" cy="46269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600" b="0">
                <a:solidFill>
                  <a:schemeClr val="accent2"/>
                </a:solidFill>
                <a:latin typeface="+mj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t>Subhead</a:t>
            </a:r>
          </a:p>
        </p:txBody>
      </p:sp>
      <p:sp>
        <p:nvSpPr>
          <p:cNvPr id="9" name="Subhead">
            <a:extLst>
              <a:ext uri="{FF2B5EF4-FFF2-40B4-BE49-F238E27FC236}">
                <a16:creationId xmlns:a16="http://schemas.microsoft.com/office/drawing/2014/main" id="{36AA13FD-4933-F001-60A4-D9772BE6D57E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482819" y="5792761"/>
            <a:ext cx="11226361" cy="35189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800" b="0">
                <a:solidFill>
                  <a:schemeClr val="accent2"/>
                </a:solidFill>
                <a:latin typeface="+mn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rPr lang="en-GB"/>
              <a:t>Date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1323991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709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2B78CF-58D9-6236-08C6-C1430C4439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" y="0"/>
            <a:ext cx="12190412" cy="6858000"/>
          </a:xfrm>
          <a:prstGeom prst="rect">
            <a:avLst/>
          </a:prstGeom>
        </p:spPr>
      </p:pic>
      <p:sp>
        <p:nvSpPr>
          <p:cNvPr id="2" name="Title Text">
            <a:extLst>
              <a:ext uri="{FF2B5EF4-FFF2-40B4-BE49-F238E27FC236}">
                <a16:creationId xmlns:a16="http://schemas.microsoft.com/office/drawing/2014/main" id="{66BA2BBA-4A53-A542-A985-3BB09A69698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79425" y="2767740"/>
            <a:ext cx="11227370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 algn="ctr">
              <a:defRPr sz="4800">
                <a:solidFill>
                  <a:schemeClr val="accent2"/>
                </a:solidFill>
              </a:defRPr>
            </a:lvl1pPr>
          </a:lstStyle>
          <a:p>
            <a:r>
              <a:rPr lang="en-GB"/>
              <a:t>Divider 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9951362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709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2B78CF-58D9-6236-08C6-C1430C4439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" y="0"/>
            <a:ext cx="12190412" cy="6858000"/>
          </a:xfrm>
          <a:prstGeom prst="rect">
            <a:avLst/>
          </a:prstGeom>
        </p:spPr>
      </p:pic>
      <p:sp>
        <p:nvSpPr>
          <p:cNvPr id="2" name="body copy medium">
            <a:extLst>
              <a:ext uri="{FF2B5EF4-FFF2-40B4-BE49-F238E27FC236}">
                <a16:creationId xmlns:a16="http://schemas.microsoft.com/office/drawing/2014/main" id="{74124D55-F9D5-77DF-6765-BCFD0AB91492}"/>
              </a:ext>
            </a:extLst>
          </p:cNvPr>
          <p:cNvSpPr txBox="1">
            <a:spLocks noGrp="1"/>
          </p:cNvSpPr>
          <p:nvPr>
            <p:ph type="body" sz="quarter" idx="24"/>
          </p:nvPr>
        </p:nvSpPr>
        <p:spPr>
          <a:xfrm>
            <a:off x="479425" y="2217572"/>
            <a:ext cx="11233149" cy="53347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sz="2800" b="0">
                <a:solidFill>
                  <a:schemeClr val="accent2"/>
                </a:solidFill>
                <a:latin typeface="+mn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771543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709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ge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Text">
            <a:extLst>
              <a:ext uri="{FF2B5EF4-FFF2-40B4-BE49-F238E27FC236}">
                <a16:creationId xmlns:a16="http://schemas.microsoft.com/office/drawing/2014/main" id="{C82673D3-E0CB-27CD-3992-5B5935CEB1E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2713840"/>
            <a:ext cx="11227370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" name="Subhead">
            <a:extLst>
              <a:ext uri="{FF2B5EF4-FFF2-40B4-BE49-F238E27FC236}">
                <a16:creationId xmlns:a16="http://schemas.microsoft.com/office/drawing/2014/main" id="{C4D80EC7-D291-362B-5BA3-4FF68DFD0B2A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86278" y="3420323"/>
            <a:ext cx="5248776" cy="46269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600" b="0">
                <a:solidFill>
                  <a:schemeClr val="bg1"/>
                </a:solidFill>
                <a:latin typeface="+mj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t>Subhead</a:t>
            </a:r>
          </a:p>
        </p:txBody>
      </p:sp>
      <p:sp>
        <p:nvSpPr>
          <p:cNvPr id="5" name="Subhead">
            <a:extLst>
              <a:ext uri="{FF2B5EF4-FFF2-40B4-BE49-F238E27FC236}">
                <a16:creationId xmlns:a16="http://schemas.microsoft.com/office/drawing/2014/main" id="{4B939F71-8B33-0DEA-AA35-8914CCDC58D6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482819" y="5792761"/>
            <a:ext cx="11226361" cy="35189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800" b="0">
                <a:solidFill>
                  <a:schemeClr val="bg1"/>
                </a:solidFill>
                <a:latin typeface="+mn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rPr lang="en-GB"/>
              <a:t>Date</a:t>
            </a:r>
            <a:endParaRPr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3DE35C5-6C6A-1109-EAAC-D4354A10C9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5194" y="-1257227"/>
            <a:ext cx="6560718" cy="93724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2A7FE97A-EC72-C0C3-7FEB-118DF32D03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3076" y="473331"/>
            <a:ext cx="2055600" cy="70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71802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ge cover w/strap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Text">
            <a:extLst>
              <a:ext uri="{FF2B5EF4-FFF2-40B4-BE49-F238E27FC236}">
                <a16:creationId xmlns:a16="http://schemas.microsoft.com/office/drawing/2014/main" id="{C82673D3-E0CB-27CD-3992-5B5935CEB1E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2713840"/>
            <a:ext cx="11227370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" name="Subhead">
            <a:extLst>
              <a:ext uri="{FF2B5EF4-FFF2-40B4-BE49-F238E27FC236}">
                <a16:creationId xmlns:a16="http://schemas.microsoft.com/office/drawing/2014/main" id="{C4D80EC7-D291-362B-5BA3-4FF68DFD0B2A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86278" y="3420323"/>
            <a:ext cx="5248776" cy="46269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600" b="0">
                <a:solidFill>
                  <a:schemeClr val="bg1"/>
                </a:solidFill>
                <a:latin typeface="+mj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t>Subhead</a:t>
            </a:r>
          </a:p>
        </p:txBody>
      </p:sp>
      <p:sp>
        <p:nvSpPr>
          <p:cNvPr id="5" name="Subhead">
            <a:extLst>
              <a:ext uri="{FF2B5EF4-FFF2-40B4-BE49-F238E27FC236}">
                <a16:creationId xmlns:a16="http://schemas.microsoft.com/office/drawing/2014/main" id="{4B939F71-8B33-0DEA-AA35-8914CCDC58D6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482819" y="5792761"/>
            <a:ext cx="11226361" cy="35189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800" b="0">
                <a:solidFill>
                  <a:schemeClr val="bg1"/>
                </a:solidFill>
                <a:latin typeface="+mn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rPr lang="en-GB"/>
              <a:t>Date</a:t>
            </a:r>
            <a:endParaRPr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F5ED3D4-EA54-EE84-B69A-0951E5F63DF9}"/>
              </a:ext>
            </a:extLst>
          </p:cNvPr>
          <p:cNvGrpSpPr/>
          <p:nvPr userDrawn="1"/>
        </p:nvGrpSpPr>
        <p:grpSpPr>
          <a:xfrm>
            <a:off x="407776" y="6338809"/>
            <a:ext cx="3843580" cy="431518"/>
            <a:chOff x="407776" y="6338809"/>
            <a:chExt cx="3843580" cy="43151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8ECC0C-C7EA-C4EB-3670-81F793610F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63492" y="6338809"/>
              <a:ext cx="829160" cy="43151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52B9E81-722B-7C87-BAB9-197E94686B68}"/>
                </a:ext>
              </a:extLst>
            </p:cNvPr>
            <p:cNvSpPr txBox="1"/>
            <p:nvPr userDrawn="1"/>
          </p:nvSpPr>
          <p:spPr>
            <a:xfrm>
              <a:off x="407776" y="6338809"/>
              <a:ext cx="3843580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None/>
                <a:tabLst/>
              </a:pPr>
              <a:r>
                <a:rPr kumimoji="0" lang="en-US" sz="1800" b="0" i="0" u="none" strike="noStrike" cap="none" spc="0" normalizeH="0" baseline="0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+mj-lt"/>
                  <a:ea typeface="Helvetica Neue"/>
                  <a:cs typeface="Helvetica Neue"/>
                  <a:sym typeface="Helvetica Neue"/>
                </a:rPr>
                <a:t>Independence with </a:t>
              </a:r>
              <a:r>
                <a:rPr kumimoji="0" lang="en-US" sz="18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j-lt"/>
                  <a:ea typeface="Helvetica Neue"/>
                  <a:cs typeface="Helvetica Neue"/>
                  <a:sym typeface="Helvetica Neue"/>
                </a:rPr>
                <a:t>impact</a:t>
              </a:r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D8A3C52A-6214-E323-F0B3-FFE92EA094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85194" y="-1257227"/>
            <a:ext cx="6560718" cy="937245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4EE3378-A612-41B0-0319-02FFEF95096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3076" y="473331"/>
            <a:ext cx="2055600" cy="70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09578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59544C-D627-D3CA-2D3A-661FF69241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" y="0"/>
            <a:ext cx="12190412" cy="6858000"/>
          </a:xfrm>
          <a:prstGeom prst="rect">
            <a:avLst/>
          </a:prstGeom>
        </p:spPr>
      </p:pic>
      <p:sp>
        <p:nvSpPr>
          <p:cNvPr id="3" name="Title Text">
            <a:extLst>
              <a:ext uri="{FF2B5EF4-FFF2-40B4-BE49-F238E27FC236}">
                <a16:creationId xmlns:a16="http://schemas.microsoft.com/office/drawing/2014/main" id="{672B6746-0C09-4F0E-A124-0A4157AC41E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79425" y="2767740"/>
            <a:ext cx="11227370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 algn="ctr">
              <a:defRPr sz="4800"/>
            </a:lvl1pPr>
          </a:lstStyle>
          <a:p>
            <a:r>
              <a:rPr lang="en-GB"/>
              <a:t>Divider 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62358427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Text">
            <a:extLst>
              <a:ext uri="{FF2B5EF4-FFF2-40B4-BE49-F238E27FC236}">
                <a16:creationId xmlns:a16="http://schemas.microsoft.com/office/drawing/2014/main" id="{47044792-C93A-73D5-FFED-BCF2EC0319D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79425" y="2767740"/>
            <a:ext cx="11227370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 algn="ctr">
              <a:defRPr sz="4800"/>
            </a:lvl1pPr>
          </a:lstStyle>
          <a:p>
            <a:r>
              <a:rPr lang="en-GB"/>
              <a:t>Closing Slide Title</a:t>
            </a:r>
            <a:endParaRPr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C92110C8-019E-8BE7-5264-64444D6BE3DF}"/>
              </a:ext>
            </a:extLst>
          </p:cNvPr>
          <p:cNvSpPr/>
          <p:nvPr userDrawn="1"/>
        </p:nvSpPr>
        <p:spPr>
          <a:xfrm>
            <a:off x="0" y="0"/>
            <a:ext cx="12191999" cy="6857999"/>
          </a:xfrm>
          <a:custGeom>
            <a:avLst/>
            <a:gdLst>
              <a:gd name="connsiteX0" fmla="*/ 0 w 12191999"/>
              <a:gd name="connsiteY0" fmla="*/ 4497951 h 6857999"/>
              <a:gd name="connsiteX1" fmla="*/ 9653 w 12191999"/>
              <a:gd name="connsiteY1" fmla="*/ 4513374 h 6857999"/>
              <a:gd name="connsiteX2" fmla="*/ 1082122 w 12191999"/>
              <a:gd name="connsiteY2" fmla="*/ 5042034 h 6857999"/>
              <a:gd name="connsiteX3" fmla="*/ 4124977 w 12191999"/>
              <a:gd name="connsiteY3" fmla="*/ 5503692 h 6857999"/>
              <a:gd name="connsiteX4" fmla="*/ 5948760 w 12191999"/>
              <a:gd name="connsiteY4" fmla="*/ 6757269 h 6857999"/>
              <a:gd name="connsiteX5" fmla="*/ 5976695 w 12191999"/>
              <a:gd name="connsiteY5" fmla="*/ 6857999 h 6857999"/>
              <a:gd name="connsiteX6" fmla="*/ 0 w 12191999"/>
              <a:gd name="connsiteY6" fmla="*/ 6857999 h 6857999"/>
              <a:gd name="connsiteX7" fmla="*/ 6662282 w 12191999"/>
              <a:gd name="connsiteY7" fmla="*/ 0 h 6857999"/>
              <a:gd name="connsiteX8" fmla="*/ 12191999 w 12191999"/>
              <a:gd name="connsiteY8" fmla="*/ 0 h 6857999"/>
              <a:gd name="connsiteX9" fmla="*/ 12191999 w 12191999"/>
              <a:gd name="connsiteY9" fmla="*/ 2028067 h 6857999"/>
              <a:gd name="connsiteX10" fmla="*/ 12142037 w 12191999"/>
              <a:gd name="connsiteY10" fmla="*/ 2003457 h 6857999"/>
              <a:gd name="connsiteX11" fmla="*/ 11567304 w 12191999"/>
              <a:gd name="connsiteY11" fmla="*/ 1849144 h 6857999"/>
              <a:gd name="connsiteX12" fmla="*/ 8524448 w 12191999"/>
              <a:gd name="connsiteY12" fmla="*/ 1387486 h 6857999"/>
              <a:gd name="connsiteX13" fmla="*/ 6699208 w 12191999"/>
              <a:gd name="connsiteY13" fmla="*/ 13315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1999" h="6857999">
                <a:moveTo>
                  <a:pt x="0" y="4497951"/>
                </a:moveTo>
                <a:lnTo>
                  <a:pt x="9653" y="4513374"/>
                </a:lnTo>
                <a:cubicBezTo>
                  <a:pt x="212982" y="4789484"/>
                  <a:pt x="566080" y="4963005"/>
                  <a:pt x="1082122" y="5042034"/>
                </a:cubicBezTo>
                <a:lnTo>
                  <a:pt x="4124977" y="5503692"/>
                </a:lnTo>
                <a:cubicBezTo>
                  <a:pt x="5085072" y="5649741"/>
                  <a:pt x="5733174" y="6094368"/>
                  <a:pt x="5948760" y="6757269"/>
                </a:cubicBezTo>
                <a:lnTo>
                  <a:pt x="5976695" y="6857999"/>
                </a:lnTo>
                <a:lnTo>
                  <a:pt x="0" y="6857999"/>
                </a:lnTo>
                <a:close/>
                <a:moveTo>
                  <a:pt x="6662282" y="0"/>
                </a:moveTo>
                <a:lnTo>
                  <a:pt x="12191999" y="0"/>
                </a:lnTo>
                <a:lnTo>
                  <a:pt x="12191999" y="2028067"/>
                </a:lnTo>
                <a:lnTo>
                  <a:pt x="12142037" y="2003457"/>
                </a:lnTo>
                <a:cubicBezTo>
                  <a:pt x="11979696" y="1934239"/>
                  <a:pt x="11788464" y="1883014"/>
                  <a:pt x="11567304" y="1849144"/>
                </a:cubicBezTo>
                <a:lnTo>
                  <a:pt x="8524448" y="1387486"/>
                </a:lnTo>
                <a:cubicBezTo>
                  <a:pt x="7563258" y="1241793"/>
                  <a:pt x="6914794" y="796052"/>
                  <a:pt x="6699208" y="133151"/>
                </a:cubicBezTo>
                <a:close/>
              </a:path>
            </a:pathLst>
          </a:custGeom>
          <a:solidFill>
            <a:srgbClr val="08C9C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0" tIns="216000" rIns="216000" bIns="216000" numCol="1" spcCol="38100" rtlCol="0" anchor="ctr"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err="1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C84E0D9-8CED-A259-EDBF-19681D4A5B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3076" y="473331"/>
            <a:ext cx="2055600" cy="70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05100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>
            <a:extLst>
              <a:ext uri="{FF2B5EF4-FFF2-40B4-BE49-F238E27FC236}">
                <a16:creationId xmlns:a16="http://schemas.microsoft.com/office/drawing/2014/main" id="{C92110C8-019E-8BE7-5264-64444D6BE3DF}"/>
              </a:ext>
            </a:extLst>
          </p:cNvPr>
          <p:cNvSpPr/>
          <p:nvPr userDrawn="1"/>
        </p:nvSpPr>
        <p:spPr>
          <a:xfrm>
            <a:off x="0" y="0"/>
            <a:ext cx="12191999" cy="6857999"/>
          </a:xfrm>
          <a:custGeom>
            <a:avLst/>
            <a:gdLst>
              <a:gd name="connsiteX0" fmla="*/ 0 w 12191999"/>
              <a:gd name="connsiteY0" fmla="*/ 4497951 h 6857999"/>
              <a:gd name="connsiteX1" fmla="*/ 9653 w 12191999"/>
              <a:gd name="connsiteY1" fmla="*/ 4513374 h 6857999"/>
              <a:gd name="connsiteX2" fmla="*/ 1082122 w 12191999"/>
              <a:gd name="connsiteY2" fmla="*/ 5042034 h 6857999"/>
              <a:gd name="connsiteX3" fmla="*/ 4124977 w 12191999"/>
              <a:gd name="connsiteY3" fmla="*/ 5503692 h 6857999"/>
              <a:gd name="connsiteX4" fmla="*/ 5948760 w 12191999"/>
              <a:gd name="connsiteY4" fmla="*/ 6757269 h 6857999"/>
              <a:gd name="connsiteX5" fmla="*/ 5976695 w 12191999"/>
              <a:gd name="connsiteY5" fmla="*/ 6857999 h 6857999"/>
              <a:gd name="connsiteX6" fmla="*/ 0 w 12191999"/>
              <a:gd name="connsiteY6" fmla="*/ 6857999 h 6857999"/>
              <a:gd name="connsiteX7" fmla="*/ 6662282 w 12191999"/>
              <a:gd name="connsiteY7" fmla="*/ 0 h 6857999"/>
              <a:gd name="connsiteX8" fmla="*/ 12191999 w 12191999"/>
              <a:gd name="connsiteY8" fmla="*/ 0 h 6857999"/>
              <a:gd name="connsiteX9" fmla="*/ 12191999 w 12191999"/>
              <a:gd name="connsiteY9" fmla="*/ 2028067 h 6857999"/>
              <a:gd name="connsiteX10" fmla="*/ 12142037 w 12191999"/>
              <a:gd name="connsiteY10" fmla="*/ 2003457 h 6857999"/>
              <a:gd name="connsiteX11" fmla="*/ 11567304 w 12191999"/>
              <a:gd name="connsiteY11" fmla="*/ 1849144 h 6857999"/>
              <a:gd name="connsiteX12" fmla="*/ 8524448 w 12191999"/>
              <a:gd name="connsiteY12" fmla="*/ 1387486 h 6857999"/>
              <a:gd name="connsiteX13" fmla="*/ 6699208 w 12191999"/>
              <a:gd name="connsiteY13" fmla="*/ 13315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1999" h="6857999">
                <a:moveTo>
                  <a:pt x="0" y="4497951"/>
                </a:moveTo>
                <a:lnTo>
                  <a:pt x="9653" y="4513374"/>
                </a:lnTo>
                <a:cubicBezTo>
                  <a:pt x="212982" y="4789484"/>
                  <a:pt x="566080" y="4963005"/>
                  <a:pt x="1082122" y="5042034"/>
                </a:cubicBezTo>
                <a:lnTo>
                  <a:pt x="4124977" y="5503692"/>
                </a:lnTo>
                <a:cubicBezTo>
                  <a:pt x="5085072" y="5649741"/>
                  <a:pt x="5733174" y="6094368"/>
                  <a:pt x="5948760" y="6757269"/>
                </a:cubicBezTo>
                <a:lnTo>
                  <a:pt x="5976695" y="6857999"/>
                </a:lnTo>
                <a:lnTo>
                  <a:pt x="0" y="6857999"/>
                </a:lnTo>
                <a:close/>
                <a:moveTo>
                  <a:pt x="6662282" y="0"/>
                </a:moveTo>
                <a:lnTo>
                  <a:pt x="12191999" y="0"/>
                </a:lnTo>
                <a:lnTo>
                  <a:pt x="12191999" y="2028067"/>
                </a:lnTo>
                <a:lnTo>
                  <a:pt x="12142037" y="2003457"/>
                </a:lnTo>
                <a:cubicBezTo>
                  <a:pt x="11979696" y="1934239"/>
                  <a:pt x="11788464" y="1883014"/>
                  <a:pt x="11567304" y="1849144"/>
                </a:cubicBezTo>
                <a:lnTo>
                  <a:pt x="8524448" y="1387486"/>
                </a:lnTo>
                <a:cubicBezTo>
                  <a:pt x="7563258" y="1241793"/>
                  <a:pt x="6914794" y="796052"/>
                  <a:pt x="6699208" y="133151"/>
                </a:cubicBezTo>
                <a:close/>
              </a:path>
            </a:pathLst>
          </a:custGeom>
          <a:solidFill>
            <a:srgbClr val="08C9C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0" tIns="216000" rIns="216000" bIns="216000" numCol="1" spcCol="38100" rtlCol="0" anchor="ctr"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err="1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C84E0D9-8CED-A259-EDBF-19681D4A5B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92820" y="2677917"/>
            <a:ext cx="4406360" cy="150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624968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10BC485-8F65-58DE-004A-B9DB97B9762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85712" y="1881188"/>
            <a:ext cx="11226926" cy="4248149"/>
          </a:xfrm>
          <a:prstGeom prst="rect">
            <a:avLst/>
          </a:prstGeom>
        </p:spPr>
        <p:txBody>
          <a:bodyPr/>
          <a:lstStyle>
            <a:lvl2pPr>
              <a:defRPr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Text">
            <a:extLst>
              <a:ext uri="{FF2B5EF4-FFF2-40B4-BE49-F238E27FC236}">
                <a16:creationId xmlns:a16="http://schemas.microsoft.com/office/drawing/2014/main" id="{8C35932B-2D09-30A3-59A3-09F2F028C3E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476252"/>
            <a:ext cx="11226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506D74F3-F96A-5343-D977-61B7E96C65B0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88468" y="1008084"/>
            <a:ext cx="11226361" cy="46269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600" b="0">
                <a:solidFill>
                  <a:schemeClr val="bg2"/>
                </a:solidFill>
                <a:latin typeface="+mj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t>Subhead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15BDB4A-F000-1BA4-39D4-9119794ECA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11629" y="6271794"/>
            <a:ext cx="243416" cy="34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49211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dy copy medium">
            <a:extLst>
              <a:ext uri="{FF2B5EF4-FFF2-40B4-BE49-F238E27FC236}">
                <a16:creationId xmlns:a16="http://schemas.microsoft.com/office/drawing/2014/main" id="{AD1B6327-7889-BE59-A932-E35B49AA27BB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479362" y="1891227"/>
            <a:ext cx="5476795" cy="47192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51329" indent="-251329">
              <a:lnSpc>
                <a:spcPct val="100000"/>
              </a:lnSpc>
              <a:spcBef>
                <a:spcPts val="10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defRPr sz="2400" b="0">
                <a:solidFill>
                  <a:schemeClr val="bg1"/>
                </a:solidFill>
                <a:latin typeface="+mn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t>body copy</a:t>
            </a:r>
          </a:p>
        </p:txBody>
      </p:sp>
      <p:sp>
        <p:nvSpPr>
          <p:cNvPr id="6" name="body copy medium">
            <a:extLst>
              <a:ext uri="{FF2B5EF4-FFF2-40B4-BE49-F238E27FC236}">
                <a16:creationId xmlns:a16="http://schemas.microsoft.com/office/drawing/2014/main" id="{65748CA3-0F34-9185-9ABA-FEB3E9CEDEA1}"/>
              </a:ext>
            </a:extLst>
          </p:cNvPr>
          <p:cNvSpPr txBox="1">
            <a:spLocks noGrp="1"/>
          </p:cNvSpPr>
          <p:nvPr>
            <p:ph type="body" sz="quarter" idx="27" hasCustomPrompt="1"/>
          </p:nvPr>
        </p:nvSpPr>
        <p:spPr>
          <a:xfrm>
            <a:off x="6234835" y="1891226"/>
            <a:ext cx="5476795" cy="47192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51329" indent="-251329">
              <a:lnSpc>
                <a:spcPct val="100000"/>
              </a:lnSpc>
              <a:spcBef>
                <a:spcPts val="10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defRPr sz="2400" b="0">
                <a:solidFill>
                  <a:schemeClr val="bg1"/>
                </a:solidFill>
                <a:latin typeface="+mn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t>body copy</a:t>
            </a:r>
          </a:p>
        </p:txBody>
      </p:sp>
      <p:sp>
        <p:nvSpPr>
          <p:cNvPr id="2" name="Title Text">
            <a:extLst>
              <a:ext uri="{FF2B5EF4-FFF2-40B4-BE49-F238E27FC236}">
                <a16:creationId xmlns:a16="http://schemas.microsoft.com/office/drawing/2014/main" id="{D1A76666-172D-4218-6D8D-B88389821E5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476252"/>
            <a:ext cx="11226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4" name="Subhead">
            <a:extLst>
              <a:ext uri="{FF2B5EF4-FFF2-40B4-BE49-F238E27FC236}">
                <a16:creationId xmlns:a16="http://schemas.microsoft.com/office/drawing/2014/main" id="{7F878734-7B77-6064-38B4-812278C96976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88468" y="1000335"/>
            <a:ext cx="11226361" cy="46269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600" b="0">
                <a:solidFill>
                  <a:schemeClr val="bg2"/>
                </a:solidFill>
                <a:latin typeface="+mj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t>Subhead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71FABCF-0B4E-0C30-01F6-8594E92533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11629" y="6271794"/>
            <a:ext cx="243416" cy="34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7989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with taglin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A12FD0-50B1-0296-08D9-4C1A8601E8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2575" y="6276817"/>
            <a:ext cx="242470" cy="342715"/>
          </a:xfrm>
          <a:prstGeom prst="rect">
            <a:avLst/>
          </a:prstGeom>
        </p:spPr>
      </p:pic>
      <p:sp>
        <p:nvSpPr>
          <p:cNvPr id="6" name="Title Text">
            <a:extLst>
              <a:ext uri="{FF2B5EF4-FFF2-40B4-BE49-F238E27FC236}">
                <a16:creationId xmlns:a16="http://schemas.microsoft.com/office/drawing/2014/main" id="{5016256A-A32A-FAE9-4D2B-EFB2F630B05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476252"/>
            <a:ext cx="11226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" name="Subhead">
            <a:extLst>
              <a:ext uri="{FF2B5EF4-FFF2-40B4-BE49-F238E27FC236}">
                <a16:creationId xmlns:a16="http://schemas.microsoft.com/office/drawing/2014/main" id="{5B002514-ED67-C26D-6812-43999388789F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88468" y="1000335"/>
            <a:ext cx="11226361" cy="46269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600" b="0">
                <a:solidFill>
                  <a:schemeClr val="accent2"/>
                </a:solidFill>
                <a:latin typeface="+mj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rPr dirty="0"/>
              <a:t>Subhead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000902E-B12D-B760-5C07-536EEF79D302}"/>
              </a:ext>
            </a:extLst>
          </p:cNvPr>
          <p:cNvGrpSpPr/>
          <p:nvPr userDrawn="1"/>
        </p:nvGrpSpPr>
        <p:grpSpPr>
          <a:xfrm>
            <a:off x="407776" y="6338809"/>
            <a:ext cx="3843580" cy="440984"/>
            <a:chOff x="8960218" y="6338210"/>
            <a:chExt cx="3843580" cy="44098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7512E7E-9CB3-E013-52BF-65D5FC7B9D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81982" y="6347676"/>
              <a:ext cx="1291180" cy="43151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773E4E8-FF78-D3BA-FAD1-8AB4EAF4E413}"/>
                </a:ext>
              </a:extLst>
            </p:cNvPr>
            <p:cNvSpPr txBox="1"/>
            <p:nvPr userDrawn="1"/>
          </p:nvSpPr>
          <p:spPr>
            <a:xfrm>
              <a:off x="8960218" y="6338210"/>
              <a:ext cx="3843580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chemeClr val="accent2"/>
                  </a:solidFill>
                  <a:effectLst/>
                  <a:uFillTx/>
                  <a:latin typeface="+mj-lt"/>
                  <a:ea typeface="Helvetica Neue"/>
                  <a:cs typeface="Helvetica Neue"/>
                  <a:sym typeface="Helvetica Neue"/>
                </a:rPr>
                <a:t>Independence with impact</a:t>
              </a:r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49871CC-8F57-EA4F-C576-8A1B1114452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85712" y="1916113"/>
            <a:ext cx="11226926" cy="4213224"/>
          </a:xfrm>
          <a:prstGeom prst="rect">
            <a:avLst/>
          </a:prstGeom>
        </p:spPr>
        <p:txBody>
          <a:bodyPr/>
          <a:lstStyle>
            <a:lvl2pPr>
              <a:defRPr>
                <a:latin typeface="+mn-lt"/>
              </a:defRPr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493928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w/strap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10BC485-8F65-58DE-004A-B9DB97B9762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85712" y="1881188"/>
            <a:ext cx="11226926" cy="4248149"/>
          </a:xfrm>
          <a:prstGeom prst="rect">
            <a:avLst/>
          </a:prstGeom>
        </p:spPr>
        <p:txBody>
          <a:bodyPr/>
          <a:lstStyle>
            <a:lvl2pPr>
              <a:defRPr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Text">
            <a:extLst>
              <a:ext uri="{FF2B5EF4-FFF2-40B4-BE49-F238E27FC236}">
                <a16:creationId xmlns:a16="http://schemas.microsoft.com/office/drawing/2014/main" id="{8C35932B-2D09-30A3-59A3-09F2F028C3E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476252"/>
            <a:ext cx="11226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506D74F3-F96A-5343-D977-61B7E96C65B0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88468" y="1008084"/>
            <a:ext cx="11226361" cy="46269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600" b="0">
                <a:solidFill>
                  <a:schemeClr val="bg2"/>
                </a:solidFill>
                <a:latin typeface="+mj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t>Subhead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54FB2F7-1026-EFCE-1559-00F4FCF619CC}"/>
              </a:ext>
            </a:extLst>
          </p:cNvPr>
          <p:cNvGrpSpPr/>
          <p:nvPr userDrawn="1"/>
        </p:nvGrpSpPr>
        <p:grpSpPr>
          <a:xfrm>
            <a:off x="407776" y="6338809"/>
            <a:ext cx="3843580" cy="431518"/>
            <a:chOff x="407776" y="6338809"/>
            <a:chExt cx="3843580" cy="43151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BC68F9C-0F54-68D0-5880-166646E5FE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5037" y="6338809"/>
              <a:ext cx="1247615" cy="43151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802BC78-663C-C6FC-B96D-6C0D70E8E776}"/>
                </a:ext>
              </a:extLst>
            </p:cNvPr>
            <p:cNvSpPr txBox="1"/>
            <p:nvPr userDrawn="1"/>
          </p:nvSpPr>
          <p:spPr>
            <a:xfrm>
              <a:off x="407776" y="6338809"/>
              <a:ext cx="3843580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None/>
                <a:tabLst/>
              </a:pPr>
              <a:r>
                <a:rPr kumimoji="0" lang="en-US" sz="1800" b="0" i="0" u="none" strike="noStrike" cap="none" spc="0" normalizeH="0" baseline="0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+mj-lt"/>
                  <a:ea typeface="Helvetica Neue"/>
                  <a:cs typeface="Helvetica Neue"/>
                  <a:sym typeface="Helvetica Neue"/>
                </a:rPr>
                <a:t>Independence </a:t>
              </a:r>
              <a:r>
                <a:rPr kumimoji="0" lang="en-US" sz="1800" b="0" i="0" u="none" strike="noStrike" cap="none" spc="0" normalizeH="0" baseline="0">
                  <a:ln>
                    <a:noFill/>
                  </a:ln>
                  <a:solidFill>
                    <a:schemeClr val="accent2"/>
                  </a:solidFill>
                  <a:effectLst/>
                  <a:uFillTx/>
                  <a:latin typeface="+mj-lt"/>
                  <a:ea typeface="Helvetica Neue"/>
                  <a:cs typeface="Helvetica Neue"/>
                  <a:sym typeface="Helvetica Neue"/>
                </a:rPr>
                <a:t>with impact</a:t>
              </a:r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9D714FD1-3156-2DD1-9E1F-189EE51610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11629" y="6271794"/>
            <a:ext cx="243416" cy="34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39176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w/strap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10BC485-8F65-58DE-004A-B9DB97B9762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85712" y="1881188"/>
            <a:ext cx="11226926" cy="4248149"/>
          </a:xfrm>
          <a:prstGeom prst="rect">
            <a:avLst/>
          </a:prstGeom>
        </p:spPr>
        <p:txBody>
          <a:bodyPr/>
          <a:lstStyle>
            <a:lvl2pPr>
              <a:defRPr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Text">
            <a:extLst>
              <a:ext uri="{FF2B5EF4-FFF2-40B4-BE49-F238E27FC236}">
                <a16:creationId xmlns:a16="http://schemas.microsoft.com/office/drawing/2014/main" id="{8C35932B-2D09-30A3-59A3-09F2F028C3E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476252"/>
            <a:ext cx="11226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506D74F3-F96A-5343-D977-61B7E96C65B0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88468" y="1008084"/>
            <a:ext cx="11226361" cy="46269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600" b="0">
                <a:solidFill>
                  <a:schemeClr val="bg2"/>
                </a:solidFill>
                <a:latin typeface="+mj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t>Subhead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54FB2F7-1026-EFCE-1559-00F4FCF619CC}"/>
              </a:ext>
            </a:extLst>
          </p:cNvPr>
          <p:cNvGrpSpPr/>
          <p:nvPr userDrawn="1"/>
        </p:nvGrpSpPr>
        <p:grpSpPr>
          <a:xfrm>
            <a:off x="407776" y="6276817"/>
            <a:ext cx="3843580" cy="479912"/>
            <a:chOff x="407776" y="6276817"/>
            <a:chExt cx="3843580" cy="4799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BC68F9C-0F54-68D0-5880-166646E5FE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644656">
              <a:off x="1797803" y="6276817"/>
              <a:ext cx="922149" cy="47991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802BC78-663C-C6FC-B96D-6C0D70E8E776}"/>
                </a:ext>
              </a:extLst>
            </p:cNvPr>
            <p:cNvSpPr txBox="1"/>
            <p:nvPr userDrawn="1"/>
          </p:nvSpPr>
          <p:spPr>
            <a:xfrm>
              <a:off x="407776" y="6338809"/>
              <a:ext cx="3843580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None/>
                <a:tabLst/>
              </a:pPr>
              <a:r>
                <a:rPr kumimoji="0" lang="en-US" sz="1800" b="0" i="0" u="none" strike="noStrike" cap="none" spc="0" normalizeH="0" baseline="0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+mj-lt"/>
                  <a:ea typeface="Helvetica Neue"/>
                  <a:cs typeface="Helvetica Neue"/>
                  <a:sym typeface="Helvetica Neue"/>
                </a:rPr>
                <a:t>We’re free to </a:t>
              </a:r>
              <a:r>
                <a:rPr kumimoji="0" lang="en-US" sz="1800" b="0" i="0" u="none" strike="noStrike" cap="none" spc="0" normalizeH="0" baseline="0">
                  <a:ln>
                    <a:noFill/>
                  </a:ln>
                  <a:solidFill>
                    <a:schemeClr val="accent2"/>
                  </a:solidFill>
                  <a:effectLst/>
                  <a:uFillTx/>
                  <a:latin typeface="+mj-lt"/>
                  <a:ea typeface="Helvetica Neue"/>
                  <a:cs typeface="Helvetica Neue"/>
                  <a:sym typeface="Helvetica Neue"/>
                </a:rPr>
                <a:t>do more</a:t>
              </a:r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529A04A5-4BB0-E844-2D62-29B13E17E7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11629" y="6271794"/>
            <a:ext cx="243416" cy="34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034424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w/strap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10BC485-8F65-58DE-004A-B9DB97B9762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85712" y="1881188"/>
            <a:ext cx="11226926" cy="4248149"/>
          </a:xfrm>
          <a:prstGeom prst="rect">
            <a:avLst/>
          </a:prstGeom>
        </p:spPr>
        <p:txBody>
          <a:bodyPr/>
          <a:lstStyle>
            <a:lvl2pPr>
              <a:defRPr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Text">
            <a:extLst>
              <a:ext uri="{FF2B5EF4-FFF2-40B4-BE49-F238E27FC236}">
                <a16:creationId xmlns:a16="http://schemas.microsoft.com/office/drawing/2014/main" id="{8C35932B-2D09-30A3-59A3-09F2F028C3E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476252"/>
            <a:ext cx="11226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506D74F3-F96A-5343-D977-61B7E96C65B0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88468" y="1008084"/>
            <a:ext cx="11226361" cy="46269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600" b="0">
                <a:solidFill>
                  <a:schemeClr val="bg2"/>
                </a:solidFill>
                <a:latin typeface="+mj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t>Subhead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54FB2F7-1026-EFCE-1559-00F4FCF619CC}"/>
              </a:ext>
            </a:extLst>
          </p:cNvPr>
          <p:cNvGrpSpPr/>
          <p:nvPr userDrawn="1"/>
        </p:nvGrpSpPr>
        <p:grpSpPr>
          <a:xfrm>
            <a:off x="407776" y="6338809"/>
            <a:ext cx="3843580" cy="417920"/>
            <a:chOff x="407776" y="6338809"/>
            <a:chExt cx="3843580" cy="4179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BC68F9C-0F54-68D0-5880-166646E5FE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7803" y="6338809"/>
              <a:ext cx="1627322" cy="41792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802BC78-663C-C6FC-B96D-6C0D70E8E776}"/>
                </a:ext>
              </a:extLst>
            </p:cNvPr>
            <p:cNvSpPr txBox="1"/>
            <p:nvPr userDrawn="1"/>
          </p:nvSpPr>
          <p:spPr>
            <a:xfrm>
              <a:off x="407776" y="6338809"/>
              <a:ext cx="3843580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None/>
                <a:tabLst/>
              </a:pPr>
              <a:r>
                <a:rPr kumimoji="0" lang="en-US" sz="1800" b="0" i="0" u="none" strike="noStrike" cap="none" spc="0" normalizeH="0" baseline="0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+mj-lt"/>
                  <a:ea typeface="Helvetica Neue"/>
                  <a:cs typeface="Helvetica Neue"/>
                  <a:sym typeface="Helvetica Neue"/>
                </a:rPr>
                <a:t>We’re free to </a:t>
              </a:r>
              <a:r>
                <a:rPr kumimoji="0" lang="en-US" sz="1800" b="0" i="0" u="none" strike="noStrike" cap="none" spc="0" normalizeH="0" baseline="0">
                  <a:ln>
                    <a:noFill/>
                  </a:ln>
                  <a:solidFill>
                    <a:schemeClr val="accent2"/>
                  </a:solidFill>
                  <a:effectLst/>
                  <a:uFillTx/>
                  <a:latin typeface="+mj-lt"/>
                  <a:ea typeface="Helvetica Neue"/>
                  <a:cs typeface="Helvetica Neue"/>
                  <a:sym typeface="Helvetica Neue"/>
                </a:rPr>
                <a:t>think long term</a:t>
              </a:r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F0F5230F-63F3-8A75-B46C-5D5CDF059B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11629" y="6271794"/>
            <a:ext cx="243416" cy="34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3095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w/straplin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10BC485-8F65-58DE-004A-B9DB97B9762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85712" y="1881188"/>
            <a:ext cx="11226926" cy="4248149"/>
          </a:xfrm>
          <a:prstGeom prst="rect">
            <a:avLst/>
          </a:prstGeom>
        </p:spPr>
        <p:txBody>
          <a:bodyPr/>
          <a:lstStyle>
            <a:lvl2pPr>
              <a:defRPr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Text">
            <a:extLst>
              <a:ext uri="{FF2B5EF4-FFF2-40B4-BE49-F238E27FC236}">
                <a16:creationId xmlns:a16="http://schemas.microsoft.com/office/drawing/2014/main" id="{8C35932B-2D09-30A3-59A3-09F2F028C3E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476252"/>
            <a:ext cx="11226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506D74F3-F96A-5343-D977-61B7E96C65B0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88468" y="1008084"/>
            <a:ext cx="11226361" cy="46269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600" b="0">
                <a:solidFill>
                  <a:schemeClr val="bg2"/>
                </a:solidFill>
                <a:latin typeface="+mj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t>Subhead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54FB2F7-1026-EFCE-1559-00F4FCF619CC}"/>
              </a:ext>
            </a:extLst>
          </p:cNvPr>
          <p:cNvGrpSpPr/>
          <p:nvPr userDrawn="1"/>
        </p:nvGrpSpPr>
        <p:grpSpPr>
          <a:xfrm>
            <a:off x="407776" y="6334834"/>
            <a:ext cx="3843580" cy="417920"/>
            <a:chOff x="407776" y="6334834"/>
            <a:chExt cx="3843580" cy="4179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BC68F9C-0F54-68D0-5880-166646E5FE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539722">
              <a:off x="1805551" y="6334834"/>
              <a:ext cx="1549831" cy="41792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802BC78-663C-C6FC-B96D-6C0D70E8E776}"/>
                </a:ext>
              </a:extLst>
            </p:cNvPr>
            <p:cNvSpPr txBox="1"/>
            <p:nvPr userDrawn="1"/>
          </p:nvSpPr>
          <p:spPr>
            <a:xfrm>
              <a:off x="407776" y="6338809"/>
              <a:ext cx="3843580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None/>
                <a:tabLst/>
              </a:pPr>
              <a:r>
                <a:rPr kumimoji="0" lang="en-US" sz="1800" b="0" i="0" u="none" strike="noStrike" cap="none" spc="0" normalizeH="0" baseline="0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+mj-lt"/>
                  <a:ea typeface="Helvetica Neue"/>
                  <a:cs typeface="Helvetica Neue"/>
                  <a:sym typeface="Helvetica Neue"/>
                </a:rPr>
                <a:t>We’re free to </a:t>
              </a:r>
              <a:r>
                <a:rPr kumimoji="0" lang="en-US" sz="1800" b="0" i="0" u="none" strike="noStrike" cap="none" spc="0" normalizeH="0" baseline="0">
                  <a:ln>
                    <a:noFill/>
                  </a:ln>
                  <a:solidFill>
                    <a:schemeClr val="accent2"/>
                  </a:solidFill>
                  <a:effectLst/>
                  <a:uFillTx/>
                  <a:latin typeface="+mj-lt"/>
                  <a:ea typeface="Helvetica Neue"/>
                  <a:cs typeface="Helvetica Neue"/>
                  <a:sym typeface="Helvetica Neue"/>
                </a:rPr>
                <a:t>work together</a:t>
              </a:r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14D5E738-A505-9DE3-FEBB-C1C765A95D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11629" y="6271794"/>
            <a:ext cx="243416" cy="34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27328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Fea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59544C-D627-D3CA-2D3A-661FF69241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" y="0"/>
            <a:ext cx="12190412" cy="6858000"/>
          </a:xfrm>
          <a:prstGeom prst="rect">
            <a:avLst/>
          </a:prstGeom>
        </p:spPr>
      </p:pic>
      <p:sp>
        <p:nvSpPr>
          <p:cNvPr id="2" name="body copy medium">
            <a:extLst>
              <a:ext uri="{FF2B5EF4-FFF2-40B4-BE49-F238E27FC236}">
                <a16:creationId xmlns:a16="http://schemas.microsoft.com/office/drawing/2014/main" id="{F7CB94F2-EEB4-7C7A-8E08-5FFF6989194B}"/>
              </a:ext>
            </a:extLst>
          </p:cNvPr>
          <p:cNvSpPr txBox="1">
            <a:spLocks noGrp="1"/>
          </p:cNvSpPr>
          <p:nvPr>
            <p:ph type="body" sz="quarter" idx="24"/>
          </p:nvPr>
        </p:nvSpPr>
        <p:spPr>
          <a:xfrm>
            <a:off x="479425" y="2217572"/>
            <a:ext cx="11233150" cy="82240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sz="2800" b="0">
                <a:solidFill>
                  <a:schemeClr val="bg1"/>
                </a:solidFill>
                <a:latin typeface="+mn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9099876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fea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59544C-D627-D3CA-2D3A-661FF69241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0412" cy="6858000"/>
          </a:xfrm>
          <a:prstGeom prst="rect">
            <a:avLst/>
          </a:prstGeom>
        </p:spPr>
      </p:pic>
      <p:sp>
        <p:nvSpPr>
          <p:cNvPr id="6" name="body copy medium">
            <a:extLst>
              <a:ext uri="{FF2B5EF4-FFF2-40B4-BE49-F238E27FC236}">
                <a16:creationId xmlns:a16="http://schemas.microsoft.com/office/drawing/2014/main" id="{870AA49E-B1E0-3A9C-FFFC-75A67D5956F9}"/>
              </a:ext>
            </a:extLst>
          </p:cNvPr>
          <p:cNvSpPr txBox="1">
            <a:spLocks noGrp="1"/>
          </p:cNvSpPr>
          <p:nvPr>
            <p:ph type="body" sz="quarter" idx="24"/>
          </p:nvPr>
        </p:nvSpPr>
        <p:spPr>
          <a:xfrm>
            <a:off x="479425" y="2217572"/>
            <a:ext cx="11233150" cy="82240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sz="2800" b="0">
                <a:solidFill>
                  <a:schemeClr val="bg1"/>
                </a:solidFill>
                <a:latin typeface="+mn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2146322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341ADBF-D40E-AEEA-35C4-DD352070EB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11629" y="6271794"/>
            <a:ext cx="243416" cy="34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24257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85800"/>
            <a:ext cx="109728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16833"/>
            <a:ext cx="10972800" cy="38164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094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with taglin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A12FD0-50B1-0296-08D9-4C1A8601E8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2575" y="6276817"/>
            <a:ext cx="242470" cy="342715"/>
          </a:xfrm>
          <a:prstGeom prst="rect">
            <a:avLst/>
          </a:prstGeom>
        </p:spPr>
      </p:pic>
      <p:sp>
        <p:nvSpPr>
          <p:cNvPr id="6" name="Title Text">
            <a:extLst>
              <a:ext uri="{FF2B5EF4-FFF2-40B4-BE49-F238E27FC236}">
                <a16:creationId xmlns:a16="http://schemas.microsoft.com/office/drawing/2014/main" id="{5016256A-A32A-FAE9-4D2B-EFB2F630B05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476252"/>
            <a:ext cx="11226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" name="Subhead">
            <a:extLst>
              <a:ext uri="{FF2B5EF4-FFF2-40B4-BE49-F238E27FC236}">
                <a16:creationId xmlns:a16="http://schemas.microsoft.com/office/drawing/2014/main" id="{5B002514-ED67-C26D-6812-43999388789F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88468" y="1000335"/>
            <a:ext cx="11226361" cy="46269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600" b="0">
                <a:solidFill>
                  <a:schemeClr val="accent2"/>
                </a:solidFill>
                <a:latin typeface="+mj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rPr dirty="0"/>
              <a:t>Subhead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000902E-B12D-B760-5C07-536EEF79D302}"/>
              </a:ext>
            </a:extLst>
          </p:cNvPr>
          <p:cNvGrpSpPr/>
          <p:nvPr userDrawn="1"/>
        </p:nvGrpSpPr>
        <p:grpSpPr>
          <a:xfrm>
            <a:off x="407776" y="6338809"/>
            <a:ext cx="3843580" cy="431518"/>
            <a:chOff x="8960218" y="6338210"/>
            <a:chExt cx="3843580" cy="43151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7512E7E-9CB3-E013-52BF-65D5FC7B9D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10350245" y="6338210"/>
              <a:ext cx="988964" cy="43151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773E4E8-FF78-D3BA-FAD1-8AB4EAF4E413}"/>
                </a:ext>
              </a:extLst>
            </p:cNvPr>
            <p:cNvSpPr txBox="1"/>
            <p:nvPr userDrawn="1"/>
          </p:nvSpPr>
          <p:spPr>
            <a:xfrm>
              <a:off x="8960218" y="6338210"/>
              <a:ext cx="3843580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chemeClr val="accent2"/>
                  </a:solidFill>
                  <a:effectLst/>
                  <a:uFillTx/>
                  <a:latin typeface="+mj-lt"/>
                  <a:ea typeface="Helvetica Neue"/>
                  <a:cs typeface="Helvetica Neue"/>
                  <a:sym typeface="Helvetica Neue"/>
                </a:rPr>
                <a:t>We’re free to do more</a:t>
              </a:r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49871CC-8F57-EA4F-C576-8A1B1114452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85712" y="1916113"/>
            <a:ext cx="11226926" cy="4213224"/>
          </a:xfrm>
          <a:prstGeom prst="rect">
            <a:avLst/>
          </a:prstGeom>
        </p:spPr>
        <p:txBody>
          <a:bodyPr/>
          <a:lstStyle>
            <a:lvl2pPr>
              <a:defRPr>
                <a:latin typeface="+mn-lt"/>
              </a:defRPr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17925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with taglin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A12FD0-50B1-0296-08D9-4C1A8601E8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2575" y="6276817"/>
            <a:ext cx="242470" cy="342715"/>
          </a:xfrm>
          <a:prstGeom prst="rect">
            <a:avLst/>
          </a:prstGeom>
        </p:spPr>
      </p:pic>
      <p:sp>
        <p:nvSpPr>
          <p:cNvPr id="6" name="Title Text">
            <a:extLst>
              <a:ext uri="{FF2B5EF4-FFF2-40B4-BE49-F238E27FC236}">
                <a16:creationId xmlns:a16="http://schemas.microsoft.com/office/drawing/2014/main" id="{5016256A-A32A-FAE9-4D2B-EFB2F630B05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476252"/>
            <a:ext cx="11226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" name="Subhead">
            <a:extLst>
              <a:ext uri="{FF2B5EF4-FFF2-40B4-BE49-F238E27FC236}">
                <a16:creationId xmlns:a16="http://schemas.microsoft.com/office/drawing/2014/main" id="{5B002514-ED67-C26D-6812-43999388789F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88468" y="1000335"/>
            <a:ext cx="11226361" cy="46269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600" b="0">
                <a:solidFill>
                  <a:schemeClr val="accent2"/>
                </a:solidFill>
                <a:latin typeface="+mj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rPr dirty="0"/>
              <a:t>Subhead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000902E-B12D-B760-5C07-536EEF79D302}"/>
              </a:ext>
            </a:extLst>
          </p:cNvPr>
          <p:cNvGrpSpPr/>
          <p:nvPr userDrawn="1"/>
        </p:nvGrpSpPr>
        <p:grpSpPr>
          <a:xfrm>
            <a:off x="407776" y="6338809"/>
            <a:ext cx="3843580" cy="431518"/>
            <a:chOff x="8960218" y="6338210"/>
            <a:chExt cx="3843580" cy="43151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7512E7E-9CB3-E013-52BF-65D5FC7B9D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03749" y="6338210"/>
              <a:ext cx="1720311" cy="43151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773E4E8-FF78-D3BA-FAD1-8AB4EAF4E413}"/>
                </a:ext>
              </a:extLst>
            </p:cNvPr>
            <p:cNvSpPr txBox="1"/>
            <p:nvPr userDrawn="1"/>
          </p:nvSpPr>
          <p:spPr>
            <a:xfrm>
              <a:off x="8960218" y="6338210"/>
              <a:ext cx="3843580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chemeClr val="accent2"/>
                  </a:solidFill>
                  <a:effectLst/>
                  <a:uFillTx/>
                  <a:latin typeface="+mj-lt"/>
                  <a:ea typeface="Helvetica Neue"/>
                  <a:cs typeface="Helvetica Neue"/>
                  <a:sym typeface="Helvetica Neue"/>
                </a:rPr>
                <a:t>We’re free to think long term</a:t>
              </a:r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49871CC-8F57-EA4F-C576-8A1B1114452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85712" y="1916113"/>
            <a:ext cx="11226926" cy="4213224"/>
          </a:xfrm>
          <a:prstGeom prst="rect">
            <a:avLst/>
          </a:prstGeom>
        </p:spPr>
        <p:txBody>
          <a:bodyPr/>
          <a:lstStyle>
            <a:lvl2pPr>
              <a:defRPr>
                <a:latin typeface="+mn-lt"/>
              </a:defRPr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102625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with taglin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A12FD0-50B1-0296-08D9-4C1A8601E8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2575" y="6276817"/>
            <a:ext cx="242470" cy="342715"/>
          </a:xfrm>
          <a:prstGeom prst="rect">
            <a:avLst/>
          </a:prstGeom>
        </p:spPr>
      </p:pic>
      <p:sp>
        <p:nvSpPr>
          <p:cNvPr id="6" name="Title Text">
            <a:extLst>
              <a:ext uri="{FF2B5EF4-FFF2-40B4-BE49-F238E27FC236}">
                <a16:creationId xmlns:a16="http://schemas.microsoft.com/office/drawing/2014/main" id="{5016256A-A32A-FAE9-4D2B-EFB2F630B05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476252"/>
            <a:ext cx="11226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36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" name="Subhead">
            <a:extLst>
              <a:ext uri="{FF2B5EF4-FFF2-40B4-BE49-F238E27FC236}">
                <a16:creationId xmlns:a16="http://schemas.microsoft.com/office/drawing/2014/main" id="{5B002514-ED67-C26D-6812-43999388789F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88468" y="1000335"/>
            <a:ext cx="11226361" cy="46269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600" b="0">
                <a:solidFill>
                  <a:schemeClr val="accent2"/>
                </a:solidFill>
                <a:latin typeface="+mj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rPr dirty="0"/>
              <a:t>Subhead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000902E-B12D-B760-5C07-536EEF79D302}"/>
              </a:ext>
            </a:extLst>
          </p:cNvPr>
          <p:cNvGrpSpPr/>
          <p:nvPr userDrawn="1"/>
        </p:nvGrpSpPr>
        <p:grpSpPr>
          <a:xfrm>
            <a:off x="407776" y="6324357"/>
            <a:ext cx="3843580" cy="431518"/>
            <a:chOff x="8960218" y="6323758"/>
            <a:chExt cx="3843580" cy="43151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7512E7E-9CB3-E013-52BF-65D5FC7B9D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450324">
              <a:off x="10358580" y="6323758"/>
              <a:ext cx="1493568" cy="43151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773E4E8-FF78-D3BA-FAD1-8AB4EAF4E413}"/>
                </a:ext>
              </a:extLst>
            </p:cNvPr>
            <p:cNvSpPr txBox="1"/>
            <p:nvPr userDrawn="1"/>
          </p:nvSpPr>
          <p:spPr>
            <a:xfrm>
              <a:off x="8960218" y="6338210"/>
              <a:ext cx="3843580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chemeClr val="accent2"/>
                  </a:solidFill>
                  <a:effectLst/>
                  <a:uFillTx/>
                  <a:latin typeface="+mj-lt"/>
                  <a:ea typeface="Helvetica Neue"/>
                  <a:cs typeface="Helvetica Neue"/>
                  <a:sym typeface="Helvetica Neue"/>
                </a:rPr>
                <a:t>We’re free to work together</a:t>
              </a:r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49871CC-8F57-EA4F-C576-8A1B1114452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85712" y="1916113"/>
            <a:ext cx="11226926" cy="4213224"/>
          </a:xfrm>
          <a:prstGeom prst="rect">
            <a:avLst/>
          </a:prstGeom>
        </p:spPr>
        <p:txBody>
          <a:bodyPr/>
          <a:lstStyle>
            <a:lvl2pPr>
              <a:defRPr>
                <a:latin typeface="+mn-lt"/>
              </a:defRPr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776650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>
            <a:extLst>
              <a:ext uri="{FF2B5EF4-FFF2-40B4-BE49-F238E27FC236}">
                <a16:creationId xmlns:a16="http://schemas.microsoft.com/office/drawing/2014/main" id="{262F628D-C72A-F1E3-14E4-161F0B89B2F4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476252"/>
            <a:ext cx="11226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36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747F2E5C-991C-396B-3EBD-ABB182ECC1CA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88468" y="1000335"/>
            <a:ext cx="11226361" cy="46269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600" b="0">
                <a:solidFill>
                  <a:schemeClr val="accent2"/>
                </a:solidFill>
                <a:latin typeface="+mj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rPr dirty="0"/>
              <a:t>Subhead</a:t>
            </a:r>
          </a:p>
        </p:txBody>
      </p:sp>
      <p:sp>
        <p:nvSpPr>
          <p:cNvPr id="7" name="body copy medium">
            <a:extLst>
              <a:ext uri="{FF2B5EF4-FFF2-40B4-BE49-F238E27FC236}">
                <a16:creationId xmlns:a16="http://schemas.microsoft.com/office/drawing/2014/main" id="{531FC16E-F5D7-5F3A-133E-68E820CE18AE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485518" y="1921149"/>
            <a:ext cx="5471648" cy="47192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  <a:buSzPct val="100000"/>
              <a:buFont typeface="Arial" panose="020B0604020202020204" pitchFamily="34" charset="0"/>
              <a:buNone/>
              <a:defRPr sz="2400" b="0">
                <a:solidFill>
                  <a:schemeClr val="tx1">
                    <a:lumMod val="50000"/>
                  </a:schemeClr>
                </a:solidFill>
                <a:latin typeface="+mn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rPr lang="en-GB" dirty="0"/>
              <a:t>B</a:t>
            </a:r>
            <a:r>
              <a:rPr dirty="0" err="1"/>
              <a:t>ody</a:t>
            </a:r>
            <a:r>
              <a:rPr dirty="0"/>
              <a:t> copy</a:t>
            </a:r>
          </a:p>
        </p:txBody>
      </p:sp>
      <p:sp>
        <p:nvSpPr>
          <p:cNvPr id="9" name="body copy medium">
            <a:extLst>
              <a:ext uri="{FF2B5EF4-FFF2-40B4-BE49-F238E27FC236}">
                <a16:creationId xmlns:a16="http://schemas.microsoft.com/office/drawing/2014/main" id="{82542038-3382-7A83-23B4-AE2552A18BA6}"/>
              </a:ext>
            </a:extLst>
          </p:cNvPr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6227640" y="1921149"/>
            <a:ext cx="5471648" cy="47192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Clr>
                <a:schemeClr val="tx2">
                  <a:lumMod val="75000"/>
                </a:schemeClr>
              </a:buClr>
              <a:buSzPct val="100000"/>
              <a:buFont typeface="Arial" panose="020B0604020202020204" pitchFamily="34" charset="0"/>
              <a:buNone/>
              <a:defRPr sz="2400" b="0">
                <a:solidFill>
                  <a:schemeClr val="tx1">
                    <a:lumMod val="50000"/>
                  </a:schemeClr>
                </a:solidFill>
                <a:latin typeface="+mn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rPr lang="en-GB" dirty="0"/>
              <a:t>B</a:t>
            </a:r>
            <a:r>
              <a:rPr dirty="0" err="1"/>
              <a:t>ody</a:t>
            </a:r>
            <a:r>
              <a:rPr dirty="0"/>
              <a:t> copy</a:t>
            </a:r>
          </a:p>
        </p:txBody>
      </p:sp>
    </p:spTree>
    <p:extLst>
      <p:ext uri="{BB962C8B-B14F-4D97-AF65-F5344CB8AC3E}">
        <p14:creationId xmlns:p14="http://schemas.microsoft.com/office/powerpoint/2010/main" val="271694659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8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34" Type="http://schemas.openxmlformats.org/officeDocument/2006/relationships/slideLayout" Target="../slideLayouts/slideLayout36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3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32" Type="http://schemas.openxmlformats.org/officeDocument/2006/relationships/slideLayout" Target="../slideLayouts/slideLayout34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30.xml"/><Relationship Id="rId36" Type="http://schemas.openxmlformats.org/officeDocument/2006/relationships/image" Target="../media/image5.png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33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2.xml"/><Relationship Id="rId35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485268" y="476250"/>
            <a:ext cx="11227369" cy="576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485269" y="1916114"/>
            <a:ext cx="11227369" cy="1861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E20AB5D-FDA5-C7D9-6771-8545A7BFCB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D4FD48D-3F9A-3847-A7AA-132E7AF3DA2E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4157D-C8B7-D8F0-4329-E443B2948F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6B35F37-1FAF-1CA9-CCEF-BFFAC3F7A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7156245-0893-274E-8E10-02688EA7E3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60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</p:sldLayoutIdLst>
  <p:transition spd="med"/>
  <p:hf sldNum="0" hdr="0" dt="0"/>
  <p:txStyles>
    <p:titleStyle>
      <a:lvl1pPr marL="0" marR="0" indent="0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bg1"/>
          </a:solidFill>
          <a:uFillTx/>
          <a:latin typeface="+mj-lt"/>
          <a:ea typeface="+mn-ea"/>
          <a:cs typeface="+mn-cs"/>
          <a:sym typeface="Klarheit Kurrent TRIAL Extrabold"/>
        </a:defRPr>
      </a:lvl1pPr>
      <a:lvl2pPr marL="0" marR="0" indent="228577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2pPr>
      <a:lvl3pPr marL="0" marR="0" indent="457154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3pPr>
      <a:lvl4pPr marL="0" marR="0" indent="685731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4pPr>
      <a:lvl5pPr marL="0" marR="0" indent="914309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5pPr>
      <a:lvl6pPr marL="0" marR="0" indent="1142886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6pPr>
      <a:lvl7pPr marL="0" marR="0" indent="1371463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7pPr>
      <a:lvl8pPr marL="0" marR="0" indent="1600040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8pPr>
      <a:lvl9pPr marL="0" marR="0" indent="1828617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9pPr>
    </p:titleStyle>
    <p:bodyStyle>
      <a:lvl1pPr marL="0" marR="0" indent="0" algn="l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chemeClr val="bg1"/>
          </a:solidFill>
          <a:uFillTx/>
          <a:latin typeface="+mn-lt"/>
          <a:ea typeface="+mn-ea"/>
          <a:cs typeface="+mn-cs"/>
          <a:sym typeface="Klarheit Kurrent TRIAL Extrabold"/>
        </a:defRPr>
      </a:lvl1pPr>
      <a:lvl2pPr marL="0" marR="0" indent="0" algn="l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bg1"/>
          </a:solidFill>
          <a:uFillTx/>
          <a:latin typeface="+mn-lt"/>
          <a:ea typeface="+mn-ea"/>
          <a:cs typeface="+mn-cs"/>
          <a:sym typeface="Klarheit Kurrent TRIAL Extrabold"/>
        </a:defRPr>
      </a:lvl2pPr>
      <a:lvl3pPr marL="0" marR="0" indent="0" algn="l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bg1"/>
          </a:solidFill>
          <a:uFillTx/>
          <a:latin typeface="+mn-lt"/>
          <a:ea typeface="+mn-ea"/>
          <a:cs typeface="+mn-cs"/>
          <a:sym typeface="Klarheit Kurrent TRIAL Extrabold"/>
        </a:defRPr>
      </a:lvl3pPr>
      <a:lvl4pPr marL="0" marR="0" indent="0" algn="l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bg1"/>
          </a:solidFill>
          <a:uFillTx/>
          <a:latin typeface="+mn-lt"/>
          <a:ea typeface="+mn-ea"/>
          <a:cs typeface="+mn-cs"/>
          <a:sym typeface="Klarheit Kurrent TRIAL Extrabold"/>
        </a:defRPr>
      </a:lvl4pPr>
      <a:lvl5pPr marL="0" marR="0" indent="0" algn="l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bg1"/>
          </a:solidFill>
          <a:uFillTx/>
          <a:latin typeface="+mn-lt"/>
          <a:ea typeface="+mn-ea"/>
          <a:cs typeface="+mn-cs"/>
          <a:sym typeface="Klarheit Kurrent TRIAL Extrabold"/>
        </a:defRPr>
      </a:lvl5pPr>
      <a:lvl6pPr marL="0" marR="0" indent="177782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Klarheit Kurrent TRIAL Extrabold"/>
        </a:defRPr>
      </a:lvl6pPr>
      <a:lvl7pPr marL="0" marR="0" indent="355564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Klarheit Kurrent TRIAL Extrabold"/>
        </a:defRPr>
      </a:lvl7pPr>
      <a:lvl8pPr marL="0" marR="0" indent="533347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Klarheit Kurrent TRIAL Extrabold"/>
        </a:defRPr>
      </a:lvl8pPr>
      <a:lvl9pPr marL="0" marR="0" indent="711129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Klarheit Kurrent TRIAL Extrabold"/>
        </a:defRPr>
      </a:lvl9pPr>
    </p:bodyStyle>
    <p:otherStyle>
      <a:lvl1pPr marL="0" marR="0" indent="0" algn="ctr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577" algn="ctr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154" algn="ctr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731" algn="ctr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309" algn="ctr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2886" algn="ctr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463" algn="ctr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040" algn="ctr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617" algn="ctr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85">
          <p15:clr>
            <a:srgbClr val="F26B43"/>
          </p15:clr>
        </p15:guide>
        <p15:guide id="2" orient="horz" pos="663">
          <p15:clr>
            <a:srgbClr val="F26B43"/>
          </p15:clr>
        </p15:guide>
        <p15:guide id="3" orient="horz" pos="3861">
          <p15:clr>
            <a:srgbClr val="F26B43"/>
          </p15:clr>
        </p15:guide>
        <p15:guide id="4" orient="horz" pos="300">
          <p15:clr>
            <a:srgbClr val="F26B43"/>
          </p15:clr>
        </p15:guide>
        <p15:guide id="5" pos="302">
          <p15:clr>
            <a:srgbClr val="F26B43"/>
          </p15:clr>
        </p15:guide>
        <p15:guide id="6" pos="737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485268" y="476252"/>
            <a:ext cx="11190861" cy="576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 anchorCtr="0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485268" y="1916113"/>
            <a:ext cx="10414000" cy="1326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</a:t>
            </a:r>
            <a:r>
              <a:rPr lang="en-GB" dirty="0"/>
              <a:t>Level</a:t>
            </a:r>
            <a:r>
              <a:rPr dirty="0"/>
              <a:t>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69A453-6D04-CF1F-BEAC-7225852DE3C2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2575" y="6276817"/>
            <a:ext cx="242470" cy="342715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D47414F-DC79-0B35-EAEC-124978098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A48BF41-7861-A14A-919F-1EC66C88ACC5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B042BA5-C107-C3BB-E829-D16437D40F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F527AA4-5043-34D5-7DA1-2F8DC59CE9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603619A-2D20-3945-AA97-5E3E4F1498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18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  <p:sldLayoutId id="2147483702" r:id="rId25"/>
    <p:sldLayoutId id="2147483703" r:id="rId26"/>
    <p:sldLayoutId id="2147483704" r:id="rId27"/>
    <p:sldLayoutId id="2147483705" r:id="rId28"/>
    <p:sldLayoutId id="2147483706" r:id="rId29"/>
    <p:sldLayoutId id="2147483707" r:id="rId30"/>
    <p:sldLayoutId id="2147483708" r:id="rId31"/>
    <p:sldLayoutId id="2147483709" r:id="rId32"/>
    <p:sldLayoutId id="2147483710" r:id="rId33"/>
    <p:sldLayoutId id="2147483713" r:id="rId34"/>
  </p:sldLayoutIdLst>
  <p:transition spd="med"/>
  <p:hf sldNum="0" hdr="0" dt="0"/>
  <p:txStyles>
    <p:titleStyle>
      <a:lvl1pPr marL="0" marR="0" indent="0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accent2"/>
          </a:solidFill>
          <a:uFillTx/>
          <a:latin typeface="+mj-lt"/>
          <a:ea typeface="+mn-ea"/>
          <a:cs typeface="+mn-cs"/>
          <a:sym typeface="Klarheit Kurrent TRIAL Extrabold"/>
        </a:defRPr>
      </a:lvl1pPr>
      <a:lvl2pPr marL="0" marR="0" indent="228577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2pPr>
      <a:lvl3pPr marL="0" marR="0" indent="457154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3pPr>
      <a:lvl4pPr marL="0" marR="0" indent="685731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4pPr>
      <a:lvl5pPr marL="0" marR="0" indent="914309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5pPr>
      <a:lvl6pPr marL="0" marR="0" indent="1142886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6pPr>
      <a:lvl7pPr marL="0" marR="0" indent="1371463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7pPr>
      <a:lvl8pPr marL="0" marR="0" indent="1600040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8pPr>
      <a:lvl9pPr marL="0" marR="0" indent="1828617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9pPr>
    </p:titleStyle>
    <p:bodyStyle>
      <a:lvl1pPr marL="0" marR="0" indent="0" algn="l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chemeClr val="tx1">
              <a:lumMod val="50000"/>
            </a:schemeClr>
          </a:solidFill>
          <a:uFillTx/>
          <a:latin typeface="+mn-lt"/>
          <a:ea typeface="+mn-ea"/>
          <a:cs typeface="+mn-cs"/>
          <a:sym typeface="Klarheit Kurrent TRIAL Extrabold"/>
        </a:defRPr>
      </a:lvl1pPr>
      <a:lvl2pPr marL="0" marR="0" indent="0" algn="l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>
              <a:lumMod val="50000"/>
            </a:schemeClr>
          </a:solidFill>
          <a:uFillTx/>
          <a:latin typeface="+mn-lt"/>
          <a:ea typeface="+mn-ea"/>
          <a:cs typeface="+mn-cs"/>
          <a:sym typeface="Klarheit Kurrent TRIAL Extrabold"/>
        </a:defRPr>
      </a:lvl2pPr>
      <a:lvl3pPr marL="0" marR="0" indent="0" algn="l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>
              <a:lumMod val="50000"/>
            </a:schemeClr>
          </a:solidFill>
          <a:uFillTx/>
          <a:latin typeface="+mn-lt"/>
          <a:ea typeface="+mn-ea"/>
          <a:cs typeface="+mn-cs"/>
          <a:sym typeface="Klarheit Kurrent TRIAL Extrabold"/>
        </a:defRPr>
      </a:lvl3pPr>
      <a:lvl4pPr marL="0" marR="0" indent="0" algn="l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>
              <a:lumMod val="50000"/>
            </a:schemeClr>
          </a:solidFill>
          <a:uFillTx/>
          <a:latin typeface="+mn-lt"/>
          <a:ea typeface="+mn-ea"/>
          <a:cs typeface="+mn-cs"/>
          <a:sym typeface="Klarheit Kurrent TRIAL Extrabold"/>
        </a:defRPr>
      </a:lvl4pPr>
      <a:lvl5pPr marL="0" marR="0" indent="0" algn="l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>
              <a:lumMod val="50000"/>
            </a:schemeClr>
          </a:solidFill>
          <a:uFillTx/>
          <a:latin typeface="+mn-lt"/>
          <a:ea typeface="+mn-ea"/>
          <a:cs typeface="+mn-cs"/>
          <a:sym typeface="Klarheit Kurrent TRIAL Extrabold"/>
        </a:defRPr>
      </a:lvl5pPr>
      <a:lvl6pPr marL="0" marR="0" indent="177782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Klarheit Kurrent TRIAL Extrabold"/>
        </a:defRPr>
      </a:lvl6pPr>
      <a:lvl7pPr marL="0" marR="0" indent="355564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Klarheit Kurrent TRIAL Extrabold"/>
        </a:defRPr>
      </a:lvl7pPr>
      <a:lvl8pPr marL="0" marR="0" indent="533347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Klarheit Kurrent TRIAL Extrabold"/>
        </a:defRPr>
      </a:lvl8pPr>
      <a:lvl9pPr marL="0" marR="0" indent="711129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Klarheit Kurrent TRIAL Extrabold"/>
        </a:defRPr>
      </a:lvl9pPr>
    </p:bodyStyle>
    <p:otherStyle>
      <a:lvl1pPr marL="0" marR="0" indent="0" algn="ctr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577" algn="ctr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154" algn="ctr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731" algn="ctr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309" algn="ctr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2886" algn="ctr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463" algn="ctr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040" algn="ctr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617" algn="ctr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  <p:extLst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orient="horz" pos="300">
          <p15:clr>
            <a:srgbClr val="F26B43"/>
          </p15:clr>
        </p15:guide>
        <p15:guide id="3" pos="7378">
          <p15:clr>
            <a:srgbClr val="F26B43"/>
          </p15:clr>
        </p15:guide>
        <p15:guide id="4" orient="horz" pos="618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3861">
          <p15:clr>
            <a:srgbClr val="F26B43"/>
          </p15:clr>
        </p15:guide>
        <p15:guide id="7" pos="384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485269" y="476251"/>
            <a:ext cx="11109965" cy="588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485269" y="1473752"/>
            <a:ext cx="10414000" cy="1326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1337EF-440B-3D4C-8B32-ECB5F70239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D6A6816-D6CC-E00C-472B-6E076A4D27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204EC998-BA7D-3A4D-9F05-48AA2A07DC21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258CAFD-02A5-B6D2-39BA-23F2BD94B5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1DABB3C-B71C-FE47-AE60-89D4D53823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926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</p:sldLayoutIdLst>
  <p:transition spd="med"/>
  <p:hf sldNum="0" hdr="0" dt="0"/>
  <p:txStyles>
    <p:titleStyle>
      <a:lvl1pPr marL="0" marR="0" indent="0" algn="l" defTabSz="41270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accent2"/>
          </a:solidFill>
          <a:uFillTx/>
          <a:latin typeface="+mj-lt"/>
          <a:ea typeface="+mn-ea"/>
          <a:cs typeface="+mn-cs"/>
          <a:sym typeface="Klarheit Kurrent TRIAL Extrabold"/>
        </a:defRPr>
      </a:lvl1pPr>
      <a:lvl2pPr marL="0" marR="0" indent="228577" algn="l" defTabSz="41270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2pPr>
      <a:lvl3pPr marL="0" marR="0" indent="457154" algn="l" defTabSz="41270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3pPr>
      <a:lvl4pPr marL="0" marR="0" indent="685731" algn="l" defTabSz="41270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4pPr>
      <a:lvl5pPr marL="0" marR="0" indent="914309" algn="l" defTabSz="41270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5pPr>
      <a:lvl6pPr marL="0" marR="0" indent="1142886" algn="l" defTabSz="41270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6pPr>
      <a:lvl7pPr marL="0" marR="0" indent="1371463" algn="l" defTabSz="41270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7pPr>
      <a:lvl8pPr marL="0" marR="0" indent="1600040" algn="l" defTabSz="41270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8pPr>
      <a:lvl9pPr marL="0" marR="0" indent="1828617" algn="l" defTabSz="41270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9pPr>
    </p:titleStyle>
    <p:bodyStyle>
      <a:lvl1pPr marL="0" marR="0" indent="0" algn="l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chemeClr val="tx1">
              <a:lumMod val="50000"/>
            </a:schemeClr>
          </a:solidFill>
          <a:uFillTx/>
          <a:latin typeface="+mn-lt"/>
          <a:ea typeface="+mn-ea"/>
          <a:cs typeface="+mn-cs"/>
          <a:sym typeface="Klarheit Kurrent TRIAL Extrabold"/>
        </a:defRPr>
      </a:lvl1pPr>
      <a:lvl2pPr marL="0" marR="0" indent="0" algn="l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>
              <a:lumMod val="50000"/>
            </a:schemeClr>
          </a:solidFill>
          <a:uFillTx/>
          <a:latin typeface="+mn-lt"/>
          <a:ea typeface="+mn-ea"/>
          <a:cs typeface="+mn-cs"/>
          <a:sym typeface="Klarheit Kurrent TRIAL Extrabold"/>
        </a:defRPr>
      </a:lvl2pPr>
      <a:lvl3pPr marL="0" marR="0" indent="0" algn="l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>
              <a:lumMod val="50000"/>
            </a:schemeClr>
          </a:solidFill>
          <a:uFillTx/>
          <a:latin typeface="+mn-lt"/>
          <a:ea typeface="+mn-ea"/>
          <a:cs typeface="+mn-cs"/>
          <a:sym typeface="Klarheit Kurrent TRIAL Extrabold"/>
        </a:defRPr>
      </a:lvl3pPr>
      <a:lvl4pPr marL="0" marR="0" indent="0" algn="l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>
              <a:lumMod val="50000"/>
            </a:schemeClr>
          </a:solidFill>
          <a:uFillTx/>
          <a:latin typeface="+mn-lt"/>
          <a:ea typeface="+mn-ea"/>
          <a:cs typeface="+mn-cs"/>
          <a:sym typeface="Klarheit Kurrent TRIAL Extrabold"/>
        </a:defRPr>
      </a:lvl4pPr>
      <a:lvl5pPr marL="0" marR="0" indent="0" algn="l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>
              <a:lumMod val="50000"/>
            </a:schemeClr>
          </a:solidFill>
          <a:uFillTx/>
          <a:latin typeface="+mn-lt"/>
          <a:ea typeface="+mn-ea"/>
          <a:cs typeface="+mn-cs"/>
          <a:sym typeface="Klarheit Kurrent TRIAL Extrabold"/>
        </a:defRPr>
      </a:lvl5pPr>
      <a:lvl6pPr marL="0" marR="0" indent="177782" algn="l" defTabSz="41270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Klarheit Kurrent TRIAL Extrabold"/>
        </a:defRPr>
      </a:lvl6pPr>
      <a:lvl7pPr marL="0" marR="0" indent="355564" algn="l" defTabSz="41270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Klarheit Kurrent TRIAL Extrabold"/>
        </a:defRPr>
      </a:lvl7pPr>
      <a:lvl8pPr marL="0" marR="0" indent="533347" algn="l" defTabSz="41270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Klarheit Kurrent TRIAL Extrabold"/>
        </a:defRPr>
      </a:lvl8pPr>
      <a:lvl9pPr marL="0" marR="0" indent="711129" algn="l" defTabSz="41270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Klarheit Kurrent TRIAL Extrabold"/>
        </a:defRPr>
      </a:lvl9pPr>
    </p:bodyStyle>
    <p:otherStyle>
      <a:lvl1pPr marL="0" marR="0" indent="0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577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154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731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309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2886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463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040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617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  <p:extLst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  <p15:guide id="3" orient="horz" pos="1207">
          <p15:clr>
            <a:srgbClr val="F26B43"/>
          </p15:clr>
        </p15:guide>
        <p15:guide id="4" orient="horz" pos="3861">
          <p15:clr>
            <a:srgbClr val="F26B43"/>
          </p15:clr>
        </p15:guide>
        <p15:guide id="5" orient="horz" pos="663">
          <p15:clr>
            <a:srgbClr val="F26B43"/>
          </p15:clr>
        </p15:guide>
        <p15:guide id="6" orient="horz" pos="30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485269" y="476251"/>
            <a:ext cx="11109965" cy="588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t" anchorCtr="0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485269" y="1473752"/>
            <a:ext cx="10414000" cy="1326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1337EF-440B-3D4C-8B32-ECB5F70239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D6A6816-D6CC-E00C-472B-6E076A4D27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204EC998-BA7D-3A4D-9F05-48AA2A07DC21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258CAFD-02A5-B6D2-39BA-23F2BD94B5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1DABB3C-B71C-FE47-AE60-89D4D53823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544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</p:sldLayoutIdLst>
  <p:transition spd="med"/>
  <p:hf sldNum="0" hdr="0" dt="0"/>
  <p:txStyles>
    <p:titleStyle>
      <a:lvl1pPr marL="0" marR="0" indent="0" algn="l" defTabSz="41270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accent2"/>
          </a:solidFill>
          <a:uFillTx/>
          <a:latin typeface="+mj-lt"/>
          <a:ea typeface="+mn-ea"/>
          <a:cs typeface="+mn-cs"/>
          <a:sym typeface="Klarheit Kurrent TRIAL Extrabold"/>
        </a:defRPr>
      </a:lvl1pPr>
      <a:lvl2pPr marL="0" marR="0" indent="228577" algn="l" defTabSz="41270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2pPr>
      <a:lvl3pPr marL="0" marR="0" indent="457154" algn="l" defTabSz="41270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3pPr>
      <a:lvl4pPr marL="0" marR="0" indent="685731" algn="l" defTabSz="41270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4pPr>
      <a:lvl5pPr marL="0" marR="0" indent="914309" algn="l" defTabSz="41270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5pPr>
      <a:lvl6pPr marL="0" marR="0" indent="1142886" algn="l" defTabSz="41270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6pPr>
      <a:lvl7pPr marL="0" marR="0" indent="1371463" algn="l" defTabSz="41270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7pPr>
      <a:lvl8pPr marL="0" marR="0" indent="1600040" algn="l" defTabSz="41270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8pPr>
      <a:lvl9pPr marL="0" marR="0" indent="1828617" algn="l" defTabSz="41270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9pPr>
    </p:titleStyle>
    <p:bodyStyle>
      <a:lvl1pPr marL="0" marR="0" indent="0" algn="l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chemeClr val="accent2"/>
          </a:solidFill>
          <a:uFillTx/>
          <a:latin typeface="+mn-lt"/>
          <a:ea typeface="+mn-ea"/>
          <a:cs typeface="+mn-cs"/>
          <a:sym typeface="Klarheit Kurrent TRIAL Extrabold"/>
        </a:defRPr>
      </a:lvl1pPr>
      <a:lvl2pPr marL="0" marR="0" indent="0" algn="l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accent2"/>
          </a:solidFill>
          <a:uFillTx/>
          <a:latin typeface="+mn-lt"/>
          <a:ea typeface="+mn-ea"/>
          <a:cs typeface="+mn-cs"/>
          <a:sym typeface="Klarheit Kurrent TRIAL Extrabold"/>
        </a:defRPr>
      </a:lvl2pPr>
      <a:lvl3pPr marL="0" marR="0" indent="0" algn="l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accent2"/>
          </a:solidFill>
          <a:uFillTx/>
          <a:latin typeface="+mn-lt"/>
          <a:ea typeface="+mn-ea"/>
          <a:cs typeface="+mn-cs"/>
          <a:sym typeface="Klarheit Kurrent TRIAL Extrabold"/>
        </a:defRPr>
      </a:lvl3pPr>
      <a:lvl4pPr marL="0" marR="0" indent="0" algn="l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accent2"/>
          </a:solidFill>
          <a:uFillTx/>
          <a:latin typeface="+mn-lt"/>
          <a:ea typeface="+mn-ea"/>
          <a:cs typeface="+mn-cs"/>
          <a:sym typeface="Klarheit Kurrent TRIAL Extrabold"/>
        </a:defRPr>
      </a:lvl4pPr>
      <a:lvl5pPr marL="0" marR="0" indent="0" algn="l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accent2"/>
          </a:solidFill>
          <a:uFillTx/>
          <a:latin typeface="+mn-lt"/>
          <a:ea typeface="+mn-ea"/>
          <a:cs typeface="+mn-cs"/>
          <a:sym typeface="Klarheit Kurrent TRIAL Extrabold"/>
        </a:defRPr>
      </a:lvl5pPr>
      <a:lvl6pPr marL="0" marR="0" indent="177782" algn="l" defTabSz="41270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Klarheit Kurrent TRIAL Extrabold"/>
        </a:defRPr>
      </a:lvl6pPr>
      <a:lvl7pPr marL="0" marR="0" indent="355564" algn="l" defTabSz="41270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Klarheit Kurrent TRIAL Extrabold"/>
        </a:defRPr>
      </a:lvl7pPr>
      <a:lvl8pPr marL="0" marR="0" indent="533347" algn="l" defTabSz="41270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Klarheit Kurrent TRIAL Extrabold"/>
        </a:defRPr>
      </a:lvl8pPr>
      <a:lvl9pPr marL="0" marR="0" indent="711129" algn="l" defTabSz="41270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Klarheit Kurrent TRIAL Extrabold"/>
        </a:defRPr>
      </a:lvl9pPr>
    </p:bodyStyle>
    <p:otherStyle>
      <a:lvl1pPr marL="0" marR="0" indent="0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577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154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731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309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2886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463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040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617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  <p:extLst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  <p15:guide id="3" orient="horz" pos="1207">
          <p15:clr>
            <a:srgbClr val="F26B43"/>
          </p15:clr>
        </p15:guide>
        <p15:guide id="4" orient="horz" pos="3861">
          <p15:clr>
            <a:srgbClr val="F26B43"/>
          </p15:clr>
        </p15:guide>
        <p15:guide id="5" orient="horz" pos="663">
          <p15:clr>
            <a:srgbClr val="F26B43"/>
          </p15:clr>
        </p15:guide>
        <p15:guide id="6" orient="horz" pos="30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485268" y="476250"/>
            <a:ext cx="11227369" cy="576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t" anchorCtr="0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485269" y="1916114"/>
            <a:ext cx="11227369" cy="1861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E20AB5D-FDA5-C7D9-6771-8545A7BFCB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D4FD48D-3F9A-3847-A7AA-132E7AF3DA2E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4157D-C8B7-D8F0-4329-E443B2948F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6B35F37-1FAF-1CA9-CCEF-BFFAC3F7A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7156245-0893-274E-8E10-02688EA7E3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412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</p:sldLayoutIdLst>
  <p:transition spd="med"/>
  <p:hf sldNum="0" hdr="0" dt="0"/>
  <p:txStyles>
    <p:titleStyle>
      <a:lvl1pPr marL="0" marR="0" indent="0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bg2"/>
          </a:solidFill>
          <a:uFillTx/>
          <a:latin typeface="+mj-lt"/>
          <a:ea typeface="+mn-ea"/>
          <a:cs typeface="+mn-cs"/>
          <a:sym typeface="Klarheit Kurrent TRIAL Extrabold"/>
        </a:defRPr>
      </a:lvl1pPr>
      <a:lvl2pPr marL="0" marR="0" indent="228577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2pPr>
      <a:lvl3pPr marL="0" marR="0" indent="457154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3pPr>
      <a:lvl4pPr marL="0" marR="0" indent="685731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4pPr>
      <a:lvl5pPr marL="0" marR="0" indent="914309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5pPr>
      <a:lvl6pPr marL="0" marR="0" indent="1142886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6pPr>
      <a:lvl7pPr marL="0" marR="0" indent="1371463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7pPr>
      <a:lvl8pPr marL="0" marR="0" indent="1600040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8pPr>
      <a:lvl9pPr marL="0" marR="0" indent="1828617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9pPr>
    </p:titleStyle>
    <p:bodyStyle>
      <a:lvl1pPr marL="0" marR="0" indent="0" algn="l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chemeClr val="bg1"/>
          </a:solidFill>
          <a:uFillTx/>
          <a:latin typeface="+mn-lt"/>
          <a:ea typeface="+mn-ea"/>
          <a:cs typeface="+mn-cs"/>
          <a:sym typeface="Klarheit Kurrent TRIAL Extrabold"/>
        </a:defRPr>
      </a:lvl1pPr>
      <a:lvl2pPr marL="0" marR="0" indent="0" algn="l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bg1"/>
          </a:solidFill>
          <a:uFillTx/>
          <a:latin typeface="+mn-lt"/>
          <a:ea typeface="+mn-ea"/>
          <a:cs typeface="+mn-cs"/>
          <a:sym typeface="Klarheit Kurrent TRIAL Extrabold"/>
        </a:defRPr>
      </a:lvl2pPr>
      <a:lvl3pPr marL="0" marR="0" indent="0" algn="l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bg1"/>
          </a:solidFill>
          <a:uFillTx/>
          <a:latin typeface="+mn-lt"/>
          <a:ea typeface="+mn-ea"/>
          <a:cs typeface="+mn-cs"/>
          <a:sym typeface="Klarheit Kurrent TRIAL Extrabold"/>
        </a:defRPr>
      </a:lvl3pPr>
      <a:lvl4pPr marL="0" marR="0" indent="0" algn="l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bg1"/>
          </a:solidFill>
          <a:uFillTx/>
          <a:latin typeface="+mn-lt"/>
          <a:ea typeface="+mn-ea"/>
          <a:cs typeface="+mn-cs"/>
          <a:sym typeface="Klarheit Kurrent TRIAL Extrabold"/>
        </a:defRPr>
      </a:lvl4pPr>
      <a:lvl5pPr marL="0" marR="0" indent="0" algn="l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bg1"/>
          </a:solidFill>
          <a:uFillTx/>
          <a:latin typeface="+mn-lt"/>
          <a:ea typeface="+mn-ea"/>
          <a:cs typeface="+mn-cs"/>
          <a:sym typeface="Klarheit Kurrent TRIAL Extrabold"/>
        </a:defRPr>
      </a:lvl5pPr>
      <a:lvl6pPr marL="0" marR="0" indent="177782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Klarheit Kurrent TRIAL Extrabold"/>
        </a:defRPr>
      </a:lvl6pPr>
      <a:lvl7pPr marL="0" marR="0" indent="355564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Klarheit Kurrent TRIAL Extrabold"/>
        </a:defRPr>
      </a:lvl7pPr>
      <a:lvl8pPr marL="0" marR="0" indent="533347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Klarheit Kurrent TRIAL Extrabold"/>
        </a:defRPr>
      </a:lvl8pPr>
      <a:lvl9pPr marL="0" marR="0" indent="711129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Klarheit Kurrent TRIAL Extrabold"/>
        </a:defRPr>
      </a:lvl9pPr>
    </p:bodyStyle>
    <p:otherStyle>
      <a:lvl1pPr marL="0" marR="0" indent="0" algn="ctr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577" algn="ctr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154" algn="ctr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731" algn="ctr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309" algn="ctr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2886" algn="ctr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463" algn="ctr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040" algn="ctr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617" algn="ctr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85">
          <p15:clr>
            <a:srgbClr val="F26B43"/>
          </p15:clr>
        </p15:guide>
        <p15:guide id="2" orient="horz" pos="663">
          <p15:clr>
            <a:srgbClr val="F26B43"/>
          </p15:clr>
        </p15:guide>
        <p15:guide id="3" orient="horz" pos="3861">
          <p15:clr>
            <a:srgbClr val="F26B43"/>
          </p15:clr>
        </p15:guide>
        <p15:guide id="4" orient="horz" pos="300">
          <p15:clr>
            <a:srgbClr val="F26B43"/>
          </p15:clr>
        </p15:guide>
        <p15:guide id="5" pos="302">
          <p15:clr>
            <a:srgbClr val="F26B43"/>
          </p15:clr>
        </p15:guide>
        <p15:guide id="6" pos="737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4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D04F8-A9FC-278D-5AE7-E3D847BC6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268" y="2713840"/>
            <a:ext cx="11227370" cy="1284454"/>
          </a:xfrm>
        </p:spPr>
        <p:txBody>
          <a:bodyPr/>
          <a:lstStyle/>
          <a:p>
            <a:r>
              <a:rPr lang="zh-CN" altLang="en-US" dirty="0"/>
              <a:t>独立出版 助力科研</a:t>
            </a:r>
            <a:br>
              <a:rPr lang="en-US" altLang="zh-CN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B0D514-04BA-EDB4-5394-A77B9869442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altLang="zh-CN" dirty="0"/>
              <a:t>age</a:t>
            </a:r>
            <a:r>
              <a:rPr lang="zh-CN" altLang="en-US" dirty="0"/>
              <a:t>期刊与平台简介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D70EA9-D895-B0B6-9D2F-DDFBB051B94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2023/04</a:t>
            </a:r>
          </a:p>
        </p:txBody>
      </p:sp>
    </p:spTree>
    <p:extLst>
      <p:ext uri="{BB962C8B-B14F-4D97-AF65-F5344CB8AC3E}">
        <p14:creationId xmlns:p14="http://schemas.microsoft.com/office/powerpoint/2010/main" val="216386147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D03CF8-78BC-1CD4-36FC-8EC754510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427837"/>
            <a:ext cx="12192000" cy="436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6E69D3B-2A08-58EB-A088-94E61A667529}"/>
              </a:ext>
            </a:extLst>
          </p:cNvPr>
          <p:cNvSpPr txBox="1">
            <a:spLocks/>
          </p:cNvSpPr>
          <p:nvPr/>
        </p:nvSpPr>
        <p:spPr>
          <a:xfrm>
            <a:off x="4400364" y="978564"/>
            <a:ext cx="7170832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t" anchorCtr="0">
            <a:spAutoFit/>
          </a:bodyPr>
          <a:lstStyle>
            <a:lvl1pPr marL="0" marR="0" indent="0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chemeClr val="accent2"/>
                </a:solidFill>
                <a:uFillTx/>
                <a:latin typeface="+mj-lt"/>
                <a:ea typeface="+mn-ea"/>
                <a:cs typeface="+mn-cs"/>
                <a:sym typeface="Klarheit Kurrent TRIAL Extrabold"/>
              </a:defRPr>
            </a:lvl1pPr>
            <a:lvl2pPr marL="0" marR="0" indent="228577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FFA316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2pPr>
            <a:lvl3pPr marL="0" marR="0" indent="457154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FFA316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3pPr>
            <a:lvl4pPr marL="0" marR="0" indent="685731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FFA316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4pPr>
            <a:lvl5pPr marL="0" marR="0" indent="914309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FFA316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5pPr>
            <a:lvl6pPr marL="0" marR="0" indent="1142886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FFA316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6pPr>
            <a:lvl7pPr marL="0" marR="0" indent="1371463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FFA316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7pPr>
            <a:lvl8pPr marL="0" marR="0" indent="1600040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FFA316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8pPr>
            <a:lvl9pPr marL="0" marR="0" indent="1828617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FFA316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9pPr>
          </a:lstStyle>
          <a:p>
            <a:pPr algn="ctr"/>
            <a:r>
              <a:rPr lang="zh-CN" altLang="en-US" sz="2800" kern="0" dirty="0">
                <a:solidFill>
                  <a:srgbClr val="263D81"/>
                </a:solidFill>
                <a:latin typeface="Cambria" panose="02040503050406030204" pitchFamily="18" charset="0"/>
              </a:rPr>
              <a:t>中国作者与</a:t>
            </a:r>
            <a:r>
              <a:rPr lang="en-US" sz="2800" kern="0" dirty="0">
                <a:solidFill>
                  <a:srgbClr val="263D81"/>
                </a:solidFill>
                <a:latin typeface="Cambria" panose="02040503050406030204" pitchFamily="18" charset="0"/>
              </a:rPr>
              <a:t> SAGE</a:t>
            </a:r>
            <a:r>
              <a:rPr lang="zh-CN" altLang="en-US" sz="2800" kern="0" dirty="0">
                <a:solidFill>
                  <a:srgbClr val="263D81"/>
                </a:solidFill>
                <a:latin typeface="Cambria" panose="02040503050406030204" pitchFamily="18" charset="0"/>
              </a:rPr>
              <a:t>期刊合作</a:t>
            </a:r>
            <a:r>
              <a:rPr lang="en-US" altLang="zh-CN" sz="2800" kern="0" dirty="0">
                <a:solidFill>
                  <a:srgbClr val="263D81"/>
                </a:solidFill>
                <a:latin typeface="Cambria" panose="02040503050406030204" pitchFamily="18" charset="0"/>
              </a:rPr>
              <a:t>(2022-2020)</a:t>
            </a:r>
            <a:endParaRPr lang="en-SG" sz="2800" kern="0" dirty="0">
              <a:solidFill>
                <a:srgbClr val="263D81"/>
              </a:solidFill>
              <a:latin typeface="Cambria" panose="020405030504060302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E4E9943-F8E4-74DA-4365-73D173B29BC1}"/>
              </a:ext>
            </a:extLst>
          </p:cNvPr>
          <p:cNvSpPr/>
          <p:nvPr/>
        </p:nvSpPr>
        <p:spPr>
          <a:xfrm>
            <a:off x="0" y="1427837"/>
            <a:ext cx="12192000" cy="436551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31D3184F-ECA1-E2EE-03A2-8ADE0F13E8A4}"/>
              </a:ext>
            </a:extLst>
          </p:cNvPr>
          <p:cNvGrpSpPr/>
          <p:nvPr/>
        </p:nvGrpSpPr>
        <p:grpSpPr>
          <a:xfrm>
            <a:off x="797511" y="3025560"/>
            <a:ext cx="1361243" cy="806880"/>
            <a:chOff x="409113" y="1839158"/>
            <a:chExt cx="1020932" cy="605160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82D65124-3D3B-C622-5384-0E08A0750F06}"/>
                </a:ext>
              </a:extLst>
            </p:cNvPr>
            <p:cNvSpPr/>
            <p:nvPr/>
          </p:nvSpPr>
          <p:spPr>
            <a:xfrm>
              <a:off x="409113" y="1839158"/>
              <a:ext cx="1020932" cy="301841"/>
            </a:xfrm>
            <a:prstGeom prst="rect">
              <a:avLst/>
            </a:prstGeom>
            <a:solidFill>
              <a:schemeClr val="accent3">
                <a:lumMod val="7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/>
                <a:t>期刊</a:t>
              </a: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62593DD4-1BB3-F347-52B7-7599513D96D0}"/>
                </a:ext>
              </a:extLst>
            </p:cNvPr>
            <p:cNvSpPr/>
            <p:nvPr/>
          </p:nvSpPr>
          <p:spPr>
            <a:xfrm>
              <a:off x="409113" y="2142477"/>
              <a:ext cx="1020932" cy="3018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srgbClr val="0070C0"/>
                  </a:solidFill>
                </a:rPr>
                <a:t>696</a:t>
              </a: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B5A1EED0-1151-81C0-6C7D-022C857888B7}"/>
              </a:ext>
            </a:extLst>
          </p:cNvPr>
          <p:cNvGrpSpPr/>
          <p:nvPr/>
        </p:nvGrpSpPr>
        <p:grpSpPr>
          <a:xfrm>
            <a:off x="2598937" y="3025561"/>
            <a:ext cx="1361243" cy="804908"/>
            <a:chOff x="1839157" y="1839158"/>
            <a:chExt cx="1020932" cy="603681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5B2C7AA-B017-08C9-956E-25854C3E41BE}"/>
                </a:ext>
              </a:extLst>
            </p:cNvPr>
            <p:cNvSpPr/>
            <p:nvPr/>
          </p:nvSpPr>
          <p:spPr>
            <a:xfrm>
              <a:off x="1839157" y="1839158"/>
              <a:ext cx="1020932" cy="301841"/>
            </a:xfrm>
            <a:prstGeom prst="rect">
              <a:avLst/>
            </a:prstGeom>
            <a:solidFill>
              <a:schemeClr val="accent3">
                <a:lumMod val="7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/>
                <a:t>作者</a:t>
              </a:r>
              <a:endParaRPr lang="en-US" altLang="zh-CN" sz="2400" dirty="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F9792110-8A24-3D16-6D92-3426DAB197B4}"/>
                </a:ext>
              </a:extLst>
            </p:cNvPr>
            <p:cNvSpPr/>
            <p:nvPr/>
          </p:nvSpPr>
          <p:spPr>
            <a:xfrm>
              <a:off x="1839157" y="2140998"/>
              <a:ext cx="1020932" cy="3018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srgbClr val="0070C0"/>
                  </a:solidFill>
                </a:rPr>
                <a:t>63K</a:t>
              </a: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990D174C-8987-0E19-1D9C-75100736BDD2}"/>
              </a:ext>
            </a:extLst>
          </p:cNvPr>
          <p:cNvGrpSpPr/>
          <p:nvPr/>
        </p:nvGrpSpPr>
        <p:grpSpPr>
          <a:xfrm>
            <a:off x="4400364" y="3025560"/>
            <a:ext cx="1361243" cy="808853"/>
            <a:chOff x="3300273" y="1839157"/>
            <a:chExt cx="1020932" cy="606640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F34A8CC-3242-C263-9AF6-5C4CC19B9F6A}"/>
                </a:ext>
              </a:extLst>
            </p:cNvPr>
            <p:cNvSpPr/>
            <p:nvPr/>
          </p:nvSpPr>
          <p:spPr>
            <a:xfrm>
              <a:off x="3300273" y="1839157"/>
              <a:ext cx="1020932" cy="301841"/>
            </a:xfrm>
            <a:prstGeom prst="rect">
              <a:avLst/>
            </a:prstGeom>
            <a:solidFill>
              <a:schemeClr val="accent3">
                <a:lumMod val="7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/>
                <a:t>文章</a:t>
              </a:r>
              <a:endParaRPr lang="en-US" altLang="zh-CN" sz="2400" dirty="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DA73A8CE-1E1D-4296-4621-40E4F3F75A53}"/>
                </a:ext>
              </a:extLst>
            </p:cNvPr>
            <p:cNvSpPr/>
            <p:nvPr/>
          </p:nvSpPr>
          <p:spPr>
            <a:xfrm>
              <a:off x="3300273" y="2143956"/>
              <a:ext cx="1020932" cy="3018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srgbClr val="0070C0"/>
                  </a:solidFill>
                </a:rPr>
                <a:t>22.41K</a:t>
              </a: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0A01F7D8-A8C4-DF64-4DDC-F6ECFBAB86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0246" y="1627648"/>
            <a:ext cx="5306037" cy="380251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718A6D64-7FF0-C794-DAF1-3F9C54A356CC}"/>
              </a:ext>
            </a:extLst>
          </p:cNvPr>
          <p:cNvGrpSpPr/>
          <p:nvPr/>
        </p:nvGrpSpPr>
        <p:grpSpPr>
          <a:xfrm>
            <a:off x="958620" y="821972"/>
            <a:ext cx="2226292" cy="408415"/>
            <a:chOff x="9405934" y="3739344"/>
            <a:chExt cx="2226292" cy="408415"/>
          </a:xfrm>
        </p:grpSpPr>
        <p:pic>
          <p:nvPicPr>
            <p:cNvPr id="19" name="Picture 10">
              <a:extLst>
                <a:ext uri="{FF2B5EF4-FFF2-40B4-BE49-F238E27FC236}">
                  <a16:creationId xmlns:a16="http://schemas.microsoft.com/office/drawing/2014/main" id="{AE2ABEE9-903F-EC7E-22C3-2545FACFD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05934" y="3853261"/>
              <a:ext cx="1845093" cy="294498"/>
            </a:xfrm>
            <a:prstGeom prst="rect">
              <a:avLst/>
            </a:prstGeom>
          </p:spPr>
        </p:pic>
        <p:cxnSp>
          <p:nvCxnSpPr>
            <p:cNvPr id="20" name="Straight Connector 21">
              <a:extLst>
                <a:ext uri="{FF2B5EF4-FFF2-40B4-BE49-F238E27FC236}">
                  <a16:creationId xmlns:a16="http://schemas.microsoft.com/office/drawing/2014/main" id="{27950218-412F-53B5-A2C7-669813ECA746}"/>
                </a:ext>
              </a:extLst>
            </p:cNvPr>
            <p:cNvCxnSpPr>
              <a:cxnSpLocks/>
            </p:cNvCxnSpPr>
            <p:nvPr/>
          </p:nvCxnSpPr>
          <p:spPr>
            <a:xfrm>
              <a:off x="9405934" y="3739344"/>
              <a:ext cx="2226292" cy="0"/>
            </a:xfrm>
            <a:prstGeom prst="line">
              <a:avLst/>
            </a:prstGeom>
            <a:noFill/>
            <a:ln w="44450" cap="flat">
              <a:solidFill>
                <a:srgbClr val="F86A78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400879436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83A7E15-1309-51B3-7EB9-657E02B869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2903" y="1824214"/>
            <a:ext cx="4746171" cy="2943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ounded Rectangle 55">
            <a:extLst>
              <a:ext uri="{FF2B5EF4-FFF2-40B4-BE49-F238E27FC236}">
                <a16:creationId xmlns:a16="http://schemas.microsoft.com/office/drawing/2014/main" id="{9DE3D785-934A-93A8-63EB-5E98153FE51B}"/>
              </a:ext>
            </a:extLst>
          </p:cNvPr>
          <p:cNvSpPr/>
          <p:nvPr/>
        </p:nvSpPr>
        <p:spPr>
          <a:xfrm>
            <a:off x="6352902" y="5330065"/>
            <a:ext cx="4746172" cy="517915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7" b="1" dirty="0">
                <a:solidFill>
                  <a:schemeClr val="accent3">
                    <a:lumMod val="75000"/>
                  </a:schemeClr>
                </a:solidFill>
              </a:rPr>
              <a:t>sage.cnpereading.com</a:t>
            </a:r>
            <a:endParaRPr lang="zh-CN" altLang="en-US" sz="2667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Rounded Rectangle 55">
            <a:extLst>
              <a:ext uri="{FF2B5EF4-FFF2-40B4-BE49-F238E27FC236}">
                <a16:creationId xmlns:a16="http://schemas.microsoft.com/office/drawing/2014/main" id="{ED1F816D-5C8C-8E80-DD92-787DF6BEF97C}"/>
              </a:ext>
            </a:extLst>
          </p:cNvPr>
          <p:cNvSpPr/>
          <p:nvPr/>
        </p:nvSpPr>
        <p:spPr>
          <a:xfrm>
            <a:off x="728703" y="5336049"/>
            <a:ext cx="4746172" cy="517915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7" b="1" dirty="0">
                <a:solidFill>
                  <a:schemeClr val="accent3">
                    <a:lumMod val="75000"/>
                  </a:schemeClr>
                </a:solidFill>
              </a:rPr>
              <a:t>journals.sagepub.com</a:t>
            </a:r>
            <a:endParaRPr lang="zh-CN" altLang="en-US" sz="2667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119BCCE-3C70-565C-25C0-B5C15605BE7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215" y="1818566"/>
            <a:ext cx="4535595" cy="2947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70781B52-9476-FA6C-D78E-3876FA24EF82}"/>
              </a:ext>
            </a:extLst>
          </p:cNvPr>
          <p:cNvGrpSpPr/>
          <p:nvPr/>
        </p:nvGrpSpPr>
        <p:grpSpPr>
          <a:xfrm>
            <a:off x="958620" y="821972"/>
            <a:ext cx="2226292" cy="408415"/>
            <a:chOff x="9405934" y="3739344"/>
            <a:chExt cx="2226292" cy="408415"/>
          </a:xfrm>
        </p:grpSpPr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EC123BA3-DD18-7066-B736-2B5193B1B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05934" y="3853261"/>
              <a:ext cx="1845093" cy="294498"/>
            </a:xfrm>
            <a:prstGeom prst="rect">
              <a:avLst/>
            </a:prstGeom>
          </p:spPr>
        </p:pic>
        <p:cxnSp>
          <p:nvCxnSpPr>
            <p:cNvPr id="11" name="Straight Connector 21">
              <a:extLst>
                <a:ext uri="{FF2B5EF4-FFF2-40B4-BE49-F238E27FC236}">
                  <a16:creationId xmlns:a16="http://schemas.microsoft.com/office/drawing/2014/main" id="{483AB4C8-A5AB-4670-F314-40681CFF30E6}"/>
                </a:ext>
              </a:extLst>
            </p:cNvPr>
            <p:cNvCxnSpPr>
              <a:cxnSpLocks/>
            </p:cNvCxnSpPr>
            <p:nvPr/>
          </p:nvCxnSpPr>
          <p:spPr>
            <a:xfrm>
              <a:off x="9405934" y="3739344"/>
              <a:ext cx="2226292" cy="0"/>
            </a:xfrm>
            <a:prstGeom prst="line">
              <a:avLst/>
            </a:prstGeom>
            <a:noFill/>
            <a:ln w="44450" cap="flat">
              <a:solidFill>
                <a:srgbClr val="F86A78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15905335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FB06929-1C6D-92EC-D64F-19462FAD9D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1589"/>
            <a:ext cx="12192000" cy="585748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7D88D12A-7881-E37F-B921-239CC6C14963}"/>
              </a:ext>
            </a:extLst>
          </p:cNvPr>
          <p:cNvGrpSpPr/>
          <p:nvPr/>
        </p:nvGrpSpPr>
        <p:grpSpPr>
          <a:xfrm>
            <a:off x="549220" y="325121"/>
            <a:ext cx="2365727" cy="483801"/>
            <a:chOff x="819185" y="142703"/>
            <a:chExt cx="2365727" cy="483801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55E7F97-9C89-A02B-8CC5-B6292D1B2CC0}"/>
                </a:ext>
              </a:extLst>
            </p:cNvPr>
            <p:cNvSpPr/>
            <p:nvPr/>
          </p:nvSpPr>
          <p:spPr>
            <a:xfrm>
              <a:off x="819185" y="142703"/>
              <a:ext cx="2365727" cy="4838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9EA0D13-0107-5E8F-5727-D59E4EC370A5}"/>
                </a:ext>
              </a:extLst>
            </p:cNvPr>
            <p:cNvGrpSpPr/>
            <p:nvPr/>
          </p:nvGrpSpPr>
          <p:grpSpPr>
            <a:xfrm>
              <a:off x="958620" y="142703"/>
              <a:ext cx="2226292" cy="408415"/>
              <a:chOff x="9405934" y="3739344"/>
              <a:chExt cx="2226292" cy="408415"/>
            </a:xfrm>
          </p:grpSpPr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74D5CFFC-1997-E7C4-1952-C6229D4987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405934" y="3853261"/>
                <a:ext cx="1845093" cy="294498"/>
              </a:xfrm>
              <a:prstGeom prst="rect">
                <a:avLst/>
              </a:prstGeom>
            </p:spPr>
          </p:pic>
          <p:cxnSp>
            <p:nvCxnSpPr>
              <p:cNvPr id="9" name="Straight Connector 21">
                <a:extLst>
                  <a:ext uri="{FF2B5EF4-FFF2-40B4-BE49-F238E27FC236}">
                    <a16:creationId xmlns:a16="http://schemas.microsoft.com/office/drawing/2014/main" id="{D365E7BC-AE46-2782-5468-310FB23A28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05934" y="3739344"/>
                <a:ext cx="2226292" cy="0"/>
              </a:xfrm>
              <a:prstGeom prst="line">
                <a:avLst/>
              </a:prstGeom>
              <a:noFill/>
              <a:ln w="44450" cap="flat">
                <a:solidFill>
                  <a:srgbClr val="F86A78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</p:spTree>
    <p:extLst>
      <p:ext uri="{BB962C8B-B14F-4D97-AF65-F5344CB8AC3E}">
        <p14:creationId xmlns:p14="http://schemas.microsoft.com/office/powerpoint/2010/main" val="130049220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79D788C-8D5B-9515-C5A9-E7E867524E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0706"/>
            <a:ext cx="12192000" cy="6637294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0E3F4849-9C37-99C3-18D9-BEE289082310}"/>
              </a:ext>
            </a:extLst>
          </p:cNvPr>
          <p:cNvGrpSpPr/>
          <p:nvPr/>
        </p:nvGrpSpPr>
        <p:grpSpPr>
          <a:xfrm>
            <a:off x="3906668" y="1446420"/>
            <a:ext cx="2134172" cy="3681968"/>
            <a:chOff x="3281092" y="1694810"/>
            <a:chExt cx="1600629" cy="276147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9A8AB93F-9DBD-0293-DB5E-4EA7D533DD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81092" y="2303485"/>
              <a:ext cx="1600629" cy="2152800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  <p:sp>
          <p:nvSpPr>
            <p:cNvPr id="5" name="Rounded Rectangle 55">
              <a:extLst>
                <a:ext uri="{FF2B5EF4-FFF2-40B4-BE49-F238E27FC236}">
                  <a16:creationId xmlns:a16="http://schemas.microsoft.com/office/drawing/2014/main" id="{9CC6D92B-FDD7-EF22-B6C3-B2999ACC655B}"/>
                </a:ext>
              </a:extLst>
            </p:cNvPr>
            <p:cNvSpPr/>
            <p:nvPr/>
          </p:nvSpPr>
          <p:spPr>
            <a:xfrm>
              <a:off x="3505407" y="1694810"/>
              <a:ext cx="1152000" cy="301834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</a:rPr>
                <a:t>健康科学</a:t>
              </a:r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2E3BE222-2261-93B7-3AF4-AA209CB56C6B}"/>
                </a:ext>
              </a:extLst>
            </p:cNvPr>
            <p:cNvCxnSpPr>
              <a:cxnSpLocks/>
              <a:stCxn id="5" idx="2"/>
              <a:endCxn id="4" idx="0"/>
            </p:cNvCxnSpPr>
            <p:nvPr/>
          </p:nvCxnSpPr>
          <p:spPr>
            <a:xfrm flipH="1">
              <a:off x="4081407" y="1996644"/>
              <a:ext cx="1" cy="306841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5267E3D3-5750-0A4E-A629-0BDBA6E0E3B7}"/>
              </a:ext>
            </a:extLst>
          </p:cNvPr>
          <p:cNvGrpSpPr/>
          <p:nvPr/>
        </p:nvGrpSpPr>
        <p:grpSpPr>
          <a:xfrm>
            <a:off x="6166019" y="1446420"/>
            <a:ext cx="1651200" cy="1678489"/>
            <a:chOff x="4851649" y="1315570"/>
            <a:chExt cx="1238400" cy="1258867"/>
          </a:xfrm>
          <a:solidFill>
            <a:srgbClr val="FF0000"/>
          </a:solidFill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1510ADE-82C4-8F4C-FD8C-F9FBF55D51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51649" y="1919237"/>
              <a:ext cx="1238400" cy="655200"/>
            </a:xfrm>
            <a:prstGeom prst="rect">
              <a:avLst/>
            </a:prstGeom>
            <a:grpFill/>
            <a:ln w="25400">
              <a:solidFill>
                <a:srgbClr val="FF0000"/>
              </a:solidFill>
            </a:ln>
          </p:spPr>
        </p:pic>
        <p:sp>
          <p:nvSpPr>
            <p:cNvPr id="9" name="Rounded Rectangle 55">
              <a:extLst>
                <a:ext uri="{FF2B5EF4-FFF2-40B4-BE49-F238E27FC236}">
                  <a16:creationId xmlns:a16="http://schemas.microsoft.com/office/drawing/2014/main" id="{7055ECD9-13DE-B30D-80CD-D4464C695273}"/>
                </a:ext>
              </a:extLst>
            </p:cNvPr>
            <p:cNvSpPr/>
            <p:nvPr/>
          </p:nvSpPr>
          <p:spPr>
            <a:xfrm>
              <a:off x="4863922" y="1315570"/>
              <a:ext cx="1213853" cy="301834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</a:rPr>
                <a:t>生命</a:t>
              </a:r>
              <a:r>
                <a:rPr lang="en-US" altLang="zh-CN" sz="2000" dirty="0">
                  <a:solidFill>
                    <a:schemeClr val="bg1"/>
                  </a:solidFill>
                </a:rPr>
                <a:t>/</a:t>
              </a:r>
              <a:r>
                <a:rPr lang="zh-CN" altLang="en-US" sz="2000" dirty="0">
                  <a:solidFill>
                    <a:schemeClr val="bg1"/>
                  </a:solidFill>
                </a:rPr>
                <a:t>医学</a:t>
              </a: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84B681C2-02E7-9400-EF02-F80CBB906D90}"/>
                </a:ext>
              </a:extLst>
            </p:cNvPr>
            <p:cNvCxnSpPr>
              <a:cxnSpLocks/>
              <a:stCxn id="9" idx="2"/>
              <a:endCxn id="8" idx="0"/>
            </p:cNvCxnSpPr>
            <p:nvPr/>
          </p:nvCxnSpPr>
          <p:spPr>
            <a:xfrm>
              <a:off x="5470849" y="1617404"/>
              <a:ext cx="0" cy="301833"/>
            </a:xfrm>
            <a:prstGeom prst="line">
              <a:avLst/>
            </a:prstGeom>
            <a:grp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14F9718A-3666-93A3-3EAA-01B668710F23}"/>
              </a:ext>
            </a:extLst>
          </p:cNvPr>
          <p:cNvGrpSpPr/>
          <p:nvPr/>
        </p:nvGrpSpPr>
        <p:grpSpPr>
          <a:xfrm>
            <a:off x="7920364" y="1446418"/>
            <a:ext cx="1618470" cy="1420430"/>
            <a:chOff x="6133639" y="689983"/>
            <a:chExt cx="1213853" cy="1065322"/>
          </a:xfrm>
          <a:solidFill>
            <a:srgbClr val="FFFFFF"/>
          </a:solidFill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B234E75-2DEE-90A1-ED4A-297ED39F6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50165" y="1287305"/>
              <a:ext cx="1180800" cy="468000"/>
            </a:xfrm>
            <a:prstGeom prst="rect">
              <a:avLst/>
            </a:prstGeom>
            <a:grpFill/>
            <a:ln w="25400">
              <a:solidFill>
                <a:srgbClr val="FF0000"/>
              </a:solidFill>
            </a:ln>
          </p:spPr>
        </p:pic>
        <p:sp>
          <p:nvSpPr>
            <p:cNvPr id="13" name="Rounded Rectangle 55">
              <a:extLst>
                <a:ext uri="{FF2B5EF4-FFF2-40B4-BE49-F238E27FC236}">
                  <a16:creationId xmlns:a16="http://schemas.microsoft.com/office/drawing/2014/main" id="{A7237E49-E19A-806E-FCF8-DBAA4462DF13}"/>
                </a:ext>
              </a:extLst>
            </p:cNvPr>
            <p:cNvSpPr/>
            <p:nvPr/>
          </p:nvSpPr>
          <p:spPr>
            <a:xfrm>
              <a:off x="6133639" y="689983"/>
              <a:ext cx="1213853" cy="301834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+mn-ea"/>
                </a:rPr>
                <a:t>材料</a:t>
              </a:r>
              <a:r>
                <a:rPr lang="en-US" altLang="zh-CN" sz="2000" dirty="0">
                  <a:solidFill>
                    <a:schemeClr val="bg1"/>
                  </a:solidFill>
                  <a:latin typeface="+mn-ea"/>
                </a:rPr>
                <a:t>/</a:t>
              </a:r>
              <a:r>
                <a:rPr lang="zh-CN" altLang="en-US" sz="2000" dirty="0">
                  <a:solidFill>
                    <a:schemeClr val="bg1"/>
                  </a:solidFill>
                  <a:latin typeface="+mn-ea"/>
                </a:rPr>
                <a:t>工程</a:t>
              </a:r>
            </a:p>
          </p:txBody>
        </p: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FCFD45B2-2F4A-5250-FA82-830755639D86}"/>
                </a:ext>
              </a:extLst>
            </p:cNvPr>
            <p:cNvCxnSpPr>
              <a:cxnSpLocks/>
              <a:stCxn id="13" idx="2"/>
              <a:endCxn id="12" idx="0"/>
            </p:cNvCxnSpPr>
            <p:nvPr/>
          </p:nvCxnSpPr>
          <p:spPr>
            <a:xfrm>
              <a:off x="6740565" y="991817"/>
              <a:ext cx="0" cy="295488"/>
            </a:xfrm>
            <a:prstGeom prst="line">
              <a:avLst/>
            </a:prstGeom>
            <a:grp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89E22F2A-0DF2-ACC2-2988-7CD42FEE70FA}"/>
              </a:ext>
            </a:extLst>
          </p:cNvPr>
          <p:cNvGrpSpPr/>
          <p:nvPr/>
        </p:nvGrpSpPr>
        <p:grpSpPr>
          <a:xfrm>
            <a:off x="9641980" y="1446418"/>
            <a:ext cx="2056343" cy="3676429"/>
            <a:chOff x="7055591" y="1601888"/>
            <a:chExt cx="1542257" cy="2757322"/>
          </a:xfrm>
          <a:solidFill>
            <a:srgbClr val="FFFFFF"/>
          </a:solidFill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4EA4A5C0-AA80-13CE-94DD-CA04AB86F0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55591" y="2199210"/>
              <a:ext cx="1542257" cy="2160000"/>
            </a:xfrm>
            <a:prstGeom prst="rect">
              <a:avLst/>
            </a:prstGeom>
            <a:grpFill/>
            <a:ln w="25400">
              <a:solidFill>
                <a:srgbClr val="FF0000"/>
              </a:solidFill>
            </a:ln>
          </p:spPr>
        </p:pic>
        <p:sp>
          <p:nvSpPr>
            <p:cNvPr id="17" name="Rounded Rectangle 55">
              <a:extLst>
                <a:ext uri="{FF2B5EF4-FFF2-40B4-BE49-F238E27FC236}">
                  <a16:creationId xmlns:a16="http://schemas.microsoft.com/office/drawing/2014/main" id="{FC60716C-FA8D-4EF1-0C51-7C0BB2305D10}"/>
                </a:ext>
              </a:extLst>
            </p:cNvPr>
            <p:cNvSpPr/>
            <p:nvPr/>
          </p:nvSpPr>
          <p:spPr>
            <a:xfrm>
              <a:off x="7250720" y="1601888"/>
              <a:ext cx="1152000" cy="301834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</a:rPr>
                <a:t>人文社科</a:t>
              </a:r>
            </a:p>
          </p:txBody>
        </p: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6AA8E8E0-B61B-9B6E-C43F-D4F9195FE32C}"/>
                </a:ext>
              </a:extLst>
            </p:cNvPr>
            <p:cNvCxnSpPr>
              <a:cxnSpLocks/>
              <a:stCxn id="17" idx="2"/>
              <a:endCxn id="16" idx="0"/>
            </p:cNvCxnSpPr>
            <p:nvPr/>
          </p:nvCxnSpPr>
          <p:spPr>
            <a:xfrm>
              <a:off x="7826720" y="1903722"/>
              <a:ext cx="0" cy="295488"/>
            </a:xfrm>
            <a:prstGeom prst="line">
              <a:avLst/>
            </a:prstGeom>
            <a:grp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ounded Rectangle 55">
            <a:extLst>
              <a:ext uri="{FF2B5EF4-FFF2-40B4-BE49-F238E27FC236}">
                <a16:creationId xmlns:a16="http://schemas.microsoft.com/office/drawing/2014/main" id="{83E26FCE-88C5-F12F-2AB8-1E2FEF66972A}"/>
              </a:ext>
            </a:extLst>
          </p:cNvPr>
          <p:cNvSpPr/>
          <p:nvPr/>
        </p:nvSpPr>
        <p:spPr>
          <a:xfrm>
            <a:off x="1160890" y="4204884"/>
            <a:ext cx="2636612" cy="42807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rgbClr val="FF0000"/>
                </a:solidFill>
              </a:rPr>
              <a:t>期刊题名</a:t>
            </a:r>
            <a:r>
              <a:rPr lang="en-US" altLang="zh-CN" sz="2400" dirty="0">
                <a:solidFill>
                  <a:srgbClr val="FF0000"/>
                </a:solidFill>
              </a:rPr>
              <a:t>A-Z</a:t>
            </a:r>
            <a:r>
              <a:rPr lang="zh-CN" altLang="en-US" sz="2400" dirty="0">
                <a:solidFill>
                  <a:srgbClr val="FF0000"/>
                </a:solidFill>
              </a:rPr>
              <a:t>浏览</a:t>
            </a:r>
          </a:p>
        </p:txBody>
      </p:sp>
      <p:sp>
        <p:nvSpPr>
          <p:cNvPr id="20" name="Rounded Rectangle 55">
            <a:extLst>
              <a:ext uri="{FF2B5EF4-FFF2-40B4-BE49-F238E27FC236}">
                <a16:creationId xmlns:a16="http://schemas.microsoft.com/office/drawing/2014/main" id="{635D03D5-1789-532D-7DCA-2BC68304A8E4}"/>
              </a:ext>
            </a:extLst>
          </p:cNvPr>
          <p:cNvSpPr/>
          <p:nvPr/>
        </p:nvSpPr>
        <p:spPr>
          <a:xfrm>
            <a:off x="1602041" y="2266435"/>
            <a:ext cx="1257244" cy="351503"/>
          </a:xfrm>
          <a:prstGeom prst="round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rgbClr val="FF0000"/>
                </a:solidFill>
              </a:rPr>
              <a:t>学科</a:t>
            </a:r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B7320302-586A-99DA-5C85-704265A5E653}"/>
              </a:ext>
            </a:extLst>
          </p:cNvPr>
          <p:cNvGrpSpPr/>
          <p:nvPr/>
        </p:nvGrpSpPr>
        <p:grpSpPr>
          <a:xfrm>
            <a:off x="549220" y="325121"/>
            <a:ext cx="2365727" cy="483801"/>
            <a:chOff x="819185" y="142703"/>
            <a:chExt cx="2365727" cy="483801"/>
          </a:xfrm>
        </p:grpSpPr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5DE8ACB5-5626-E3AC-D8D4-09C2DEC5C87D}"/>
                </a:ext>
              </a:extLst>
            </p:cNvPr>
            <p:cNvSpPr/>
            <p:nvPr/>
          </p:nvSpPr>
          <p:spPr>
            <a:xfrm>
              <a:off x="819185" y="142703"/>
              <a:ext cx="2365727" cy="4838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BF6B0E7D-1DDD-D48E-2669-7A91A53EA9E3}"/>
                </a:ext>
              </a:extLst>
            </p:cNvPr>
            <p:cNvGrpSpPr/>
            <p:nvPr/>
          </p:nvGrpSpPr>
          <p:grpSpPr>
            <a:xfrm>
              <a:off x="958620" y="142703"/>
              <a:ext cx="2226292" cy="408415"/>
              <a:chOff x="9405934" y="3739344"/>
              <a:chExt cx="2226292" cy="408415"/>
            </a:xfrm>
          </p:grpSpPr>
          <p:pic>
            <p:nvPicPr>
              <p:cNvPr id="54" name="Picture 10">
                <a:extLst>
                  <a:ext uri="{FF2B5EF4-FFF2-40B4-BE49-F238E27FC236}">
                    <a16:creationId xmlns:a16="http://schemas.microsoft.com/office/drawing/2014/main" id="{D888E497-2E18-F56F-D37F-94C5528895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405934" y="3853261"/>
                <a:ext cx="1845093" cy="294498"/>
              </a:xfrm>
              <a:prstGeom prst="rect">
                <a:avLst/>
              </a:prstGeom>
            </p:spPr>
          </p:pic>
          <p:cxnSp>
            <p:nvCxnSpPr>
              <p:cNvPr id="55" name="Straight Connector 21">
                <a:extLst>
                  <a:ext uri="{FF2B5EF4-FFF2-40B4-BE49-F238E27FC236}">
                    <a16:creationId xmlns:a16="http://schemas.microsoft.com/office/drawing/2014/main" id="{E097FF71-AF2D-73A2-DE49-B5463E959E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05934" y="3739344"/>
                <a:ext cx="2226292" cy="0"/>
              </a:xfrm>
              <a:prstGeom prst="line">
                <a:avLst/>
              </a:prstGeom>
              <a:noFill/>
              <a:ln w="44450" cap="flat">
                <a:solidFill>
                  <a:srgbClr val="F86A78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</p:spTree>
    <p:extLst>
      <p:ext uri="{BB962C8B-B14F-4D97-AF65-F5344CB8AC3E}">
        <p14:creationId xmlns:p14="http://schemas.microsoft.com/office/powerpoint/2010/main" val="36190315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D97D7F8-06FE-BF0E-3032-F8240D8326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0888" y="922838"/>
            <a:ext cx="9170126" cy="5590903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6C114189-4A3F-085F-CC69-47F9046D593F}"/>
              </a:ext>
            </a:extLst>
          </p:cNvPr>
          <p:cNvGrpSpPr/>
          <p:nvPr/>
        </p:nvGrpSpPr>
        <p:grpSpPr>
          <a:xfrm>
            <a:off x="549220" y="325121"/>
            <a:ext cx="2365727" cy="483801"/>
            <a:chOff x="819185" y="142703"/>
            <a:chExt cx="2365727" cy="483801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A585E5D-0330-BBBF-ECC5-58193D97F1ED}"/>
                </a:ext>
              </a:extLst>
            </p:cNvPr>
            <p:cNvSpPr/>
            <p:nvPr/>
          </p:nvSpPr>
          <p:spPr>
            <a:xfrm>
              <a:off x="819185" y="142703"/>
              <a:ext cx="2365727" cy="4838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2B57CFDC-4EE1-38F8-257D-BEF7DEBFCAD5}"/>
                </a:ext>
              </a:extLst>
            </p:cNvPr>
            <p:cNvGrpSpPr/>
            <p:nvPr/>
          </p:nvGrpSpPr>
          <p:grpSpPr>
            <a:xfrm>
              <a:off x="958620" y="142703"/>
              <a:ext cx="2226292" cy="408415"/>
              <a:chOff x="9405934" y="3739344"/>
              <a:chExt cx="2226292" cy="408415"/>
            </a:xfrm>
          </p:grpSpPr>
          <p:pic>
            <p:nvPicPr>
              <p:cNvPr id="7" name="Picture 10">
                <a:extLst>
                  <a:ext uri="{FF2B5EF4-FFF2-40B4-BE49-F238E27FC236}">
                    <a16:creationId xmlns:a16="http://schemas.microsoft.com/office/drawing/2014/main" id="{C7F959F7-1C1A-B05A-5B83-21DF5905AB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405934" y="3853261"/>
                <a:ext cx="1845093" cy="294498"/>
              </a:xfrm>
              <a:prstGeom prst="rect">
                <a:avLst/>
              </a:prstGeom>
            </p:spPr>
          </p:pic>
          <p:cxnSp>
            <p:nvCxnSpPr>
              <p:cNvPr id="8" name="Straight Connector 21">
                <a:extLst>
                  <a:ext uri="{FF2B5EF4-FFF2-40B4-BE49-F238E27FC236}">
                    <a16:creationId xmlns:a16="http://schemas.microsoft.com/office/drawing/2014/main" id="{DDB93E56-8F4D-7DCB-5631-8777664DEA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05934" y="3739344"/>
                <a:ext cx="2226292" cy="0"/>
              </a:xfrm>
              <a:prstGeom prst="line">
                <a:avLst/>
              </a:prstGeom>
              <a:noFill/>
              <a:ln w="44450" cap="flat">
                <a:solidFill>
                  <a:srgbClr val="F86A78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</p:spTree>
    <p:extLst>
      <p:ext uri="{BB962C8B-B14F-4D97-AF65-F5344CB8AC3E}">
        <p14:creationId xmlns:p14="http://schemas.microsoft.com/office/powerpoint/2010/main" val="169821711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3AB8111-BA32-4E12-123D-596A89BCBD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5069" y="847452"/>
            <a:ext cx="9248503" cy="5451567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17C24BA5-8ECE-1418-0B28-CC2973B797A5}"/>
              </a:ext>
            </a:extLst>
          </p:cNvPr>
          <p:cNvGrpSpPr/>
          <p:nvPr/>
        </p:nvGrpSpPr>
        <p:grpSpPr>
          <a:xfrm>
            <a:off x="549220" y="325121"/>
            <a:ext cx="2365727" cy="483801"/>
            <a:chOff x="819185" y="142703"/>
            <a:chExt cx="2365727" cy="483801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24EBEC3D-3E93-AF67-3F0C-D2032DC04404}"/>
                </a:ext>
              </a:extLst>
            </p:cNvPr>
            <p:cNvSpPr/>
            <p:nvPr/>
          </p:nvSpPr>
          <p:spPr>
            <a:xfrm>
              <a:off x="819185" y="142703"/>
              <a:ext cx="2365727" cy="4838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93F1C793-D14C-AEDE-8285-7A6D5CE84B13}"/>
                </a:ext>
              </a:extLst>
            </p:cNvPr>
            <p:cNvGrpSpPr/>
            <p:nvPr/>
          </p:nvGrpSpPr>
          <p:grpSpPr>
            <a:xfrm>
              <a:off x="958620" y="142703"/>
              <a:ext cx="2226292" cy="408415"/>
              <a:chOff x="9405934" y="3739344"/>
              <a:chExt cx="2226292" cy="408415"/>
            </a:xfrm>
          </p:grpSpPr>
          <p:pic>
            <p:nvPicPr>
              <p:cNvPr id="7" name="Picture 10">
                <a:extLst>
                  <a:ext uri="{FF2B5EF4-FFF2-40B4-BE49-F238E27FC236}">
                    <a16:creationId xmlns:a16="http://schemas.microsoft.com/office/drawing/2014/main" id="{7300558A-88D1-C51A-E58A-50624EAF8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405934" y="3853261"/>
                <a:ext cx="1845093" cy="294498"/>
              </a:xfrm>
              <a:prstGeom prst="rect">
                <a:avLst/>
              </a:prstGeom>
            </p:spPr>
          </p:pic>
          <p:cxnSp>
            <p:nvCxnSpPr>
              <p:cNvPr id="8" name="Straight Connector 21">
                <a:extLst>
                  <a:ext uri="{FF2B5EF4-FFF2-40B4-BE49-F238E27FC236}">
                    <a16:creationId xmlns:a16="http://schemas.microsoft.com/office/drawing/2014/main" id="{E30B9FF4-DCD8-50DC-314E-B618B249D9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05934" y="3739344"/>
                <a:ext cx="2226292" cy="0"/>
              </a:xfrm>
              <a:prstGeom prst="line">
                <a:avLst/>
              </a:prstGeom>
              <a:noFill/>
              <a:ln w="44450" cap="flat">
                <a:solidFill>
                  <a:srgbClr val="F86A78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</p:spTree>
    <p:extLst>
      <p:ext uri="{BB962C8B-B14F-4D97-AF65-F5344CB8AC3E}">
        <p14:creationId xmlns:p14="http://schemas.microsoft.com/office/powerpoint/2010/main" val="93912289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7AC4E97-F119-0B89-8E77-9080B2853E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784" y="991601"/>
            <a:ext cx="6031909" cy="470210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97DE703-287C-9D33-AD40-4A527979FC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7693" y="3038782"/>
            <a:ext cx="4769391" cy="1352464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6014342-EB36-85BD-8D75-4E59225E0B4F}"/>
              </a:ext>
            </a:extLst>
          </p:cNvPr>
          <p:cNvGrpSpPr/>
          <p:nvPr/>
        </p:nvGrpSpPr>
        <p:grpSpPr>
          <a:xfrm>
            <a:off x="549220" y="325121"/>
            <a:ext cx="2365727" cy="483801"/>
            <a:chOff x="819185" y="142703"/>
            <a:chExt cx="2365727" cy="483801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3D078E1A-F75B-1665-B717-867C5317CD76}"/>
                </a:ext>
              </a:extLst>
            </p:cNvPr>
            <p:cNvSpPr/>
            <p:nvPr/>
          </p:nvSpPr>
          <p:spPr>
            <a:xfrm>
              <a:off x="819185" y="142703"/>
              <a:ext cx="2365727" cy="4838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31E5BEF1-36FD-32A8-3C33-721FB0C341E1}"/>
                </a:ext>
              </a:extLst>
            </p:cNvPr>
            <p:cNvGrpSpPr/>
            <p:nvPr/>
          </p:nvGrpSpPr>
          <p:grpSpPr>
            <a:xfrm>
              <a:off x="958620" y="142703"/>
              <a:ext cx="2226292" cy="408415"/>
              <a:chOff x="9405934" y="3739344"/>
              <a:chExt cx="2226292" cy="408415"/>
            </a:xfrm>
          </p:grpSpPr>
          <p:pic>
            <p:nvPicPr>
              <p:cNvPr id="7" name="Picture 10">
                <a:extLst>
                  <a:ext uri="{FF2B5EF4-FFF2-40B4-BE49-F238E27FC236}">
                    <a16:creationId xmlns:a16="http://schemas.microsoft.com/office/drawing/2014/main" id="{7A897664-12DE-6763-8770-373ABDEA71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405934" y="3853261"/>
                <a:ext cx="1845093" cy="294498"/>
              </a:xfrm>
              <a:prstGeom prst="rect">
                <a:avLst/>
              </a:prstGeom>
            </p:spPr>
          </p:pic>
          <p:cxnSp>
            <p:nvCxnSpPr>
              <p:cNvPr id="8" name="Straight Connector 21">
                <a:extLst>
                  <a:ext uri="{FF2B5EF4-FFF2-40B4-BE49-F238E27FC236}">
                    <a16:creationId xmlns:a16="http://schemas.microsoft.com/office/drawing/2014/main" id="{1B11CEA9-8E09-D1DE-FBE2-FE33D14242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05934" y="3739344"/>
                <a:ext cx="2226292" cy="0"/>
              </a:xfrm>
              <a:prstGeom prst="line">
                <a:avLst/>
              </a:prstGeom>
              <a:noFill/>
              <a:ln w="44450" cap="flat">
                <a:solidFill>
                  <a:srgbClr val="F86A78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</p:spTree>
    <p:extLst>
      <p:ext uri="{BB962C8B-B14F-4D97-AF65-F5344CB8AC3E}">
        <p14:creationId xmlns:p14="http://schemas.microsoft.com/office/powerpoint/2010/main" val="78820364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2C33842-9321-1875-B212-7EE53CE99E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18" y="241011"/>
            <a:ext cx="11836624" cy="6375978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6B550B1-22E0-E0E1-1B03-108AF50FFA8F}"/>
              </a:ext>
            </a:extLst>
          </p:cNvPr>
          <p:cNvSpPr/>
          <p:nvPr/>
        </p:nvSpPr>
        <p:spPr>
          <a:xfrm>
            <a:off x="5043340" y="2162475"/>
            <a:ext cx="3110846" cy="2441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D570299-D67B-7F0A-3862-0E8A84E88A66}"/>
              </a:ext>
            </a:extLst>
          </p:cNvPr>
          <p:cNvSpPr/>
          <p:nvPr/>
        </p:nvSpPr>
        <p:spPr>
          <a:xfrm>
            <a:off x="8710349" y="3213465"/>
            <a:ext cx="2554681" cy="14339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" name="Rounded Rectangle 55">
            <a:extLst>
              <a:ext uri="{FF2B5EF4-FFF2-40B4-BE49-F238E27FC236}">
                <a16:creationId xmlns:a16="http://schemas.microsoft.com/office/drawing/2014/main" id="{34524953-1BE2-9664-4920-EFCF0AD2DA21}"/>
              </a:ext>
            </a:extLst>
          </p:cNvPr>
          <p:cNvSpPr/>
          <p:nvPr/>
        </p:nvSpPr>
        <p:spPr>
          <a:xfrm>
            <a:off x="5302763" y="1400980"/>
            <a:ext cx="2591999" cy="543604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rgbClr val="FF0000"/>
                </a:solidFill>
              </a:rPr>
              <a:t>学协会</a:t>
            </a:r>
            <a:r>
              <a:rPr lang="en-US" altLang="zh-CN" sz="2400" dirty="0">
                <a:solidFill>
                  <a:srgbClr val="FF0000"/>
                </a:solidFill>
              </a:rPr>
              <a:t>/</a:t>
            </a:r>
            <a:r>
              <a:rPr lang="zh-CN" altLang="en-US" sz="2400" dirty="0">
                <a:solidFill>
                  <a:srgbClr val="FF0000"/>
                </a:solidFill>
              </a:rPr>
              <a:t>影响因子</a:t>
            </a:r>
          </a:p>
        </p:txBody>
      </p:sp>
      <p:sp>
        <p:nvSpPr>
          <p:cNvPr id="6" name="Rounded Rectangle 55">
            <a:extLst>
              <a:ext uri="{FF2B5EF4-FFF2-40B4-BE49-F238E27FC236}">
                <a16:creationId xmlns:a16="http://schemas.microsoft.com/office/drawing/2014/main" id="{1BCAF7B7-046D-C8E5-A73D-2E1A6E6AFDDB}"/>
              </a:ext>
            </a:extLst>
          </p:cNvPr>
          <p:cNvSpPr/>
          <p:nvPr/>
        </p:nvSpPr>
        <p:spPr>
          <a:xfrm>
            <a:off x="10209271" y="4736623"/>
            <a:ext cx="1583615" cy="42709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rgbClr val="FF0000"/>
                </a:solidFill>
              </a:rPr>
              <a:t>浏览文章</a:t>
            </a:r>
          </a:p>
        </p:txBody>
      </p:sp>
      <p:cxnSp>
        <p:nvCxnSpPr>
          <p:cNvPr id="7" name="直接连接符 20">
            <a:extLst>
              <a:ext uri="{FF2B5EF4-FFF2-40B4-BE49-F238E27FC236}">
                <a16:creationId xmlns:a16="http://schemas.microsoft.com/office/drawing/2014/main" id="{A7C075A1-26E3-A8D7-1713-548D3F29AFA1}"/>
              </a:ext>
            </a:extLst>
          </p:cNvPr>
          <p:cNvCxnSpPr>
            <a:cxnSpLocks/>
            <a:stCxn id="5" idx="2"/>
            <a:endCxn id="3" idx="0"/>
          </p:cNvCxnSpPr>
          <p:nvPr/>
        </p:nvCxnSpPr>
        <p:spPr>
          <a:xfrm>
            <a:off x="6598763" y="1944584"/>
            <a:ext cx="0" cy="21789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13">
            <a:extLst>
              <a:ext uri="{FF2B5EF4-FFF2-40B4-BE49-F238E27FC236}">
                <a16:creationId xmlns:a16="http://schemas.microsoft.com/office/drawing/2014/main" id="{8C671237-07A3-62DA-49A9-842E2B80709D}"/>
              </a:ext>
            </a:extLst>
          </p:cNvPr>
          <p:cNvSpPr/>
          <p:nvPr/>
        </p:nvSpPr>
        <p:spPr>
          <a:xfrm>
            <a:off x="9876815" y="2082971"/>
            <a:ext cx="1285099" cy="4000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" name="Rounded Rectangle 55">
            <a:extLst>
              <a:ext uri="{FF2B5EF4-FFF2-40B4-BE49-F238E27FC236}">
                <a16:creationId xmlns:a16="http://schemas.microsoft.com/office/drawing/2014/main" id="{8E806C1A-CFEA-7486-4F8C-7220279CD7B5}"/>
              </a:ext>
            </a:extLst>
          </p:cNvPr>
          <p:cNvSpPr/>
          <p:nvPr/>
        </p:nvSpPr>
        <p:spPr>
          <a:xfrm>
            <a:off x="9910065" y="2615505"/>
            <a:ext cx="1218599" cy="396128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rgbClr val="FF0000"/>
                </a:solidFill>
              </a:rPr>
              <a:t>投稿</a:t>
            </a:r>
          </a:p>
        </p:txBody>
      </p:sp>
      <p:cxnSp>
        <p:nvCxnSpPr>
          <p:cNvPr id="10" name="直接连接符 20">
            <a:extLst>
              <a:ext uri="{FF2B5EF4-FFF2-40B4-BE49-F238E27FC236}">
                <a16:creationId xmlns:a16="http://schemas.microsoft.com/office/drawing/2014/main" id="{42937134-FEF1-8A09-BF38-4F205CD52F33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10519365" y="2483063"/>
            <a:ext cx="0" cy="13244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55">
            <a:extLst>
              <a:ext uri="{FF2B5EF4-FFF2-40B4-BE49-F238E27FC236}">
                <a16:creationId xmlns:a16="http://schemas.microsoft.com/office/drawing/2014/main" id="{5E64EECA-129C-90F9-0E91-192FB96C6DA3}"/>
              </a:ext>
            </a:extLst>
          </p:cNvPr>
          <p:cNvSpPr/>
          <p:nvPr/>
        </p:nvSpPr>
        <p:spPr>
          <a:xfrm>
            <a:off x="2291623" y="2432487"/>
            <a:ext cx="1285099" cy="40244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rgbClr val="FF0000"/>
                </a:solidFill>
              </a:rPr>
              <a:t>简介</a:t>
            </a: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C0282A76-E609-4370-0E8B-35F299088109}"/>
              </a:ext>
            </a:extLst>
          </p:cNvPr>
          <p:cNvSpPr/>
          <p:nvPr/>
        </p:nvSpPr>
        <p:spPr>
          <a:xfrm>
            <a:off x="2291623" y="2898195"/>
            <a:ext cx="5328235" cy="1334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13" name="直接连接符 20">
            <a:extLst>
              <a:ext uri="{FF2B5EF4-FFF2-40B4-BE49-F238E27FC236}">
                <a16:creationId xmlns:a16="http://schemas.microsoft.com/office/drawing/2014/main" id="{547DEF2B-838D-2095-B5ED-95589859A7FF}"/>
              </a:ext>
            </a:extLst>
          </p:cNvPr>
          <p:cNvCxnSpPr>
            <a:cxnSpLocks/>
          </p:cNvCxnSpPr>
          <p:nvPr/>
        </p:nvCxnSpPr>
        <p:spPr>
          <a:xfrm flipH="1">
            <a:off x="1640477" y="4308758"/>
            <a:ext cx="317377" cy="387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55">
            <a:extLst>
              <a:ext uri="{FF2B5EF4-FFF2-40B4-BE49-F238E27FC236}">
                <a16:creationId xmlns:a16="http://schemas.microsoft.com/office/drawing/2014/main" id="{3A11B510-C384-5F0A-3DFB-4E586ADD2666}"/>
              </a:ext>
            </a:extLst>
          </p:cNvPr>
          <p:cNvSpPr/>
          <p:nvPr/>
        </p:nvSpPr>
        <p:spPr>
          <a:xfrm>
            <a:off x="226412" y="4982132"/>
            <a:ext cx="1338425" cy="374688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rgbClr val="FF0000"/>
                </a:solidFill>
              </a:rPr>
              <a:t>近期文章</a:t>
            </a:r>
          </a:p>
        </p:txBody>
      </p:sp>
      <p:sp>
        <p:nvSpPr>
          <p:cNvPr id="15" name="Rounded Rectangle 55">
            <a:extLst>
              <a:ext uri="{FF2B5EF4-FFF2-40B4-BE49-F238E27FC236}">
                <a16:creationId xmlns:a16="http://schemas.microsoft.com/office/drawing/2014/main" id="{22AC99D5-D378-59DD-471B-7A70DACB888D}"/>
              </a:ext>
            </a:extLst>
          </p:cNvPr>
          <p:cNvSpPr/>
          <p:nvPr/>
        </p:nvSpPr>
        <p:spPr>
          <a:xfrm>
            <a:off x="1564838" y="4982133"/>
            <a:ext cx="1267445" cy="370816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rgbClr val="FF0000"/>
                </a:solidFill>
              </a:rPr>
              <a:t>阅读最多</a:t>
            </a:r>
          </a:p>
        </p:txBody>
      </p:sp>
      <p:sp>
        <p:nvSpPr>
          <p:cNvPr id="16" name="Rounded Rectangle 55">
            <a:extLst>
              <a:ext uri="{FF2B5EF4-FFF2-40B4-BE49-F238E27FC236}">
                <a16:creationId xmlns:a16="http://schemas.microsoft.com/office/drawing/2014/main" id="{956219B9-0160-6E27-3114-3A368BD4828A}"/>
              </a:ext>
            </a:extLst>
          </p:cNvPr>
          <p:cNvSpPr/>
          <p:nvPr/>
        </p:nvSpPr>
        <p:spPr>
          <a:xfrm>
            <a:off x="2849938" y="4996303"/>
            <a:ext cx="1285099" cy="33483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rgbClr val="FF0000"/>
                </a:solidFill>
              </a:rPr>
              <a:t>被引最多</a:t>
            </a:r>
          </a:p>
        </p:txBody>
      </p:sp>
      <p:sp>
        <p:nvSpPr>
          <p:cNvPr id="17" name="矩形 3">
            <a:extLst>
              <a:ext uri="{FF2B5EF4-FFF2-40B4-BE49-F238E27FC236}">
                <a16:creationId xmlns:a16="http://schemas.microsoft.com/office/drawing/2014/main" id="{DBD9C749-73B3-39E2-DEA2-EEF4E37B5D53}"/>
              </a:ext>
            </a:extLst>
          </p:cNvPr>
          <p:cNvSpPr/>
          <p:nvPr/>
        </p:nvSpPr>
        <p:spPr>
          <a:xfrm>
            <a:off x="425460" y="5408665"/>
            <a:ext cx="6597509" cy="5312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Rounded Rectangle 55">
            <a:extLst>
              <a:ext uri="{FF2B5EF4-FFF2-40B4-BE49-F238E27FC236}">
                <a16:creationId xmlns:a16="http://schemas.microsoft.com/office/drawing/2014/main" id="{CEFAA701-3BB9-C24B-93EF-5506C3A6B84F}"/>
              </a:ext>
            </a:extLst>
          </p:cNvPr>
          <p:cNvSpPr/>
          <p:nvPr/>
        </p:nvSpPr>
        <p:spPr>
          <a:xfrm>
            <a:off x="4135038" y="4993802"/>
            <a:ext cx="925957" cy="35914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rgbClr val="FF0000"/>
                </a:solidFill>
              </a:rPr>
              <a:t>趋势</a:t>
            </a:r>
          </a:p>
        </p:txBody>
      </p:sp>
      <p:sp>
        <p:nvSpPr>
          <p:cNvPr id="19" name="Rounded Rectangle 55">
            <a:extLst>
              <a:ext uri="{FF2B5EF4-FFF2-40B4-BE49-F238E27FC236}">
                <a16:creationId xmlns:a16="http://schemas.microsoft.com/office/drawing/2014/main" id="{BB281A8C-0A7D-8A2A-33D0-66D0FE91B401}"/>
              </a:ext>
            </a:extLst>
          </p:cNvPr>
          <p:cNvSpPr/>
          <p:nvPr/>
        </p:nvSpPr>
        <p:spPr>
          <a:xfrm>
            <a:off x="5060996" y="4993802"/>
            <a:ext cx="1424645" cy="33733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rgbClr val="FF0000"/>
                </a:solidFill>
              </a:rPr>
              <a:t>专辑</a:t>
            </a:r>
            <a:r>
              <a:rPr lang="en-US" altLang="zh-CN" sz="2000" dirty="0">
                <a:solidFill>
                  <a:srgbClr val="FF0000"/>
                </a:solidFill>
              </a:rPr>
              <a:t>/</a:t>
            </a:r>
            <a:r>
              <a:rPr lang="zh-CN" altLang="en-US" sz="2000" dirty="0">
                <a:solidFill>
                  <a:srgbClr val="FF0000"/>
                </a:solidFill>
              </a:rPr>
              <a:t>特刊</a:t>
            </a:r>
          </a:p>
        </p:txBody>
      </p:sp>
      <p:sp>
        <p:nvSpPr>
          <p:cNvPr id="20" name="Rounded Rectangle 55">
            <a:extLst>
              <a:ext uri="{FF2B5EF4-FFF2-40B4-BE49-F238E27FC236}">
                <a16:creationId xmlns:a16="http://schemas.microsoft.com/office/drawing/2014/main" id="{866209BC-E09E-1A86-742D-0605322FD37A}"/>
              </a:ext>
            </a:extLst>
          </p:cNvPr>
          <p:cNvSpPr/>
          <p:nvPr/>
        </p:nvSpPr>
        <p:spPr>
          <a:xfrm>
            <a:off x="6485641" y="5001711"/>
            <a:ext cx="914400" cy="33733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rgbClr val="FF0000"/>
                </a:solidFill>
              </a:rPr>
              <a:t>视频</a:t>
            </a:r>
          </a:p>
        </p:txBody>
      </p:sp>
    </p:spTree>
    <p:extLst>
      <p:ext uri="{BB962C8B-B14F-4D97-AF65-F5344CB8AC3E}">
        <p14:creationId xmlns:p14="http://schemas.microsoft.com/office/powerpoint/2010/main" val="5652214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B5C7BA7-ACE8-24F6-CF65-0CAB8EB11B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002523" cy="6858000"/>
          </a:xfrm>
          <a:prstGeom prst="rect">
            <a:avLst/>
          </a:prstGeom>
        </p:spPr>
      </p:pic>
      <p:sp>
        <p:nvSpPr>
          <p:cNvPr id="3" name="Rounded Rectangle 55">
            <a:extLst>
              <a:ext uri="{FF2B5EF4-FFF2-40B4-BE49-F238E27FC236}">
                <a16:creationId xmlns:a16="http://schemas.microsoft.com/office/drawing/2014/main" id="{3D2BF25A-4BD7-8702-1F73-084CD95038AC}"/>
              </a:ext>
            </a:extLst>
          </p:cNvPr>
          <p:cNvSpPr/>
          <p:nvPr/>
        </p:nvSpPr>
        <p:spPr>
          <a:xfrm>
            <a:off x="7292139" y="2369188"/>
            <a:ext cx="1136455" cy="33310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rgbClr val="FF0000"/>
                </a:solidFill>
              </a:rPr>
              <a:t>办刊宗旨</a:t>
            </a:r>
          </a:p>
        </p:txBody>
      </p:sp>
      <p:sp>
        <p:nvSpPr>
          <p:cNvPr id="4" name="Rounded Rectangle 55">
            <a:extLst>
              <a:ext uri="{FF2B5EF4-FFF2-40B4-BE49-F238E27FC236}">
                <a16:creationId xmlns:a16="http://schemas.microsoft.com/office/drawing/2014/main" id="{5C9001CE-462B-0482-84E9-8D32E17D1B3B}"/>
              </a:ext>
            </a:extLst>
          </p:cNvPr>
          <p:cNvSpPr/>
          <p:nvPr/>
        </p:nvSpPr>
        <p:spPr>
          <a:xfrm>
            <a:off x="10577719" y="2687168"/>
            <a:ext cx="1136455" cy="33310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rgbClr val="FF0000"/>
                </a:solidFill>
              </a:rPr>
              <a:t>编委信息</a:t>
            </a:r>
          </a:p>
        </p:txBody>
      </p:sp>
      <p:sp>
        <p:nvSpPr>
          <p:cNvPr id="5" name="Rounded Rectangle 55">
            <a:extLst>
              <a:ext uri="{FF2B5EF4-FFF2-40B4-BE49-F238E27FC236}">
                <a16:creationId xmlns:a16="http://schemas.microsoft.com/office/drawing/2014/main" id="{287EEA86-63B1-54CA-BED2-F6AE088A9D18}"/>
              </a:ext>
            </a:extLst>
          </p:cNvPr>
          <p:cNvSpPr/>
          <p:nvPr/>
        </p:nvSpPr>
        <p:spPr>
          <a:xfrm>
            <a:off x="7292139" y="3005148"/>
            <a:ext cx="1136455" cy="33310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rgbClr val="FF0000"/>
                </a:solidFill>
              </a:rPr>
              <a:t>投稿指南</a:t>
            </a:r>
          </a:p>
        </p:txBody>
      </p:sp>
      <p:sp>
        <p:nvSpPr>
          <p:cNvPr id="6" name="Rounded Rectangle 55">
            <a:extLst>
              <a:ext uri="{FF2B5EF4-FFF2-40B4-BE49-F238E27FC236}">
                <a16:creationId xmlns:a16="http://schemas.microsoft.com/office/drawing/2014/main" id="{4586F55B-AAE3-4AD7-A10F-E1B6CCE58F9E}"/>
              </a:ext>
            </a:extLst>
          </p:cNvPr>
          <p:cNvSpPr/>
          <p:nvPr/>
        </p:nvSpPr>
        <p:spPr>
          <a:xfrm>
            <a:off x="10577719" y="3338251"/>
            <a:ext cx="1330623" cy="33310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rgbClr val="FF0000"/>
                </a:solidFill>
              </a:rPr>
              <a:t>索引数据库</a:t>
            </a:r>
          </a:p>
        </p:txBody>
      </p:sp>
      <p:sp>
        <p:nvSpPr>
          <p:cNvPr id="7" name="Rounded Rectangle 55">
            <a:extLst>
              <a:ext uri="{FF2B5EF4-FFF2-40B4-BE49-F238E27FC236}">
                <a16:creationId xmlns:a16="http://schemas.microsoft.com/office/drawing/2014/main" id="{25B98D00-07E2-0361-C289-2C1A955DBF50}"/>
              </a:ext>
            </a:extLst>
          </p:cNvPr>
          <p:cNvSpPr/>
          <p:nvPr/>
        </p:nvSpPr>
        <p:spPr>
          <a:xfrm>
            <a:off x="10577719" y="2036085"/>
            <a:ext cx="1136456" cy="33310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rgbClr val="FF0000"/>
                </a:solidFill>
              </a:rPr>
              <a:t>期刊介绍</a:t>
            </a:r>
          </a:p>
        </p:txBody>
      </p:sp>
    </p:spTree>
    <p:extLst>
      <p:ext uri="{BB962C8B-B14F-4D97-AF65-F5344CB8AC3E}">
        <p14:creationId xmlns:p14="http://schemas.microsoft.com/office/powerpoint/2010/main" val="266025556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FB06929-1C6D-92EC-D64F-19462FAD9D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75906"/>
            <a:ext cx="12192000" cy="277509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7D88D12A-7881-E37F-B921-239CC6C14963}"/>
              </a:ext>
            </a:extLst>
          </p:cNvPr>
          <p:cNvGrpSpPr/>
          <p:nvPr/>
        </p:nvGrpSpPr>
        <p:grpSpPr>
          <a:xfrm>
            <a:off x="549220" y="325121"/>
            <a:ext cx="2365727" cy="483801"/>
            <a:chOff x="819185" y="142703"/>
            <a:chExt cx="2365727" cy="483801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55E7F97-9C89-A02B-8CC5-B6292D1B2CC0}"/>
                </a:ext>
              </a:extLst>
            </p:cNvPr>
            <p:cNvSpPr/>
            <p:nvPr/>
          </p:nvSpPr>
          <p:spPr>
            <a:xfrm>
              <a:off x="819185" y="142703"/>
              <a:ext cx="2365727" cy="4838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9EA0D13-0107-5E8F-5727-D59E4EC370A5}"/>
                </a:ext>
              </a:extLst>
            </p:cNvPr>
            <p:cNvGrpSpPr/>
            <p:nvPr/>
          </p:nvGrpSpPr>
          <p:grpSpPr>
            <a:xfrm>
              <a:off x="958620" y="142703"/>
              <a:ext cx="2226292" cy="408415"/>
              <a:chOff x="9405934" y="3739344"/>
              <a:chExt cx="2226292" cy="408415"/>
            </a:xfrm>
          </p:grpSpPr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74D5CFFC-1997-E7C4-1952-C6229D4987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405934" y="3853261"/>
                <a:ext cx="1845093" cy="294498"/>
              </a:xfrm>
              <a:prstGeom prst="rect">
                <a:avLst/>
              </a:prstGeom>
            </p:spPr>
          </p:pic>
          <p:cxnSp>
            <p:nvCxnSpPr>
              <p:cNvPr id="9" name="Straight Connector 21">
                <a:extLst>
                  <a:ext uri="{FF2B5EF4-FFF2-40B4-BE49-F238E27FC236}">
                    <a16:creationId xmlns:a16="http://schemas.microsoft.com/office/drawing/2014/main" id="{D365E7BC-AE46-2782-5468-310FB23A28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05934" y="3739344"/>
                <a:ext cx="2226292" cy="0"/>
              </a:xfrm>
              <a:prstGeom prst="line">
                <a:avLst/>
              </a:prstGeom>
              <a:noFill/>
              <a:ln w="44450" cap="flat">
                <a:solidFill>
                  <a:srgbClr val="F86A78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</p:spTree>
    <p:extLst>
      <p:ext uri="{BB962C8B-B14F-4D97-AF65-F5344CB8AC3E}">
        <p14:creationId xmlns:p14="http://schemas.microsoft.com/office/powerpoint/2010/main" val="299424582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48B3A652-C42D-65AD-4CAA-029791954C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2792" y="1813426"/>
            <a:ext cx="1932780" cy="2572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41CF93-81CD-E617-3EB5-2523CCBC31DF}"/>
              </a:ext>
            </a:extLst>
          </p:cNvPr>
          <p:cNvSpPr txBox="1">
            <a:spLocks/>
          </p:cNvSpPr>
          <p:nvPr/>
        </p:nvSpPr>
        <p:spPr>
          <a:xfrm>
            <a:off x="5253739" y="1954924"/>
            <a:ext cx="6814616" cy="2948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rgbClr val="708DEA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002395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395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 believe in 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395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education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395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and its 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395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contribution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395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to the building of 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395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social capital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395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and beneficial 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395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social change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395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91A38B2C-0D37-53D0-D97D-3621C678D9F4}"/>
              </a:ext>
            </a:extLst>
          </p:cNvPr>
          <p:cNvSpPr txBox="1">
            <a:spLocks/>
          </p:cNvSpPr>
          <p:nvPr/>
        </p:nvSpPr>
        <p:spPr>
          <a:xfrm>
            <a:off x="464985" y="4683742"/>
            <a:ext cx="4908393" cy="716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rgbClr val="708DEA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395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-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SAGE Founder and Executive Chairman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Sara Miller McCune</a:t>
            </a:r>
          </a:p>
        </p:txBody>
      </p:sp>
    </p:spTree>
    <p:extLst>
      <p:ext uri="{BB962C8B-B14F-4D97-AF65-F5344CB8AC3E}">
        <p14:creationId xmlns:p14="http://schemas.microsoft.com/office/powerpoint/2010/main" val="175711451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23D09FF7-A134-7E86-1CCE-A074CD8DBD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4594" y="1067926"/>
            <a:ext cx="8667307" cy="513946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7DD35B3A-94A9-94E4-F713-C5A9668CAEA6}"/>
              </a:ext>
            </a:extLst>
          </p:cNvPr>
          <p:cNvGrpSpPr/>
          <p:nvPr/>
        </p:nvGrpSpPr>
        <p:grpSpPr>
          <a:xfrm>
            <a:off x="549220" y="325121"/>
            <a:ext cx="2365727" cy="483801"/>
            <a:chOff x="819185" y="142703"/>
            <a:chExt cx="2365727" cy="483801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90B77D56-F9EE-1767-C41A-DA79EA7E37A1}"/>
                </a:ext>
              </a:extLst>
            </p:cNvPr>
            <p:cNvSpPr/>
            <p:nvPr/>
          </p:nvSpPr>
          <p:spPr>
            <a:xfrm>
              <a:off x="819185" y="142703"/>
              <a:ext cx="2365727" cy="4838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7A51D2B4-4129-108B-9149-196431DEF06C}"/>
                </a:ext>
              </a:extLst>
            </p:cNvPr>
            <p:cNvGrpSpPr/>
            <p:nvPr/>
          </p:nvGrpSpPr>
          <p:grpSpPr>
            <a:xfrm>
              <a:off x="958620" y="142703"/>
              <a:ext cx="2226292" cy="408415"/>
              <a:chOff x="9405934" y="3739344"/>
              <a:chExt cx="2226292" cy="408415"/>
            </a:xfrm>
          </p:grpSpPr>
          <p:pic>
            <p:nvPicPr>
              <p:cNvPr id="7" name="Picture 10">
                <a:extLst>
                  <a:ext uri="{FF2B5EF4-FFF2-40B4-BE49-F238E27FC236}">
                    <a16:creationId xmlns:a16="http://schemas.microsoft.com/office/drawing/2014/main" id="{A50BF2D1-0AD2-2902-3300-5CB1663A66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405934" y="3853261"/>
                <a:ext cx="1845093" cy="294498"/>
              </a:xfrm>
              <a:prstGeom prst="rect">
                <a:avLst/>
              </a:prstGeom>
            </p:spPr>
          </p:pic>
          <p:cxnSp>
            <p:nvCxnSpPr>
              <p:cNvPr id="8" name="Straight Connector 21">
                <a:extLst>
                  <a:ext uri="{FF2B5EF4-FFF2-40B4-BE49-F238E27FC236}">
                    <a16:creationId xmlns:a16="http://schemas.microsoft.com/office/drawing/2014/main" id="{598F45CC-74AB-132E-F961-208F340859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05934" y="3739344"/>
                <a:ext cx="2226292" cy="0"/>
              </a:xfrm>
              <a:prstGeom prst="line">
                <a:avLst/>
              </a:prstGeom>
              <a:noFill/>
              <a:ln w="44450" cap="flat">
                <a:solidFill>
                  <a:srgbClr val="F86A78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sp>
        <p:nvSpPr>
          <p:cNvPr id="9" name="矩形 3">
            <a:extLst>
              <a:ext uri="{FF2B5EF4-FFF2-40B4-BE49-F238E27FC236}">
                <a16:creationId xmlns:a16="http://schemas.microsoft.com/office/drawing/2014/main" id="{C221793E-F54F-6EF9-3B83-DB08CC382677}"/>
              </a:ext>
            </a:extLst>
          </p:cNvPr>
          <p:cNvSpPr/>
          <p:nvPr/>
        </p:nvSpPr>
        <p:spPr>
          <a:xfrm>
            <a:off x="2785731" y="2169042"/>
            <a:ext cx="1180213" cy="22647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" name="Rounded Rectangle 55">
            <a:extLst>
              <a:ext uri="{FF2B5EF4-FFF2-40B4-BE49-F238E27FC236}">
                <a16:creationId xmlns:a16="http://schemas.microsoft.com/office/drawing/2014/main" id="{E022B348-F649-1CD7-4033-09D950AE54A3}"/>
              </a:ext>
            </a:extLst>
          </p:cNvPr>
          <p:cNvSpPr/>
          <p:nvPr/>
        </p:nvSpPr>
        <p:spPr>
          <a:xfrm>
            <a:off x="2785730" y="1426238"/>
            <a:ext cx="1180214" cy="374688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rgbClr val="FF0000"/>
                </a:solidFill>
              </a:rPr>
              <a:t>字段</a:t>
            </a:r>
          </a:p>
        </p:txBody>
      </p:sp>
      <p:cxnSp>
        <p:nvCxnSpPr>
          <p:cNvPr id="11" name="直接连接符 20">
            <a:extLst>
              <a:ext uri="{FF2B5EF4-FFF2-40B4-BE49-F238E27FC236}">
                <a16:creationId xmlns:a16="http://schemas.microsoft.com/office/drawing/2014/main" id="{09DAEA19-8BD6-E2BA-D797-BF0EA819B821}"/>
              </a:ext>
            </a:extLst>
          </p:cNvPr>
          <p:cNvCxnSpPr>
            <a:cxnSpLocks/>
            <a:stCxn id="9" idx="0"/>
            <a:endCxn id="10" idx="2"/>
          </p:cNvCxnSpPr>
          <p:nvPr/>
        </p:nvCxnSpPr>
        <p:spPr>
          <a:xfrm flipH="1" flipV="1">
            <a:off x="3375837" y="1800926"/>
            <a:ext cx="1" cy="36811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55">
            <a:extLst>
              <a:ext uri="{FF2B5EF4-FFF2-40B4-BE49-F238E27FC236}">
                <a16:creationId xmlns:a16="http://schemas.microsoft.com/office/drawing/2014/main" id="{0B45F235-AE37-D92B-A45C-8F1BA4214ADE}"/>
              </a:ext>
            </a:extLst>
          </p:cNvPr>
          <p:cNvSpPr/>
          <p:nvPr/>
        </p:nvSpPr>
        <p:spPr>
          <a:xfrm>
            <a:off x="1270097" y="2497301"/>
            <a:ext cx="1263647" cy="202018"/>
          </a:xfrm>
          <a:prstGeom prst="roundRect">
            <a:avLst/>
          </a:prstGeom>
          <a:solidFill>
            <a:srgbClr val="FF0000">
              <a:alpha val="8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全字段</a:t>
            </a:r>
          </a:p>
        </p:txBody>
      </p:sp>
      <p:sp>
        <p:nvSpPr>
          <p:cNvPr id="19" name="Rounded Rectangle 55">
            <a:extLst>
              <a:ext uri="{FF2B5EF4-FFF2-40B4-BE49-F238E27FC236}">
                <a16:creationId xmlns:a16="http://schemas.microsoft.com/office/drawing/2014/main" id="{E598D12A-BC1E-8C64-97F8-A549444943E2}"/>
              </a:ext>
            </a:extLst>
          </p:cNvPr>
          <p:cNvSpPr/>
          <p:nvPr/>
        </p:nvSpPr>
        <p:spPr>
          <a:xfrm>
            <a:off x="1270097" y="2831691"/>
            <a:ext cx="1263647" cy="202018"/>
          </a:xfrm>
          <a:prstGeom prst="roundRect">
            <a:avLst/>
          </a:prstGeom>
          <a:solidFill>
            <a:srgbClr val="FF0000">
              <a:alpha val="8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标题</a:t>
            </a:r>
          </a:p>
        </p:txBody>
      </p:sp>
      <p:sp>
        <p:nvSpPr>
          <p:cNvPr id="20" name="Rounded Rectangle 55">
            <a:extLst>
              <a:ext uri="{FF2B5EF4-FFF2-40B4-BE49-F238E27FC236}">
                <a16:creationId xmlns:a16="http://schemas.microsoft.com/office/drawing/2014/main" id="{2F716C72-53A9-7E8C-1B68-141C9AADA1C1}"/>
              </a:ext>
            </a:extLst>
          </p:cNvPr>
          <p:cNvSpPr/>
          <p:nvPr/>
        </p:nvSpPr>
        <p:spPr>
          <a:xfrm>
            <a:off x="1256514" y="3163211"/>
            <a:ext cx="1263647" cy="202018"/>
          </a:xfrm>
          <a:prstGeom prst="roundRect">
            <a:avLst/>
          </a:prstGeom>
          <a:solidFill>
            <a:srgbClr val="FF0000">
              <a:alpha val="8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作者</a:t>
            </a:r>
          </a:p>
        </p:txBody>
      </p:sp>
      <p:sp>
        <p:nvSpPr>
          <p:cNvPr id="21" name="Rounded Rectangle 55">
            <a:extLst>
              <a:ext uri="{FF2B5EF4-FFF2-40B4-BE49-F238E27FC236}">
                <a16:creationId xmlns:a16="http://schemas.microsoft.com/office/drawing/2014/main" id="{40D153A4-6C2A-5D38-B7AA-0B6ABCD1DC9F}"/>
              </a:ext>
            </a:extLst>
          </p:cNvPr>
          <p:cNvSpPr/>
          <p:nvPr/>
        </p:nvSpPr>
        <p:spPr>
          <a:xfrm>
            <a:off x="1270097" y="3479433"/>
            <a:ext cx="1263647" cy="202018"/>
          </a:xfrm>
          <a:prstGeom prst="roundRect">
            <a:avLst/>
          </a:prstGeom>
          <a:solidFill>
            <a:srgbClr val="FF0000">
              <a:alpha val="8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关键词</a:t>
            </a:r>
          </a:p>
        </p:txBody>
      </p:sp>
      <p:sp>
        <p:nvSpPr>
          <p:cNvPr id="22" name="Rounded Rectangle 55">
            <a:extLst>
              <a:ext uri="{FF2B5EF4-FFF2-40B4-BE49-F238E27FC236}">
                <a16:creationId xmlns:a16="http://schemas.microsoft.com/office/drawing/2014/main" id="{A69F60FA-97A4-571E-A44B-7A4E0FF61493}"/>
              </a:ext>
            </a:extLst>
          </p:cNvPr>
          <p:cNvSpPr/>
          <p:nvPr/>
        </p:nvSpPr>
        <p:spPr>
          <a:xfrm>
            <a:off x="1256515" y="3795656"/>
            <a:ext cx="1263647" cy="202018"/>
          </a:xfrm>
          <a:prstGeom prst="roundRect">
            <a:avLst/>
          </a:prstGeom>
          <a:solidFill>
            <a:srgbClr val="FF0000">
              <a:alpha val="8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文摘</a:t>
            </a:r>
          </a:p>
        </p:txBody>
      </p:sp>
      <p:sp>
        <p:nvSpPr>
          <p:cNvPr id="23" name="Rounded Rectangle 55">
            <a:extLst>
              <a:ext uri="{FF2B5EF4-FFF2-40B4-BE49-F238E27FC236}">
                <a16:creationId xmlns:a16="http://schemas.microsoft.com/office/drawing/2014/main" id="{0651B387-0358-5A43-A39B-5583C70159BA}"/>
              </a:ext>
            </a:extLst>
          </p:cNvPr>
          <p:cNvSpPr/>
          <p:nvPr/>
        </p:nvSpPr>
        <p:spPr>
          <a:xfrm>
            <a:off x="1270097" y="4132901"/>
            <a:ext cx="1263647" cy="202018"/>
          </a:xfrm>
          <a:prstGeom prst="roundRect">
            <a:avLst/>
          </a:prstGeom>
          <a:solidFill>
            <a:srgbClr val="FF0000">
              <a:alpha val="8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机构</a:t>
            </a:r>
          </a:p>
        </p:txBody>
      </p:sp>
      <p:sp>
        <p:nvSpPr>
          <p:cNvPr id="34" name="矩形 3">
            <a:extLst>
              <a:ext uri="{FF2B5EF4-FFF2-40B4-BE49-F238E27FC236}">
                <a16:creationId xmlns:a16="http://schemas.microsoft.com/office/drawing/2014/main" id="{6F9F6622-3ECB-6955-7880-3BB09D371B9F}"/>
              </a:ext>
            </a:extLst>
          </p:cNvPr>
          <p:cNvSpPr/>
          <p:nvPr/>
        </p:nvSpPr>
        <p:spPr>
          <a:xfrm>
            <a:off x="7488867" y="2131852"/>
            <a:ext cx="283534" cy="6998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5" name="矩形 3">
            <a:extLst>
              <a:ext uri="{FF2B5EF4-FFF2-40B4-BE49-F238E27FC236}">
                <a16:creationId xmlns:a16="http://schemas.microsoft.com/office/drawing/2014/main" id="{A4E102FC-90B1-5DBE-A401-F3A4DB783BAF}"/>
              </a:ext>
            </a:extLst>
          </p:cNvPr>
          <p:cNvSpPr/>
          <p:nvPr/>
        </p:nvSpPr>
        <p:spPr>
          <a:xfrm>
            <a:off x="4113027" y="2169042"/>
            <a:ext cx="3265968" cy="3282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7" name="矩形 3">
            <a:extLst>
              <a:ext uri="{FF2B5EF4-FFF2-40B4-BE49-F238E27FC236}">
                <a16:creationId xmlns:a16="http://schemas.microsoft.com/office/drawing/2014/main" id="{ADEDE51C-CDD0-CDCE-B19F-85641E7C061E}"/>
              </a:ext>
            </a:extLst>
          </p:cNvPr>
          <p:cNvSpPr/>
          <p:nvPr/>
        </p:nvSpPr>
        <p:spPr>
          <a:xfrm>
            <a:off x="4094420" y="3254377"/>
            <a:ext cx="3763039" cy="13707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8" name="Rounded Rectangle 55">
            <a:extLst>
              <a:ext uri="{FF2B5EF4-FFF2-40B4-BE49-F238E27FC236}">
                <a16:creationId xmlns:a16="http://schemas.microsoft.com/office/drawing/2014/main" id="{E95A8454-AE6A-A1FD-10B6-5A1146F91402}"/>
              </a:ext>
            </a:extLst>
          </p:cNvPr>
          <p:cNvSpPr/>
          <p:nvPr/>
        </p:nvSpPr>
        <p:spPr>
          <a:xfrm>
            <a:off x="5155904" y="1395667"/>
            <a:ext cx="1180214" cy="374688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rgbClr val="FF0000"/>
                </a:solidFill>
              </a:rPr>
              <a:t>关键词</a:t>
            </a:r>
          </a:p>
        </p:txBody>
      </p:sp>
      <p:cxnSp>
        <p:nvCxnSpPr>
          <p:cNvPr id="39" name="直接连接符 20">
            <a:extLst>
              <a:ext uri="{FF2B5EF4-FFF2-40B4-BE49-F238E27FC236}">
                <a16:creationId xmlns:a16="http://schemas.microsoft.com/office/drawing/2014/main" id="{C747B79F-BAA8-8397-F18B-FAF59943E82E}"/>
              </a:ext>
            </a:extLst>
          </p:cNvPr>
          <p:cNvCxnSpPr>
            <a:cxnSpLocks/>
            <a:stCxn id="35" idx="0"/>
            <a:endCxn id="38" idx="2"/>
          </p:cNvCxnSpPr>
          <p:nvPr/>
        </p:nvCxnSpPr>
        <p:spPr>
          <a:xfrm flipV="1">
            <a:off x="5746011" y="1770355"/>
            <a:ext cx="0" cy="39868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55">
            <a:extLst>
              <a:ext uri="{FF2B5EF4-FFF2-40B4-BE49-F238E27FC236}">
                <a16:creationId xmlns:a16="http://schemas.microsoft.com/office/drawing/2014/main" id="{F28A02A6-5634-51B1-D024-C3D81E61D04E}"/>
              </a:ext>
            </a:extLst>
          </p:cNvPr>
          <p:cNvSpPr/>
          <p:nvPr/>
        </p:nvSpPr>
        <p:spPr>
          <a:xfrm>
            <a:off x="5158562" y="5772632"/>
            <a:ext cx="1634756" cy="374688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rgbClr val="FF0000"/>
                </a:solidFill>
              </a:rPr>
              <a:t>检索范围</a:t>
            </a:r>
          </a:p>
        </p:txBody>
      </p:sp>
      <p:sp>
        <p:nvSpPr>
          <p:cNvPr id="43" name="Rounded Rectangle 55">
            <a:extLst>
              <a:ext uri="{FF2B5EF4-FFF2-40B4-BE49-F238E27FC236}">
                <a16:creationId xmlns:a16="http://schemas.microsoft.com/office/drawing/2014/main" id="{7B1E061B-1319-8CAE-65A6-1C6FED67C4C7}"/>
              </a:ext>
            </a:extLst>
          </p:cNvPr>
          <p:cNvSpPr/>
          <p:nvPr/>
        </p:nvSpPr>
        <p:spPr>
          <a:xfrm>
            <a:off x="6676362" y="1067926"/>
            <a:ext cx="1908543" cy="374688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rgbClr val="FF0000"/>
                </a:solidFill>
              </a:rPr>
              <a:t>增减检索条件</a:t>
            </a:r>
          </a:p>
        </p:txBody>
      </p:sp>
      <p:cxnSp>
        <p:nvCxnSpPr>
          <p:cNvPr id="44" name="直接连接符 20">
            <a:extLst>
              <a:ext uri="{FF2B5EF4-FFF2-40B4-BE49-F238E27FC236}">
                <a16:creationId xmlns:a16="http://schemas.microsoft.com/office/drawing/2014/main" id="{DF15CF8E-9776-A993-5891-123B1948F7FC}"/>
              </a:ext>
            </a:extLst>
          </p:cNvPr>
          <p:cNvCxnSpPr>
            <a:cxnSpLocks/>
            <a:endCxn id="43" idx="2"/>
          </p:cNvCxnSpPr>
          <p:nvPr/>
        </p:nvCxnSpPr>
        <p:spPr>
          <a:xfrm flipV="1">
            <a:off x="7630634" y="1442614"/>
            <a:ext cx="0" cy="72642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20">
            <a:extLst>
              <a:ext uri="{FF2B5EF4-FFF2-40B4-BE49-F238E27FC236}">
                <a16:creationId xmlns:a16="http://schemas.microsoft.com/office/drawing/2014/main" id="{B55056EE-E1C9-5CC2-F0D8-5587103D25BE}"/>
              </a:ext>
            </a:extLst>
          </p:cNvPr>
          <p:cNvCxnSpPr>
            <a:cxnSpLocks/>
            <a:stCxn id="42" idx="0"/>
            <a:endCxn id="37" idx="2"/>
          </p:cNvCxnSpPr>
          <p:nvPr/>
        </p:nvCxnSpPr>
        <p:spPr>
          <a:xfrm flipV="1">
            <a:off x="5975940" y="4625163"/>
            <a:ext cx="0" cy="114746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76765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8" grpId="0" animBg="1"/>
      <p:bldP spid="42" grpId="0" animBg="1"/>
      <p:bldP spid="4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0F396B6-F126-CD60-3BE4-5B77199C5C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9" y="212201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804C85-C57C-18BF-AE2E-8253024621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79" y="2881578"/>
            <a:ext cx="9019120" cy="2968888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2518FB3-650C-A7BF-2297-731071CB674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350" y="3456828"/>
            <a:ext cx="9718149" cy="3003506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D1B11DE-3332-F412-0CF9-EEE780432F9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8055" y="4164398"/>
            <a:ext cx="9582516" cy="2481401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23312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77154C1-D943-C630-C61A-42A4052371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7474"/>
            <a:ext cx="12192000" cy="662305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9F09EA4-775D-303B-9C02-BB8A5A8F751B}"/>
              </a:ext>
            </a:extLst>
          </p:cNvPr>
          <p:cNvSpPr/>
          <p:nvPr/>
        </p:nvSpPr>
        <p:spPr>
          <a:xfrm>
            <a:off x="1244601" y="1183376"/>
            <a:ext cx="3289692" cy="22456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C831465-2168-DFD3-3070-423182482C64}"/>
              </a:ext>
            </a:extLst>
          </p:cNvPr>
          <p:cNvSpPr/>
          <p:nvPr/>
        </p:nvSpPr>
        <p:spPr>
          <a:xfrm>
            <a:off x="1235927" y="3520814"/>
            <a:ext cx="3289692" cy="11870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CA11F37-F35E-0E76-0F92-1150D7FE519D}"/>
              </a:ext>
            </a:extLst>
          </p:cNvPr>
          <p:cNvSpPr/>
          <p:nvPr/>
        </p:nvSpPr>
        <p:spPr>
          <a:xfrm>
            <a:off x="1244601" y="4799713"/>
            <a:ext cx="3289692" cy="18367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A49FA95E-DD96-139C-6A83-D66C8E388FB4}"/>
              </a:ext>
            </a:extLst>
          </p:cNvPr>
          <p:cNvGrpSpPr/>
          <p:nvPr/>
        </p:nvGrpSpPr>
        <p:grpSpPr>
          <a:xfrm>
            <a:off x="7833434" y="117474"/>
            <a:ext cx="3113965" cy="2147888"/>
            <a:chOff x="7833434" y="117474"/>
            <a:chExt cx="3113965" cy="2147888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E308A46-2A68-1B7C-0620-CBD260331597}"/>
                </a:ext>
              </a:extLst>
            </p:cNvPr>
            <p:cNvSpPr/>
            <p:nvPr/>
          </p:nvSpPr>
          <p:spPr>
            <a:xfrm>
              <a:off x="9276728" y="1142259"/>
              <a:ext cx="1670671" cy="58494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78670-A3D3-87D0-1282-71D298E45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33434" y="117474"/>
              <a:ext cx="1323975" cy="2147888"/>
            </a:xfrm>
            <a:prstGeom prst="rect">
              <a:avLst/>
            </a:prstGeom>
            <a:ln>
              <a:solidFill>
                <a:schemeClr val="tx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D97A77F9-10E6-8E10-3288-6277B5611258}"/>
              </a:ext>
            </a:extLst>
          </p:cNvPr>
          <p:cNvSpPr/>
          <p:nvPr/>
        </p:nvSpPr>
        <p:spPr>
          <a:xfrm>
            <a:off x="9276728" y="2203042"/>
            <a:ext cx="1670671" cy="20484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4D0658B-2F5A-0939-496E-4493B5829BFC}"/>
              </a:ext>
            </a:extLst>
          </p:cNvPr>
          <p:cNvSpPr/>
          <p:nvPr/>
        </p:nvSpPr>
        <p:spPr>
          <a:xfrm>
            <a:off x="6935961" y="2306187"/>
            <a:ext cx="1323975" cy="4212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26A8EC6-D7A0-9868-0313-A6749609EB4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636" y="1744779"/>
            <a:ext cx="5540006" cy="4995745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07584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A7D891B-892A-DA70-67E7-766FCB52A0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879" y="25034"/>
            <a:ext cx="11744242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BA787FA5-9AE7-B751-3E47-82A2BCEB1A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3812" y="2083179"/>
            <a:ext cx="471467" cy="535758"/>
          </a:xfrm>
          <a:prstGeom prst="rect">
            <a:avLst/>
          </a:prstGeom>
        </p:spPr>
      </p:pic>
      <p:sp>
        <p:nvSpPr>
          <p:cNvPr id="4" name="矩形 2">
            <a:extLst>
              <a:ext uri="{FF2B5EF4-FFF2-40B4-BE49-F238E27FC236}">
                <a16:creationId xmlns:a16="http://schemas.microsoft.com/office/drawing/2014/main" id="{26D736D7-53D0-B6CD-156D-D7580A6F8F53}"/>
              </a:ext>
            </a:extLst>
          </p:cNvPr>
          <p:cNvSpPr/>
          <p:nvPr/>
        </p:nvSpPr>
        <p:spPr>
          <a:xfrm>
            <a:off x="4666896" y="72168"/>
            <a:ext cx="4571372" cy="15398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ounded Rectangle 55">
            <a:extLst>
              <a:ext uri="{FF2B5EF4-FFF2-40B4-BE49-F238E27FC236}">
                <a16:creationId xmlns:a16="http://schemas.microsoft.com/office/drawing/2014/main" id="{BA113DFA-049E-28D7-B2DC-E44E485D98B1}"/>
              </a:ext>
            </a:extLst>
          </p:cNvPr>
          <p:cNvSpPr/>
          <p:nvPr/>
        </p:nvSpPr>
        <p:spPr>
          <a:xfrm>
            <a:off x="1691929" y="3531146"/>
            <a:ext cx="2455865" cy="400547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</a:rPr>
              <a:t>搜索”</a:t>
            </a:r>
            <a:r>
              <a:rPr lang="en-US" altLang="zh-CN" sz="2400" b="1" dirty="0" err="1">
                <a:solidFill>
                  <a:srgbClr val="FF0000"/>
                </a:solidFill>
              </a:rPr>
              <a:t>ChatGPT</a:t>
            </a:r>
            <a:r>
              <a:rPr lang="zh-CN" altLang="en-US" sz="2400" b="1" dirty="0">
                <a:solidFill>
                  <a:srgbClr val="FF0000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521172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83F23B-8EF4-C11A-3DE8-5424982E09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415"/>
            <a:ext cx="12192000" cy="6858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620354E9-E368-1E1C-B78B-D4132954E700}"/>
              </a:ext>
            </a:extLst>
          </p:cNvPr>
          <p:cNvGrpSpPr/>
          <p:nvPr/>
        </p:nvGrpSpPr>
        <p:grpSpPr>
          <a:xfrm>
            <a:off x="2388962" y="3429000"/>
            <a:ext cx="3707038" cy="3207469"/>
            <a:chOff x="2992277" y="2912882"/>
            <a:chExt cx="3707038" cy="3207469"/>
          </a:xfrm>
        </p:grpSpPr>
        <p:sp>
          <p:nvSpPr>
            <p:cNvPr id="4" name="矩形 2">
              <a:extLst>
                <a:ext uri="{FF2B5EF4-FFF2-40B4-BE49-F238E27FC236}">
                  <a16:creationId xmlns:a16="http://schemas.microsoft.com/office/drawing/2014/main" id="{BAAB818E-61F6-C486-5D8C-36B9FD194735}"/>
                </a:ext>
              </a:extLst>
            </p:cNvPr>
            <p:cNvSpPr/>
            <p:nvPr/>
          </p:nvSpPr>
          <p:spPr>
            <a:xfrm>
              <a:off x="2992277" y="2912882"/>
              <a:ext cx="1881380" cy="35114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/>
            </a:p>
          </p:txBody>
        </p:sp>
        <p:sp>
          <p:nvSpPr>
            <p:cNvPr id="5" name="矩形 2">
              <a:extLst>
                <a:ext uri="{FF2B5EF4-FFF2-40B4-BE49-F238E27FC236}">
                  <a16:creationId xmlns:a16="http://schemas.microsoft.com/office/drawing/2014/main" id="{D2EBBDF6-A0D4-C022-C60C-71EB5CCA3870}"/>
                </a:ext>
              </a:extLst>
            </p:cNvPr>
            <p:cNvSpPr/>
            <p:nvPr/>
          </p:nvSpPr>
          <p:spPr>
            <a:xfrm>
              <a:off x="3418055" y="5034952"/>
              <a:ext cx="3281260" cy="108539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/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DE82663C-7355-92DE-78A6-34FE9B9B97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8907" y="367771"/>
            <a:ext cx="4723850" cy="5816973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F8E723BB-6027-8C69-E205-2318939FE6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9914" y="4321142"/>
            <a:ext cx="628623" cy="7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883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DE07801-C381-D86C-21E4-FF656B09E3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396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00E381E-D233-7F68-048C-EC6EC37B84C2}"/>
              </a:ext>
            </a:extLst>
          </p:cNvPr>
          <p:cNvSpPr/>
          <p:nvPr/>
        </p:nvSpPr>
        <p:spPr>
          <a:xfrm>
            <a:off x="8917174" y="5121064"/>
            <a:ext cx="1857664" cy="5085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Rounded Rectangle 55">
            <a:extLst>
              <a:ext uri="{FF2B5EF4-FFF2-40B4-BE49-F238E27FC236}">
                <a16:creationId xmlns:a16="http://schemas.microsoft.com/office/drawing/2014/main" id="{72E934C3-F48B-1F8D-32F0-E44F7AE96004}"/>
              </a:ext>
            </a:extLst>
          </p:cNvPr>
          <p:cNvSpPr/>
          <p:nvPr/>
        </p:nvSpPr>
        <p:spPr>
          <a:xfrm>
            <a:off x="6669040" y="5375338"/>
            <a:ext cx="1636693" cy="42691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</a:rPr>
              <a:t>全文下载</a:t>
            </a:r>
          </a:p>
        </p:txBody>
      </p:sp>
    </p:spTree>
    <p:extLst>
      <p:ext uri="{BB962C8B-B14F-4D97-AF65-F5344CB8AC3E}">
        <p14:creationId xmlns:p14="http://schemas.microsoft.com/office/powerpoint/2010/main" val="11382023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BD66C60-6938-B180-DF0B-A8A7AB89E8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" y="-65988"/>
            <a:ext cx="12175542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3EC032E6-1495-A6FA-E3C6-04207E5D74F9}"/>
              </a:ext>
            </a:extLst>
          </p:cNvPr>
          <p:cNvSpPr/>
          <p:nvPr/>
        </p:nvSpPr>
        <p:spPr>
          <a:xfrm>
            <a:off x="1514950" y="3241220"/>
            <a:ext cx="3830047" cy="9212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B77E8EC-32E5-1513-2E0C-4F29E2C1EF2D}"/>
              </a:ext>
            </a:extLst>
          </p:cNvPr>
          <p:cNvSpPr/>
          <p:nvPr/>
        </p:nvSpPr>
        <p:spPr>
          <a:xfrm>
            <a:off x="8019187" y="3241220"/>
            <a:ext cx="3424095" cy="10198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43052BB-7328-1D4A-EA8D-989B04BAF68B}"/>
              </a:ext>
            </a:extLst>
          </p:cNvPr>
          <p:cNvSpPr/>
          <p:nvPr/>
        </p:nvSpPr>
        <p:spPr>
          <a:xfrm>
            <a:off x="3162278" y="1745873"/>
            <a:ext cx="5934588" cy="10198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Rounded Rectangle 55">
            <a:extLst>
              <a:ext uri="{FF2B5EF4-FFF2-40B4-BE49-F238E27FC236}">
                <a16:creationId xmlns:a16="http://schemas.microsoft.com/office/drawing/2014/main" id="{63E84052-7711-3366-B695-886A4F77668B}"/>
              </a:ext>
            </a:extLst>
          </p:cNvPr>
          <p:cNvSpPr/>
          <p:nvPr/>
        </p:nvSpPr>
        <p:spPr>
          <a:xfrm>
            <a:off x="1338108" y="2054551"/>
            <a:ext cx="1285099" cy="40244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</a:rPr>
              <a:t>检索</a:t>
            </a:r>
          </a:p>
        </p:txBody>
      </p:sp>
      <p:sp>
        <p:nvSpPr>
          <p:cNvPr id="7" name="Rounded Rectangle 55">
            <a:extLst>
              <a:ext uri="{FF2B5EF4-FFF2-40B4-BE49-F238E27FC236}">
                <a16:creationId xmlns:a16="http://schemas.microsoft.com/office/drawing/2014/main" id="{446ED858-B487-F3BE-F2C0-E9B4668E5C60}"/>
              </a:ext>
            </a:extLst>
          </p:cNvPr>
          <p:cNvSpPr/>
          <p:nvPr/>
        </p:nvSpPr>
        <p:spPr>
          <a:xfrm>
            <a:off x="6445771" y="5483866"/>
            <a:ext cx="1285099" cy="40244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</a:rPr>
              <a:t>浏览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1D272A34-522F-731B-BE56-51DB24219BC7}"/>
              </a:ext>
            </a:extLst>
          </p:cNvPr>
          <p:cNvCxnSpPr>
            <a:cxnSpLocks/>
            <a:stCxn id="5" idx="1"/>
            <a:endCxn id="6" idx="3"/>
          </p:cNvCxnSpPr>
          <p:nvPr/>
        </p:nvCxnSpPr>
        <p:spPr>
          <a:xfrm flipH="1" flipV="1">
            <a:off x="2623207" y="2255774"/>
            <a:ext cx="539071" cy="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连接符: 肘形 8">
            <a:extLst>
              <a:ext uri="{FF2B5EF4-FFF2-40B4-BE49-F238E27FC236}">
                <a16:creationId xmlns:a16="http://schemas.microsoft.com/office/drawing/2014/main" id="{B909A23C-2FF6-2F9D-59F7-6420F01E7B32}"/>
              </a:ext>
            </a:extLst>
          </p:cNvPr>
          <p:cNvCxnSpPr>
            <a:cxnSpLocks/>
            <a:stCxn id="3" idx="2"/>
            <a:endCxn id="7" idx="1"/>
          </p:cNvCxnSpPr>
          <p:nvPr/>
        </p:nvCxnSpPr>
        <p:spPr>
          <a:xfrm rot="16200000" flipH="1">
            <a:off x="4176552" y="3415870"/>
            <a:ext cx="1522640" cy="3015797"/>
          </a:xfrm>
          <a:prstGeom prst="bentConnector2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连接符: 肘形 9">
            <a:extLst>
              <a:ext uri="{FF2B5EF4-FFF2-40B4-BE49-F238E27FC236}">
                <a16:creationId xmlns:a16="http://schemas.microsoft.com/office/drawing/2014/main" id="{29655607-DC31-B4B9-5CBB-74FCDB715F4E}"/>
              </a:ext>
            </a:extLst>
          </p:cNvPr>
          <p:cNvCxnSpPr>
            <a:cxnSpLocks/>
            <a:stCxn id="7" idx="3"/>
            <a:endCxn id="4" idx="2"/>
          </p:cNvCxnSpPr>
          <p:nvPr/>
        </p:nvCxnSpPr>
        <p:spPr>
          <a:xfrm flipV="1">
            <a:off x="7730870" y="4261023"/>
            <a:ext cx="2000365" cy="1424066"/>
          </a:xfrm>
          <a:prstGeom prst="bentConnector2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5A26F718-B68F-D511-4EF2-CA6F89678006}"/>
              </a:ext>
            </a:extLst>
          </p:cNvPr>
          <p:cNvGrpSpPr/>
          <p:nvPr/>
        </p:nvGrpSpPr>
        <p:grpSpPr>
          <a:xfrm>
            <a:off x="10460488" y="0"/>
            <a:ext cx="1486537" cy="1920628"/>
            <a:chOff x="10460488" y="0"/>
            <a:chExt cx="1486537" cy="1920628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8AE53F53-46E2-E882-0AD0-012A49AD0EDA}"/>
                </a:ext>
              </a:extLst>
            </p:cNvPr>
            <p:cNvSpPr/>
            <p:nvPr/>
          </p:nvSpPr>
          <p:spPr>
            <a:xfrm>
              <a:off x="10774838" y="0"/>
              <a:ext cx="857839" cy="32051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1F5EA85A-7EB4-8F3D-3DDC-3E8BFFFCA488}"/>
                </a:ext>
              </a:extLst>
            </p:cNvPr>
            <p:cNvCxnSpPr>
              <a:cxnSpLocks/>
              <a:stCxn id="14" idx="0"/>
              <a:endCxn id="12" idx="2"/>
            </p:cNvCxnSpPr>
            <p:nvPr/>
          </p:nvCxnSpPr>
          <p:spPr>
            <a:xfrm flipV="1">
              <a:off x="11203757" y="320511"/>
              <a:ext cx="1" cy="1197672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ounded Rectangle 55">
              <a:extLst>
                <a:ext uri="{FF2B5EF4-FFF2-40B4-BE49-F238E27FC236}">
                  <a16:creationId xmlns:a16="http://schemas.microsoft.com/office/drawing/2014/main" id="{94D0BE7F-C05C-9C44-A698-4B7A54A8BBA8}"/>
                </a:ext>
              </a:extLst>
            </p:cNvPr>
            <p:cNvSpPr/>
            <p:nvPr/>
          </p:nvSpPr>
          <p:spPr>
            <a:xfrm>
              <a:off x="10460488" y="1518183"/>
              <a:ext cx="1486537" cy="40244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srgbClr val="FF0000"/>
                  </a:solidFill>
                </a:rPr>
                <a:t>语言设置</a:t>
              </a:r>
            </a:p>
          </p:txBody>
        </p:sp>
      </p:grpSp>
      <p:pic>
        <p:nvPicPr>
          <p:cNvPr id="15" name="Picture 1">
            <a:extLst>
              <a:ext uri="{FF2B5EF4-FFF2-40B4-BE49-F238E27FC236}">
                <a16:creationId xmlns:a16="http://schemas.microsoft.com/office/drawing/2014/main" id="{54616151-687E-2F9D-448C-712E5B4BC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471" y="884107"/>
            <a:ext cx="2012940" cy="27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484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>
            <a:extLst>
              <a:ext uri="{FF2B5EF4-FFF2-40B4-BE49-F238E27FC236}">
                <a16:creationId xmlns:a16="http://schemas.microsoft.com/office/drawing/2014/main" id="{DD78D9A5-1F14-6E28-084C-93B694F78C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94" y="261904"/>
            <a:ext cx="10705476" cy="6505753"/>
          </a:xfrm>
          <a:prstGeom prst="rect">
            <a:avLst/>
          </a:prstGeom>
          <a:ln>
            <a:noFill/>
          </a:ln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9198B1F7-408D-C68F-0FA5-7D7536C0B8B4}"/>
              </a:ext>
            </a:extLst>
          </p:cNvPr>
          <p:cNvSpPr/>
          <p:nvPr/>
        </p:nvSpPr>
        <p:spPr>
          <a:xfrm>
            <a:off x="7703538" y="2176498"/>
            <a:ext cx="2989297" cy="41543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2400"/>
          </a:p>
        </p:txBody>
      </p:sp>
    </p:spTree>
    <p:extLst>
      <p:ext uri="{BB962C8B-B14F-4D97-AF65-F5344CB8AC3E}">
        <p14:creationId xmlns:p14="http://schemas.microsoft.com/office/powerpoint/2010/main" val="131507381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48932D1-ED11-2678-D713-6A900E9193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416" y="0"/>
            <a:ext cx="11695167" cy="6858000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BC8D4681-8565-DE5A-6F7F-B50EB376716A}"/>
              </a:ext>
            </a:extLst>
          </p:cNvPr>
          <p:cNvSpPr/>
          <p:nvPr/>
        </p:nvSpPr>
        <p:spPr>
          <a:xfrm>
            <a:off x="9185477" y="5201921"/>
            <a:ext cx="1914596" cy="13193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240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4379251-1F91-0D43-3E20-0190BC6D2A3F}"/>
              </a:ext>
            </a:extLst>
          </p:cNvPr>
          <p:cNvSpPr/>
          <p:nvPr/>
        </p:nvSpPr>
        <p:spPr>
          <a:xfrm>
            <a:off x="857605" y="4957872"/>
            <a:ext cx="7484362" cy="19001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2400"/>
          </a:p>
        </p:txBody>
      </p:sp>
    </p:spTree>
    <p:extLst>
      <p:ext uri="{BB962C8B-B14F-4D97-AF65-F5344CB8AC3E}">
        <p14:creationId xmlns:p14="http://schemas.microsoft.com/office/powerpoint/2010/main" val="51693611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2458B6D-CD44-CE0B-CDC9-CBEDAB1556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2114"/>
            <a:ext cx="12192000" cy="659377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63ABC4-9C0E-32B9-0BA2-F0AAB5373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139" y="1690638"/>
            <a:ext cx="2781300" cy="74295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1AB3E492-7E6F-4A55-867D-E197FB593AF6}"/>
              </a:ext>
            </a:extLst>
          </p:cNvPr>
          <p:cNvSpPr/>
          <p:nvPr/>
        </p:nvSpPr>
        <p:spPr>
          <a:xfrm>
            <a:off x="433399" y="2524285"/>
            <a:ext cx="2705727" cy="10956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240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0F1FDF7-7752-C690-78CE-1161A858EA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411" y="1590675"/>
            <a:ext cx="10648950" cy="5267325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96929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F3C374-840C-4C5B-840A-A967B91A90F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9362" y="2374306"/>
            <a:ext cx="3316261" cy="2944396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dirty="0"/>
              <a:t>Free to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accent1"/>
                </a:solidFill>
              </a:rPr>
              <a:t>do more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+mn-ea"/>
                <a:ea typeface="+mn-ea"/>
              </a:rPr>
              <a:t>championing and publishing new ideas that advance disciplines and drive social change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C03232-8E59-59CE-7A16-5D72F2AC7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62" y="976584"/>
            <a:ext cx="11226361" cy="644279"/>
          </a:xfrm>
        </p:spPr>
        <p:txBody>
          <a:bodyPr/>
          <a:lstStyle/>
          <a:p>
            <a:r>
              <a:rPr lang="en-US" sz="4400" dirty="0"/>
              <a:t>Independence means we’re…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0D4ED484-A802-B186-DF56-C47C51C0C176}"/>
              </a:ext>
            </a:extLst>
          </p:cNvPr>
          <p:cNvSpPr txBox="1">
            <a:spLocks/>
          </p:cNvSpPr>
          <p:nvPr/>
        </p:nvSpPr>
        <p:spPr>
          <a:xfrm>
            <a:off x="4341119" y="2374306"/>
            <a:ext cx="3316261" cy="3313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marL="251329" marR="0" indent="-251329" algn="l" defTabSz="412709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tabLst/>
              <a:defRPr sz="2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Klarheit Grotesk Book"/>
                <a:cs typeface="Klarheit Grotesk Book"/>
                <a:sym typeface="Klarheit Grotesk TRIAL Book"/>
              </a:defRPr>
            </a:lvl1pPr>
            <a:lvl2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2pPr>
            <a:lvl3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3pPr>
            <a:lvl4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4pPr>
            <a:lvl5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5pPr>
            <a:lvl6pPr marL="0" marR="0" indent="177782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6pPr>
            <a:lvl7pPr marL="0" marR="0" indent="355564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7pPr>
            <a:lvl8pPr marL="0" marR="0" indent="533347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8pPr>
            <a:lvl9pPr marL="0" marR="0" indent="711129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9pPr>
          </a:lstStyle>
          <a:p>
            <a:pPr marL="0" marR="0" lvl="0" indent="0" algn="l" defTabSz="412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8AF7">
                  <a:lumMod val="60000"/>
                  <a:lumOff val="40000"/>
                </a:srgbClr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ge Peak Medium"/>
                <a:sym typeface="Klarheit Grotesk TRIAL Book"/>
              </a:rPr>
              <a:t>Free to</a:t>
            </a:r>
          </a:p>
          <a:p>
            <a:pPr marL="0" marR="0" lvl="0" indent="0" algn="l" defTabSz="412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8AF7">
                  <a:lumMod val="60000"/>
                  <a:lumOff val="40000"/>
                </a:srgbClr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CCC5"/>
                </a:solidFill>
                <a:effectLst/>
                <a:uLnTx/>
                <a:uFillTx/>
                <a:latin typeface="Sage Peak Medium"/>
                <a:sym typeface="Klarheit Grotesk TRIAL Book"/>
              </a:rPr>
              <a:t>work together</a:t>
            </a:r>
          </a:p>
          <a:p>
            <a:pPr marL="0" marR="0" lvl="0" indent="0" algn="l" defTabSz="412709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48AF7">
                  <a:lumMod val="60000"/>
                  <a:lumOff val="40000"/>
                </a:srgbClr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+mn-ea"/>
                <a:sym typeface="Klarheit Grotesk TRIAL Book"/>
              </a:rPr>
              <a:t>creating lasting relationships with librarians and faculty to transform teaching and advance knowledge</a:t>
            </a:r>
          </a:p>
          <a:p>
            <a:pPr marL="0" marR="0" lvl="0" indent="0" algn="l" defTabSz="412709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48AF7">
                  <a:lumMod val="60000"/>
                  <a:lumOff val="40000"/>
                </a:srgbClr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ge Peak Medium"/>
              <a:sym typeface="Klarheit Grotesk TRIAL Book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67EC4B45-9F1B-5505-1B90-F5BEE15EF0F2}"/>
              </a:ext>
            </a:extLst>
          </p:cNvPr>
          <p:cNvSpPr txBox="1">
            <a:spLocks/>
          </p:cNvSpPr>
          <p:nvPr/>
        </p:nvSpPr>
        <p:spPr>
          <a:xfrm>
            <a:off x="8389462" y="2374306"/>
            <a:ext cx="3316261" cy="3313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marL="251329" marR="0" indent="-251329" algn="l" defTabSz="412709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tabLst/>
              <a:defRPr sz="2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Klarheit Grotesk Book"/>
                <a:cs typeface="Klarheit Grotesk Book"/>
                <a:sym typeface="Klarheit Grotesk TRIAL Book"/>
              </a:defRPr>
            </a:lvl1pPr>
            <a:lvl2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2pPr>
            <a:lvl3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3pPr>
            <a:lvl4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4pPr>
            <a:lvl5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5pPr>
            <a:lvl6pPr marL="0" marR="0" indent="177782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6pPr>
            <a:lvl7pPr marL="0" marR="0" indent="355564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7pPr>
            <a:lvl8pPr marL="0" marR="0" indent="533347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8pPr>
            <a:lvl9pPr marL="0" marR="0" indent="711129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9pPr>
          </a:lstStyle>
          <a:p>
            <a:pPr marL="0" marR="0" lvl="0" indent="0" algn="l" defTabSz="412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8AF7">
                  <a:lumMod val="60000"/>
                  <a:lumOff val="40000"/>
                </a:srgbClr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ge Peak Medium"/>
                <a:sym typeface="Klarheit Grotesk TRIAL Book"/>
              </a:rPr>
              <a:t>Free to</a:t>
            </a:r>
          </a:p>
          <a:p>
            <a:pPr marL="0" marR="0" lvl="0" indent="0" algn="l" defTabSz="412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8AF7">
                  <a:lumMod val="60000"/>
                  <a:lumOff val="40000"/>
                </a:srgbClr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CCC5"/>
                </a:solidFill>
                <a:effectLst/>
                <a:uLnTx/>
                <a:uFillTx/>
                <a:latin typeface="Sage Peak Medium"/>
                <a:sym typeface="Klarheit Grotesk TRIAL Book"/>
              </a:rPr>
              <a:t>think long term</a:t>
            </a:r>
          </a:p>
          <a:p>
            <a:pPr marL="0" marR="0" lvl="0" indent="0" algn="l" defTabSz="412709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48AF7">
                  <a:lumMod val="60000"/>
                  <a:lumOff val="40000"/>
                </a:srgbClr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+mn-ea"/>
                <a:sym typeface="Klarheit Grotesk TRIAL Book"/>
              </a:rPr>
              <a:t>experimenting and risk-taking as we create resources that anticipate future higher ed needs</a:t>
            </a:r>
          </a:p>
          <a:p>
            <a:pPr marL="0" marR="0" lvl="0" indent="0" algn="l" defTabSz="412709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48AF7">
                  <a:lumMod val="60000"/>
                  <a:lumOff val="40000"/>
                </a:srgbClr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ge Peak Medium"/>
              <a:sym typeface="Klarheit Grotesk TRIAL Book"/>
            </a:endParaRPr>
          </a:p>
        </p:txBody>
      </p:sp>
    </p:spTree>
    <p:extLst>
      <p:ext uri="{BB962C8B-B14F-4D97-AF65-F5344CB8AC3E}">
        <p14:creationId xmlns:p14="http://schemas.microsoft.com/office/powerpoint/2010/main" val="2016482214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1632186-6B9D-EB40-41F7-07DAA755A2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2114"/>
            <a:ext cx="12192000" cy="6593772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9689C639-D19B-78B0-9F71-20E2BC0CA282}"/>
              </a:ext>
            </a:extLst>
          </p:cNvPr>
          <p:cNvGrpSpPr/>
          <p:nvPr/>
        </p:nvGrpSpPr>
        <p:grpSpPr>
          <a:xfrm>
            <a:off x="287995" y="851629"/>
            <a:ext cx="8853516" cy="2395492"/>
            <a:chOff x="287995" y="851629"/>
            <a:chExt cx="8853516" cy="239549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07F3BD51-47E4-5E64-E9EF-3C70D1908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7995" y="851629"/>
              <a:ext cx="4554911" cy="1919254"/>
            </a:xfrm>
            <a:prstGeom prst="rect">
              <a:avLst/>
            </a:prstGeom>
            <a:ln w="28575">
              <a:solidFill>
                <a:schemeClr val="tx2"/>
              </a:solidFill>
            </a:ln>
          </p:spPr>
        </p:pic>
        <p:cxnSp>
          <p:nvCxnSpPr>
            <p:cNvPr id="5" name="Straight Connector 8">
              <a:extLst>
                <a:ext uri="{FF2B5EF4-FFF2-40B4-BE49-F238E27FC236}">
                  <a16:creationId xmlns:a16="http://schemas.microsoft.com/office/drawing/2014/main" id="{763D58D9-6655-8579-C456-623F5F38C781}"/>
                </a:ext>
              </a:extLst>
            </p:cNvPr>
            <p:cNvCxnSpPr>
              <a:cxnSpLocks/>
            </p:cNvCxnSpPr>
            <p:nvPr/>
          </p:nvCxnSpPr>
          <p:spPr>
            <a:xfrm>
              <a:off x="4842906" y="1772110"/>
              <a:ext cx="4298605" cy="1475011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A349FA9E-CC17-476F-921F-44F4B726ECE2}"/>
              </a:ext>
            </a:extLst>
          </p:cNvPr>
          <p:cNvGrpSpPr/>
          <p:nvPr/>
        </p:nvGrpSpPr>
        <p:grpSpPr>
          <a:xfrm>
            <a:off x="1000125" y="2274642"/>
            <a:ext cx="8141386" cy="3126242"/>
            <a:chOff x="1000125" y="2274642"/>
            <a:chExt cx="8141386" cy="3126242"/>
          </a:xfrm>
        </p:grpSpPr>
        <p:cxnSp>
          <p:nvCxnSpPr>
            <p:cNvPr id="7" name="Straight Connector 8">
              <a:extLst>
                <a:ext uri="{FF2B5EF4-FFF2-40B4-BE49-F238E27FC236}">
                  <a16:creationId xmlns:a16="http://schemas.microsoft.com/office/drawing/2014/main" id="{437200AD-816B-C78E-4406-D3D9F1076EC8}"/>
                </a:ext>
              </a:extLst>
            </p:cNvPr>
            <p:cNvCxnSpPr>
              <a:cxnSpLocks/>
            </p:cNvCxnSpPr>
            <p:nvPr/>
          </p:nvCxnSpPr>
          <p:spPr>
            <a:xfrm>
              <a:off x="6281294" y="3365045"/>
              <a:ext cx="2860217" cy="254848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7A1279F6-65A5-8705-F762-31DB2EC6C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0125" y="2274642"/>
              <a:ext cx="5202300" cy="3126242"/>
            </a:xfrm>
            <a:prstGeom prst="rect">
              <a:avLst/>
            </a:prstGeom>
            <a:ln w="28575">
              <a:solidFill>
                <a:schemeClr val="tx2"/>
              </a:solidFill>
            </a:ln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760275D4-27DA-8850-3957-D3520EFED900}"/>
              </a:ext>
            </a:extLst>
          </p:cNvPr>
          <p:cNvGrpSpPr/>
          <p:nvPr/>
        </p:nvGrpSpPr>
        <p:grpSpPr>
          <a:xfrm>
            <a:off x="2384213" y="3737817"/>
            <a:ext cx="6674946" cy="2715673"/>
            <a:chOff x="2384213" y="3737817"/>
            <a:chExt cx="6674946" cy="2715673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13F0881-8572-41F9-0A59-56A9AC8FE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4213" y="3737817"/>
              <a:ext cx="4702552" cy="2715673"/>
            </a:xfrm>
            <a:prstGeom prst="rect">
              <a:avLst/>
            </a:prstGeom>
            <a:ln w="28575">
              <a:solidFill>
                <a:schemeClr val="tx2"/>
              </a:solidFill>
            </a:ln>
          </p:spPr>
        </p:pic>
        <p:cxnSp>
          <p:nvCxnSpPr>
            <p:cNvPr id="11" name="Straight Connector 8">
              <a:extLst>
                <a:ext uri="{FF2B5EF4-FFF2-40B4-BE49-F238E27FC236}">
                  <a16:creationId xmlns:a16="http://schemas.microsoft.com/office/drawing/2014/main" id="{9E04A492-7215-0279-42F8-C03213AEA2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81901" y="4056431"/>
              <a:ext cx="1877258" cy="197658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AD4190F-8C60-CCB2-53C2-C5CBE392578D}"/>
              </a:ext>
            </a:extLst>
          </p:cNvPr>
          <p:cNvGrpSpPr/>
          <p:nvPr/>
        </p:nvGrpSpPr>
        <p:grpSpPr>
          <a:xfrm>
            <a:off x="4576762" y="419100"/>
            <a:ext cx="5302529" cy="6019800"/>
            <a:chOff x="4576762" y="419100"/>
            <a:chExt cx="5302529" cy="60198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13C85C7-E015-971C-60CA-DB7AB9223A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16705" y="4351103"/>
              <a:ext cx="2262586" cy="82424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43E8888C-5AD6-117D-D803-519FC24F9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6762" y="419100"/>
              <a:ext cx="3038475" cy="6019800"/>
            </a:xfrm>
            <a:prstGeom prst="rect">
              <a:avLst/>
            </a:prstGeom>
            <a:ln w="28575">
              <a:solidFill>
                <a:schemeClr val="tx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6166647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18B88-00EE-BBE9-C6E8-EB7C2B7DE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767740"/>
            <a:ext cx="11227370" cy="693523"/>
          </a:xfrm>
        </p:spPr>
        <p:txBody>
          <a:bodyPr/>
          <a:lstStyle/>
          <a:p>
            <a:r>
              <a:rPr lang="zh-CN" altLang="en-US" dirty="0"/>
              <a:t>感谢！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87783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1925"/>
            <a:ext cx="12192000" cy="6856076"/>
          </a:xfrm>
          <a:custGeom>
            <a:avLst/>
            <a:gdLst/>
            <a:ahLst/>
            <a:cxnLst/>
            <a:rect l="l" t="t" r="r" b="b"/>
            <a:pathLst>
              <a:path w="20104100" h="11312525">
                <a:moveTo>
                  <a:pt x="0" y="11311907"/>
                </a:moveTo>
                <a:lnTo>
                  <a:pt x="20104101" y="11311907"/>
                </a:lnTo>
                <a:lnTo>
                  <a:pt x="20104101" y="0"/>
                </a:lnTo>
                <a:lnTo>
                  <a:pt x="0" y="0"/>
                </a:lnTo>
                <a:lnTo>
                  <a:pt x="0" y="11311907"/>
                </a:lnTo>
                <a:close/>
              </a:path>
            </a:pathLst>
          </a:custGeom>
          <a:solidFill>
            <a:srgbClr val="2256A7"/>
          </a:solidFill>
        </p:spPr>
        <p:txBody>
          <a:bodyPr wrap="square" lIns="0" tIns="0" rIns="0" bIns="0" rtlCol="0"/>
          <a:lstStyle/>
          <a:p>
            <a:pPr defTabSz="554205"/>
            <a:endParaRPr sz="109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71445" y="915193"/>
            <a:ext cx="6892391" cy="3506787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54205"/>
            <a:endParaRPr sz="109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11609" y="3962058"/>
            <a:ext cx="28095" cy="28095"/>
          </a:xfrm>
          <a:custGeom>
            <a:avLst/>
            <a:gdLst/>
            <a:ahLst/>
            <a:cxnLst/>
            <a:rect l="l" t="t" r="r" b="b"/>
            <a:pathLst>
              <a:path w="46354" h="46354">
                <a:moveTo>
                  <a:pt x="22965" y="0"/>
                </a:moveTo>
                <a:lnTo>
                  <a:pt x="14028" y="1803"/>
                </a:lnTo>
                <a:lnTo>
                  <a:pt x="6728" y="6721"/>
                </a:lnTo>
                <a:lnTo>
                  <a:pt x="1805" y="14016"/>
                </a:lnTo>
                <a:lnTo>
                  <a:pt x="0" y="22952"/>
                </a:lnTo>
                <a:lnTo>
                  <a:pt x="1805" y="31887"/>
                </a:lnTo>
                <a:lnTo>
                  <a:pt x="6728" y="39182"/>
                </a:lnTo>
                <a:lnTo>
                  <a:pt x="14028" y="44101"/>
                </a:lnTo>
                <a:lnTo>
                  <a:pt x="22965" y="45904"/>
                </a:lnTo>
                <a:lnTo>
                  <a:pt x="31897" y="44101"/>
                </a:lnTo>
                <a:lnTo>
                  <a:pt x="39193" y="39182"/>
                </a:lnTo>
                <a:lnTo>
                  <a:pt x="44113" y="31887"/>
                </a:lnTo>
                <a:lnTo>
                  <a:pt x="45917" y="22952"/>
                </a:lnTo>
                <a:lnTo>
                  <a:pt x="44113" y="14016"/>
                </a:lnTo>
                <a:lnTo>
                  <a:pt x="39193" y="6721"/>
                </a:lnTo>
                <a:lnTo>
                  <a:pt x="31897" y="1803"/>
                </a:lnTo>
                <a:lnTo>
                  <a:pt x="22965" y="0"/>
                </a:lnTo>
                <a:close/>
              </a:path>
            </a:pathLst>
          </a:custGeom>
          <a:solidFill>
            <a:srgbClr val="283583">
              <a:alpha val="19999"/>
            </a:srgbClr>
          </a:solidFill>
        </p:spPr>
        <p:txBody>
          <a:bodyPr wrap="square" lIns="0" tIns="0" rIns="0" bIns="0" rtlCol="0"/>
          <a:lstStyle/>
          <a:p>
            <a:pPr defTabSz="554205"/>
            <a:endParaRPr sz="109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93763" y="4135320"/>
            <a:ext cx="3714559" cy="2097651"/>
          </a:xfrm>
          <a:prstGeom prst="rect">
            <a:avLst/>
          </a:prstGeom>
        </p:spPr>
        <p:txBody>
          <a:bodyPr vert="horz" wrap="square" lIns="0" tIns="275551" rIns="0" bIns="0" rtlCol="0">
            <a:spAutoFit/>
          </a:bodyPr>
          <a:lstStyle/>
          <a:p>
            <a:pPr marL="7697" defTabSz="554205">
              <a:spcBef>
                <a:spcPts val="2169"/>
              </a:spcBef>
            </a:pPr>
            <a:r>
              <a:rPr lang="en-US" altLang="zh-CN" sz="5273" b="1" dirty="0">
                <a:solidFill>
                  <a:srgbClr val="FFFFFF"/>
                </a:solidFill>
                <a:latin typeface="Arial"/>
                <a:cs typeface="Arial"/>
              </a:rPr>
              <a:t>       </a:t>
            </a:r>
            <a:r>
              <a:rPr sz="5273" b="1" dirty="0">
                <a:solidFill>
                  <a:srgbClr val="FFFFFF"/>
                </a:solidFill>
                <a:latin typeface="Arial"/>
                <a:cs typeface="Arial"/>
              </a:rPr>
              <a:t>16</a:t>
            </a:r>
            <a:r>
              <a:rPr sz="5273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zh-CN" altLang="en-US" sz="4267" spc="-45" dirty="0">
                <a:solidFill>
                  <a:srgbClr val="FFFFFF"/>
                </a:solidFill>
                <a:latin typeface="+mj-ea"/>
                <a:ea typeface="+mj-ea"/>
                <a:cs typeface="Arial"/>
              </a:rPr>
              <a:t>国家</a:t>
            </a:r>
            <a:endParaRPr sz="4267" dirty="0">
              <a:solidFill>
                <a:prstClr val="black"/>
              </a:solidFill>
              <a:latin typeface="+mj-ea"/>
              <a:ea typeface="+mj-ea"/>
              <a:cs typeface="Arial"/>
            </a:endParaRPr>
          </a:p>
          <a:p>
            <a:pPr marL="712384" defTabSz="554205">
              <a:spcBef>
                <a:spcPts val="2112"/>
              </a:spcBef>
            </a:pPr>
            <a:r>
              <a:rPr sz="4800" b="1" spc="33" dirty="0">
                <a:solidFill>
                  <a:srgbClr val="FFFFFF"/>
                </a:solidFill>
                <a:latin typeface="Arial"/>
                <a:cs typeface="Arial"/>
              </a:rPr>
              <a:t>2000</a:t>
            </a:r>
            <a:r>
              <a:rPr sz="4267" spc="19" dirty="0">
                <a:solidFill>
                  <a:srgbClr val="FFFFFF"/>
                </a:solidFill>
                <a:latin typeface="+mj-ea"/>
                <a:ea typeface="+mj-ea"/>
                <a:cs typeface="Arial"/>
              </a:rPr>
              <a:t> </a:t>
            </a:r>
            <a:r>
              <a:rPr lang="zh-CN" altLang="en-US" sz="4267" spc="19" dirty="0">
                <a:solidFill>
                  <a:srgbClr val="FFFFFF"/>
                </a:solidFill>
                <a:latin typeface="+mj-ea"/>
                <a:ea typeface="+mj-ea"/>
                <a:cs typeface="Arial"/>
              </a:rPr>
              <a:t>员工</a:t>
            </a:r>
            <a:endParaRPr sz="4267" dirty="0">
              <a:solidFill>
                <a:prstClr val="black"/>
              </a:solidFill>
              <a:latin typeface="+mj-ea"/>
              <a:ea typeface="+mj-ea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817141" y="1372166"/>
            <a:ext cx="4479636" cy="631605"/>
          </a:xfrm>
          <a:prstGeom prst="rect">
            <a:avLst/>
          </a:prstGeom>
        </p:spPr>
        <p:txBody>
          <a:bodyPr vert="horz" wrap="square" lIns="0" tIns="8467" rIns="0" bIns="0" rtlCol="0" anchor="ctr" anchorCtr="0">
            <a:spAutoFit/>
          </a:bodyPr>
          <a:lstStyle/>
          <a:p>
            <a:pPr marL="7697">
              <a:spcBef>
                <a:spcPts val="67"/>
              </a:spcBef>
            </a:pPr>
            <a:r>
              <a:rPr sz="5061" spc="79" dirty="0">
                <a:solidFill>
                  <a:srgbClr val="FFFFFF"/>
                </a:solidFill>
              </a:rPr>
              <a:t>&gt; </a:t>
            </a:r>
            <a:r>
              <a:rPr sz="5061" spc="33" dirty="0">
                <a:solidFill>
                  <a:srgbClr val="FFFFFF"/>
                </a:solidFill>
              </a:rPr>
              <a:t>1000</a:t>
            </a:r>
            <a:r>
              <a:rPr sz="5061" spc="-76" dirty="0">
                <a:solidFill>
                  <a:srgbClr val="FFFFFF"/>
                </a:solidFill>
              </a:rPr>
              <a:t> </a:t>
            </a:r>
            <a:r>
              <a:rPr lang="zh-CN" altLang="en-US" sz="4267" spc="9" dirty="0">
                <a:solidFill>
                  <a:srgbClr val="FFFFFF"/>
                </a:solidFill>
              </a:rPr>
              <a:t>纸质期刊</a:t>
            </a:r>
            <a:endParaRPr sz="5061" dirty="0"/>
          </a:p>
        </p:txBody>
      </p:sp>
      <p:sp>
        <p:nvSpPr>
          <p:cNvPr id="7" name="object 7"/>
          <p:cNvSpPr txBox="1"/>
          <p:nvPr/>
        </p:nvSpPr>
        <p:spPr>
          <a:xfrm>
            <a:off x="7200705" y="2880721"/>
            <a:ext cx="4086256" cy="68822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7697" defTabSz="554205">
              <a:lnSpc>
                <a:spcPts val="5295"/>
              </a:lnSpc>
              <a:spcBef>
                <a:spcPts val="67"/>
              </a:spcBef>
            </a:pPr>
            <a:r>
              <a:rPr sz="5061" b="1" spc="79" dirty="0">
                <a:solidFill>
                  <a:srgbClr val="FFFFFF"/>
                </a:solidFill>
                <a:latin typeface="Arial"/>
                <a:cs typeface="Arial"/>
              </a:rPr>
              <a:t>&gt; </a:t>
            </a:r>
            <a:r>
              <a:rPr lang="en-US" altLang="zh-CN" sz="5061" b="1" spc="31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5061" b="1" spc="31" dirty="0">
                <a:solidFill>
                  <a:srgbClr val="FFFFFF"/>
                </a:solidFill>
                <a:latin typeface="Arial"/>
                <a:cs typeface="Arial"/>
              </a:rPr>
              <a:t>00</a:t>
            </a:r>
            <a:r>
              <a:rPr lang="en-US" altLang="zh-CN" sz="5061" b="1" spc="-6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zh-CN" altLang="en-US" sz="4267" spc="-67" dirty="0">
                <a:solidFill>
                  <a:srgbClr val="FFFFFF"/>
                </a:solidFill>
                <a:latin typeface="+mj-ea"/>
                <a:ea typeface="+mj-ea"/>
                <a:cs typeface="Arial"/>
              </a:rPr>
              <a:t>纸本图书</a:t>
            </a:r>
            <a:endParaRPr sz="4267" dirty="0">
              <a:solidFill>
                <a:prstClr val="black"/>
              </a:solidFill>
              <a:latin typeface="+mj-ea"/>
              <a:ea typeface="+mj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62338" y="4244198"/>
            <a:ext cx="4756732" cy="78735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7697" defTabSz="554205">
              <a:spcBef>
                <a:spcPts val="67"/>
              </a:spcBef>
            </a:pPr>
            <a:r>
              <a:rPr sz="5061" b="1" spc="79" dirty="0">
                <a:solidFill>
                  <a:srgbClr val="FFFFFF"/>
                </a:solidFill>
                <a:latin typeface="Arial"/>
                <a:cs typeface="Arial"/>
              </a:rPr>
              <a:t>&gt; </a:t>
            </a:r>
            <a:r>
              <a:rPr sz="5061" b="1" spc="31" dirty="0">
                <a:solidFill>
                  <a:srgbClr val="FFFFFF"/>
                </a:solidFill>
                <a:latin typeface="Arial"/>
                <a:cs typeface="Arial"/>
              </a:rPr>
              <a:t>400</a:t>
            </a:r>
            <a:r>
              <a:rPr lang="en-US" altLang="zh-CN" sz="5061" b="1" spc="3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zh-CN" altLang="en-US" sz="4267" spc="-67" dirty="0">
                <a:solidFill>
                  <a:srgbClr val="FFFFFF"/>
                </a:solidFill>
                <a:latin typeface="+mj-ea"/>
                <a:ea typeface="+mj-ea"/>
                <a:cs typeface="Arial"/>
              </a:rPr>
              <a:t>合作学协会</a:t>
            </a:r>
            <a:endParaRPr sz="4267" dirty="0">
              <a:solidFill>
                <a:prstClr val="black"/>
              </a:solidFill>
              <a:latin typeface="+mj-ea"/>
              <a:ea typeface="+mj-ea"/>
              <a:cs typeface="Arial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704D9C90-FB27-4F49-9F9A-6D68419EBEE3}"/>
              </a:ext>
            </a:extLst>
          </p:cNvPr>
          <p:cNvGrpSpPr/>
          <p:nvPr/>
        </p:nvGrpSpPr>
        <p:grpSpPr>
          <a:xfrm>
            <a:off x="9240082" y="5735750"/>
            <a:ext cx="2218847" cy="755505"/>
            <a:chOff x="6930061" y="4301812"/>
            <a:chExt cx="1664135" cy="566629"/>
          </a:xfrm>
        </p:grpSpPr>
        <p:sp>
          <p:nvSpPr>
            <p:cNvPr id="21" name="object 21"/>
            <p:cNvSpPr/>
            <p:nvPr/>
          </p:nvSpPr>
          <p:spPr>
            <a:xfrm>
              <a:off x="7997584" y="4737400"/>
              <a:ext cx="596612" cy="131041"/>
            </a:xfrm>
            <a:custGeom>
              <a:avLst/>
              <a:gdLst/>
              <a:ahLst/>
              <a:cxnLst/>
              <a:rect l="l" t="t" r="r" b="b"/>
              <a:pathLst>
                <a:path w="1312544" h="288290">
                  <a:moveTo>
                    <a:pt x="1197259" y="240512"/>
                  </a:moveTo>
                  <a:lnTo>
                    <a:pt x="1170775" y="240512"/>
                  </a:lnTo>
                  <a:lnTo>
                    <a:pt x="1177598" y="262766"/>
                  </a:lnTo>
                  <a:lnTo>
                    <a:pt x="1193361" y="277398"/>
                  </a:lnTo>
                  <a:lnTo>
                    <a:pt x="1214498" y="285427"/>
                  </a:lnTo>
                  <a:lnTo>
                    <a:pt x="1237447" y="287877"/>
                  </a:lnTo>
                  <a:lnTo>
                    <a:pt x="1270554" y="282873"/>
                  </a:lnTo>
                  <a:lnTo>
                    <a:pt x="1293874" y="267938"/>
                  </a:lnTo>
                  <a:lnTo>
                    <a:pt x="1294572" y="266687"/>
                  </a:lnTo>
                  <a:lnTo>
                    <a:pt x="1239002" y="266687"/>
                  </a:lnTo>
                  <a:lnTo>
                    <a:pt x="1225293" y="265315"/>
                  </a:lnTo>
                  <a:lnTo>
                    <a:pt x="1212054" y="260847"/>
                  </a:lnTo>
                  <a:lnTo>
                    <a:pt x="1201853" y="252755"/>
                  </a:lnTo>
                  <a:lnTo>
                    <a:pt x="1197259" y="240512"/>
                  </a:lnTo>
                  <a:close/>
                </a:path>
                <a:path w="1312544" h="288290">
                  <a:moveTo>
                    <a:pt x="1312214" y="195036"/>
                  </a:moveTo>
                  <a:lnTo>
                    <a:pt x="1287292" y="195036"/>
                  </a:lnTo>
                  <a:lnTo>
                    <a:pt x="1287292" y="205624"/>
                  </a:lnTo>
                  <a:lnTo>
                    <a:pt x="1284610" y="230412"/>
                  </a:lnTo>
                  <a:lnTo>
                    <a:pt x="1276117" y="249708"/>
                  </a:lnTo>
                  <a:lnTo>
                    <a:pt x="1261138" y="262228"/>
                  </a:lnTo>
                  <a:lnTo>
                    <a:pt x="1239002" y="266687"/>
                  </a:lnTo>
                  <a:lnTo>
                    <a:pt x="1294572" y="266687"/>
                  </a:lnTo>
                  <a:lnTo>
                    <a:pt x="1307673" y="243188"/>
                  </a:lnTo>
                  <a:lnTo>
                    <a:pt x="1312214" y="208740"/>
                  </a:lnTo>
                  <a:lnTo>
                    <a:pt x="1312214" y="195036"/>
                  </a:lnTo>
                  <a:close/>
                </a:path>
                <a:path w="1312544" h="288290">
                  <a:moveTo>
                    <a:pt x="1239002" y="57645"/>
                  </a:moveTo>
                  <a:lnTo>
                    <a:pt x="1203840" y="65588"/>
                  </a:lnTo>
                  <a:lnTo>
                    <a:pt x="1180859" y="85914"/>
                  </a:lnTo>
                  <a:lnTo>
                    <a:pt x="1168335" y="113368"/>
                  </a:lnTo>
                  <a:lnTo>
                    <a:pt x="1164543" y="142692"/>
                  </a:lnTo>
                  <a:lnTo>
                    <a:pt x="1169041" y="173981"/>
                  </a:lnTo>
                  <a:lnTo>
                    <a:pt x="1182535" y="199982"/>
                  </a:lnTo>
                  <a:lnTo>
                    <a:pt x="1205025" y="217745"/>
                  </a:lnTo>
                  <a:lnTo>
                    <a:pt x="1236509" y="224321"/>
                  </a:lnTo>
                  <a:lnTo>
                    <a:pt x="1251663" y="222506"/>
                  </a:lnTo>
                  <a:lnTo>
                    <a:pt x="1265911" y="217039"/>
                  </a:lnTo>
                  <a:lnTo>
                    <a:pt x="1277998" y="207893"/>
                  </a:lnTo>
                  <a:lnTo>
                    <a:pt x="1282678" y="200953"/>
                  </a:lnTo>
                  <a:lnTo>
                    <a:pt x="1238070" y="200953"/>
                  </a:lnTo>
                  <a:lnTo>
                    <a:pt x="1216239" y="195438"/>
                  </a:lnTo>
                  <a:lnTo>
                    <a:pt x="1202238" y="181132"/>
                  </a:lnTo>
                  <a:lnTo>
                    <a:pt x="1194781" y="161393"/>
                  </a:lnTo>
                  <a:lnTo>
                    <a:pt x="1192581" y="139582"/>
                  </a:lnTo>
                  <a:lnTo>
                    <a:pt x="1195254" y="117414"/>
                  </a:lnTo>
                  <a:lnTo>
                    <a:pt x="1203681" y="98724"/>
                  </a:lnTo>
                  <a:lnTo>
                    <a:pt x="1218475" y="85820"/>
                  </a:lnTo>
                  <a:lnTo>
                    <a:pt x="1240248" y="81006"/>
                  </a:lnTo>
                  <a:lnTo>
                    <a:pt x="1284414" y="81006"/>
                  </a:lnTo>
                  <a:lnTo>
                    <a:pt x="1278255" y="72759"/>
                  </a:lnTo>
                  <a:lnTo>
                    <a:pt x="1266962" y="64381"/>
                  </a:lnTo>
                  <a:lnTo>
                    <a:pt x="1253684" y="59334"/>
                  </a:lnTo>
                  <a:lnTo>
                    <a:pt x="1239002" y="57645"/>
                  </a:lnTo>
                  <a:close/>
                </a:path>
                <a:path w="1312544" h="288290">
                  <a:moveTo>
                    <a:pt x="1284414" y="81006"/>
                  </a:moveTo>
                  <a:lnTo>
                    <a:pt x="1240248" y="81006"/>
                  </a:lnTo>
                  <a:lnTo>
                    <a:pt x="1261469" y="86025"/>
                  </a:lnTo>
                  <a:lnTo>
                    <a:pt x="1275649" y="99194"/>
                  </a:lnTo>
                  <a:lnTo>
                    <a:pt x="1283578" y="117676"/>
                  </a:lnTo>
                  <a:lnTo>
                    <a:pt x="1286045" y="138637"/>
                  </a:lnTo>
                  <a:lnTo>
                    <a:pt x="1283456" y="161127"/>
                  </a:lnTo>
                  <a:lnTo>
                    <a:pt x="1275143" y="181132"/>
                  </a:lnTo>
                  <a:lnTo>
                    <a:pt x="1260287" y="195468"/>
                  </a:lnTo>
                  <a:lnTo>
                    <a:pt x="1238070" y="200953"/>
                  </a:lnTo>
                  <a:lnTo>
                    <a:pt x="1282678" y="200953"/>
                  </a:lnTo>
                  <a:lnTo>
                    <a:pt x="1286669" y="195036"/>
                  </a:lnTo>
                  <a:lnTo>
                    <a:pt x="1312214" y="195036"/>
                  </a:lnTo>
                  <a:lnTo>
                    <a:pt x="1312214" y="84437"/>
                  </a:lnTo>
                  <a:lnTo>
                    <a:pt x="1286977" y="84437"/>
                  </a:lnTo>
                  <a:lnTo>
                    <a:pt x="1284414" y="81006"/>
                  </a:lnTo>
                  <a:close/>
                </a:path>
                <a:path w="1312544" h="288290">
                  <a:moveTo>
                    <a:pt x="1312214" y="61377"/>
                  </a:moveTo>
                  <a:lnTo>
                    <a:pt x="1287292" y="61377"/>
                  </a:lnTo>
                  <a:lnTo>
                    <a:pt x="1287292" y="84437"/>
                  </a:lnTo>
                  <a:lnTo>
                    <a:pt x="1312214" y="84437"/>
                  </a:lnTo>
                  <a:lnTo>
                    <a:pt x="1312214" y="61377"/>
                  </a:lnTo>
                  <a:close/>
                </a:path>
                <a:path w="1312544" h="288290">
                  <a:moveTo>
                    <a:pt x="1034597" y="61377"/>
                  </a:moveTo>
                  <a:lnTo>
                    <a:pt x="1009674" y="61377"/>
                  </a:lnTo>
                  <a:lnTo>
                    <a:pt x="1009674" y="222451"/>
                  </a:lnTo>
                  <a:lnTo>
                    <a:pt x="1036151" y="222451"/>
                  </a:lnTo>
                  <a:lnTo>
                    <a:pt x="1036151" y="131480"/>
                  </a:lnTo>
                  <a:lnTo>
                    <a:pt x="1039087" y="111366"/>
                  </a:lnTo>
                  <a:lnTo>
                    <a:pt x="1047953" y="95374"/>
                  </a:lnTo>
                  <a:lnTo>
                    <a:pt x="1059865" y="86923"/>
                  </a:lnTo>
                  <a:lnTo>
                    <a:pt x="1034597" y="86923"/>
                  </a:lnTo>
                  <a:lnTo>
                    <a:pt x="1034597" y="61377"/>
                  </a:lnTo>
                  <a:close/>
                </a:path>
                <a:path w="1312544" h="288290">
                  <a:moveTo>
                    <a:pt x="1134555" y="81006"/>
                  </a:moveTo>
                  <a:lnTo>
                    <a:pt x="1083818" y="81006"/>
                  </a:lnTo>
                  <a:lnTo>
                    <a:pt x="1097474" y="83309"/>
                  </a:lnTo>
                  <a:lnTo>
                    <a:pt x="1107771" y="89848"/>
                  </a:lnTo>
                  <a:lnTo>
                    <a:pt x="1114270" y="100066"/>
                  </a:lnTo>
                  <a:lnTo>
                    <a:pt x="1116534" y="113407"/>
                  </a:lnTo>
                  <a:lnTo>
                    <a:pt x="1116534" y="222451"/>
                  </a:lnTo>
                  <a:lnTo>
                    <a:pt x="1143011" y="222451"/>
                  </a:lnTo>
                  <a:lnTo>
                    <a:pt x="1143011" y="116523"/>
                  </a:lnTo>
                  <a:lnTo>
                    <a:pt x="1140306" y="92732"/>
                  </a:lnTo>
                  <a:lnTo>
                    <a:pt x="1134555" y="81006"/>
                  </a:lnTo>
                  <a:close/>
                </a:path>
                <a:path w="1312544" h="288290">
                  <a:moveTo>
                    <a:pt x="1087564" y="57645"/>
                  </a:moveTo>
                  <a:lnTo>
                    <a:pt x="1071234" y="59416"/>
                  </a:lnTo>
                  <a:lnTo>
                    <a:pt x="1056949" y="64808"/>
                  </a:lnTo>
                  <a:lnTo>
                    <a:pt x="1044886" y="73937"/>
                  </a:lnTo>
                  <a:lnTo>
                    <a:pt x="1035220" y="86923"/>
                  </a:lnTo>
                  <a:lnTo>
                    <a:pt x="1059865" y="86923"/>
                  </a:lnTo>
                  <a:lnTo>
                    <a:pt x="1062834" y="84817"/>
                  </a:lnTo>
                  <a:lnTo>
                    <a:pt x="1083818" y="81006"/>
                  </a:lnTo>
                  <a:lnTo>
                    <a:pt x="1134555" y="81006"/>
                  </a:lnTo>
                  <a:lnTo>
                    <a:pt x="1131175" y="74114"/>
                  </a:lnTo>
                  <a:lnTo>
                    <a:pt x="1114101" y="61981"/>
                  </a:lnTo>
                  <a:lnTo>
                    <a:pt x="1087564" y="57645"/>
                  </a:lnTo>
                  <a:close/>
                </a:path>
                <a:path w="1312544" h="288290">
                  <a:moveTo>
                    <a:pt x="979029" y="0"/>
                  </a:moveTo>
                  <a:lnTo>
                    <a:pt x="952545" y="0"/>
                  </a:lnTo>
                  <a:lnTo>
                    <a:pt x="952545" y="32394"/>
                  </a:lnTo>
                  <a:lnTo>
                    <a:pt x="979029" y="32394"/>
                  </a:lnTo>
                  <a:lnTo>
                    <a:pt x="979029" y="0"/>
                  </a:lnTo>
                  <a:close/>
                </a:path>
                <a:path w="1312544" h="288290">
                  <a:moveTo>
                    <a:pt x="979022" y="61377"/>
                  </a:moveTo>
                  <a:lnTo>
                    <a:pt x="952539" y="61377"/>
                  </a:lnTo>
                  <a:lnTo>
                    <a:pt x="952539" y="222451"/>
                  </a:lnTo>
                  <a:lnTo>
                    <a:pt x="979022" y="222451"/>
                  </a:lnTo>
                  <a:lnTo>
                    <a:pt x="979022" y="61377"/>
                  </a:lnTo>
                  <a:close/>
                </a:path>
                <a:path w="1312544" h="288290">
                  <a:moveTo>
                    <a:pt x="814705" y="0"/>
                  </a:moveTo>
                  <a:lnTo>
                    <a:pt x="788221" y="0"/>
                  </a:lnTo>
                  <a:lnTo>
                    <a:pt x="788221" y="222451"/>
                  </a:lnTo>
                  <a:lnTo>
                    <a:pt x="814705" y="222451"/>
                  </a:lnTo>
                  <a:lnTo>
                    <a:pt x="814705" y="131480"/>
                  </a:lnTo>
                  <a:lnTo>
                    <a:pt x="817641" y="111366"/>
                  </a:lnTo>
                  <a:lnTo>
                    <a:pt x="826507" y="95374"/>
                  </a:lnTo>
                  <a:lnTo>
                    <a:pt x="841047" y="85060"/>
                  </a:lnTo>
                  <a:lnTo>
                    <a:pt x="814705" y="85060"/>
                  </a:lnTo>
                  <a:lnTo>
                    <a:pt x="814705" y="0"/>
                  </a:lnTo>
                  <a:close/>
                </a:path>
                <a:path w="1312544" h="288290">
                  <a:moveTo>
                    <a:pt x="913114" y="81006"/>
                  </a:moveTo>
                  <a:lnTo>
                    <a:pt x="862378" y="81006"/>
                  </a:lnTo>
                  <a:lnTo>
                    <a:pt x="876033" y="83309"/>
                  </a:lnTo>
                  <a:lnTo>
                    <a:pt x="886327" y="89848"/>
                  </a:lnTo>
                  <a:lnTo>
                    <a:pt x="892825" y="100066"/>
                  </a:lnTo>
                  <a:lnTo>
                    <a:pt x="895088" y="113407"/>
                  </a:lnTo>
                  <a:lnTo>
                    <a:pt x="895088" y="222451"/>
                  </a:lnTo>
                  <a:lnTo>
                    <a:pt x="921571" y="222451"/>
                  </a:lnTo>
                  <a:lnTo>
                    <a:pt x="921571" y="116523"/>
                  </a:lnTo>
                  <a:lnTo>
                    <a:pt x="918865" y="92732"/>
                  </a:lnTo>
                  <a:lnTo>
                    <a:pt x="913114" y="81006"/>
                  </a:lnTo>
                  <a:close/>
                </a:path>
                <a:path w="1312544" h="288290">
                  <a:moveTo>
                    <a:pt x="866118" y="57645"/>
                  </a:moveTo>
                  <a:lnTo>
                    <a:pt x="851259" y="59210"/>
                  </a:lnTo>
                  <a:lnTo>
                    <a:pt x="836753" y="64105"/>
                  </a:lnTo>
                  <a:lnTo>
                    <a:pt x="824234" y="72623"/>
                  </a:lnTo>
                  <a:lnTo>
                    <a:pt x="815335" y="85060"/>
                  </a:lnTo>
                  <a:lnTo>
                    <a:pt x="841047" y="85060"/>
                  </a:lnTo>
                  <a:lnTo>
                    <a:pt x="841390" y="84817"/>
                  </a:lnTo>
                  <a:lnTo>
                    <a:pt x="862378" y="81006"/>
                  </a:lnTo>
                  <a:lnTo>
                    <a:pt x="913114" y="81006"/>
                  </a:lnTo>
                  <a:lnTo>
                    <a:pt x="909734" y="74114"/>
                  </a:lnTo>
                  <a:lnTo>
                    <a:pt x="892658" y="61981"/>
                  </a:lnTo>
                  <a:lnTo>
                    <a:pt x="866118" y="57645"/>
                  </a:lnTo>
                  <a:close/>
                </a:path>
                <a:path w="1312544" h="288290">
                  <a:moveTo>
                    <a:pt x="657343" y="171668"/>
                  </a:moveTo>
                  <a:lnTo>
                    <a:pt x="630873" y="171668"/>
                  </a:lnTo>
                  <a:lnTo>
                    <a:pt x="637107" y="197008"/>
                  </a:lnTo>
                  <a:lnTo>
                    <a:pt x="652017" y="213879"/>
                  </a:lnTo>
                  <a:lnTo>
                    <a:pt x="673411" y="223273"/>
                  </a:lnTo>
                  <a:lnTo>
                    <a:pt x="699100" y="226184"/>
                  </a:lnTo>
                  <a:lnTo>
                    <a:pt x="723605" y="223639"/>
                  </a:lnTo>
                  <a:lnTo>
                    <a:pt x="745630" y="215165"/>
                  </a:lnTo>
                  <a:lnTo>
                    <a:pt x="758166" y="202816"/>
                  </a:lnTo>
                  <a:lnTo>
                    <a:pt x="700654" y="202816"/>
                  </a:lnTo>
                  <a:lnTo>
                    <a:pt x="684820" y="201278"/>
                  </a:lnTo>
                  <a:lnTo>
                    <a:pt x="671176" y="196118"/>
                  </a:lnTo>
                  <a:lnTo>
                    <a:pt x="661443" y="186521"/>
                  </a:lnTo>
                  <a:lnTo>
                    <a:pt x="657343" y="171668"/>
                  </a:lnTo>
                  <a:close/>
                </a:path>
                <a:path w="1312544" h="288290">
                  <a:moveTo>
                    <a:pt x="694422" y="57645"/>
                  </a:moveTo>
                  <a:lnTo>
                    <a:pt x="673199" y="60243"/>
                  </a:lnTo>
                  <a:lnTo>
                    <a:pt x="653845" y="68390"/>
                  </a:lnTo>
                  <a:lnTo>
                    <a:pt x="639749" y="82614"/>
                  </a:lnTo>
                  <a:lnTo>
                    <a:pt x="634297" y="103442"/>
                  </a:lnTo>
                  <a:lnTo>
                    <a:pt x="638843" y="122727"/>
                  </a:lnTo>
                  <a:lnTo>
                    <a:pt x="650808" y="135529"/>
                  </a:lnTo>
                  <a:lnTo>
                    <a:pt x="667680" y="143658"/>
                  </a:lnTo>
                  <a:lnTo>
                    <a:pt x="686950" y="148924"/>
                  </a:lnTo>
                  <a:lnTo>
                    <a:pt x="706349" y="153202"/>
                  </a:lnTo>
                  <a:lnTo>
                    <a:pt x="723204" y="158387"/>
                  </a:lnTo>
                  <a:lnTo>
                    <a:pt x="735094" y="166317"/>
                  </a:lnTo>
                  <a:lnTo>
                    <a:pt x="739596" y="178832"/>
                  </a:lnTo>
                  <a:lnTo>
                    <a:pt x="735833" y="191123"/>
                  </a:lnTo>
                  <a:lnTo>
                    <a:pt x="726317" y="198419"/>
                  </a:lnTo>
                  <a:lnTo>
                    <a:pt x="713705" y="201917"/>
                  </a:lnTo>
                  <a:lnTo>
                    <a:pt x="700654" y="202816"/>
                  </a:lnTo>
                  <a:lnTo>
                    <a:pt x="758166" y="202816"/>
                  </a:lnTo>
                  <a:lnTo>
                    <a:pt x="761525" y="199507"/>
                  </a:lnTo>
                  <a:lnTo>
                    <a:pt x="767634" y="175408"/>
                  </a:lnTo>
                  <a:lnTo>
                    <a:pt x="763133" y="155938"/>
                  </a:lnTo>
                  <a:lnTo>
                    <a:pt x="751243" y="143042"/>
                  </a:lnTo>
                  <a:lnTo>
                    <a:pt x="734387" y="134878"/>
                  </a:lnTo>
                  <a:lnTo>
                    <a:pt x="714988" y="129604"/>
                  </a:lnTo>
                  <a:lnTo>
                    <a:pt x="696377" y="125399"/>
                  </a:lnTo>
                  <a:lnTo>
                    <a:pt x="679432" y="120493"/>
                  </a:lnTo>
                  <a:lnTo>
                    <a:pt x="667101" y="113132"/>
                  </a:lnTo>
                  <a:lnTo>
                    <a:pt x="662336" y="101565"/>
                  </a:lnTo>
                  <a:lnTo>
                    <a:pt x="665456" y="91517"/>
                  </a:lnTo>
                  <a:lnTo>
                    <a:pt x="673512" y="85209"/>
                  </a:lnTo>
                  <a:lnTo>
                    <a:pt x="684546" y="81939"/>
                  </a:lnTo>
                  <a:lnTo>
                    <a:pt x="696600" y="81006"/>
                  </a:lnTo>
                  <a:lnTo>
                    <a:pt x="751774" y="81006"/>
                  </a:lnTo>
                  <a:lnTo>
                    <a:pt x="739945" y="68157"/>
                  </a:lnTo>
                  <a:lnTo>
                    <a:pt x="719419" y="60010"/>
                  </a:lnTo>
                  <a:lnTo>
                    <a:pt x="694422" y="57645"/>
                  </a:lnTo>
                  <a:close/>
                </a:path>
                <a:path w="1312544" h="288290">
                  <a:moveTo>
                    <a:pt x="751774" y="81006"/>
                  </a:moveTo>
                  <a:lnTo>
                    <a:pt x="696600" y="81006"/>
                  </a:lnTo>
                  <a:lnTo>
                    <a:pt x="709541" y="82349"/>
                  </a:lnTo>
                  <a:lnTo>
                    <a:pt x="721137" y="86846"/>
                  </a:lnTo>
                  <a:lnTo>
                    <a:pt x="729813" y="95198"/>
                  </a:lnTo>
                  <a:lnTo>
                    <a:pt x="733994" y="108106"/>
                  </a:lnTo>
                  <a:lnTo>
                    <a:pt x="760464" y="108106"/>
                  </a:lnTo>
                  <a:lnTo>
                    <a:pt x="754221" y="83663"/>
                  </a:lnTo>
                  <a:lnTo>
                    <a:pt x="751774" y="81006"/>
                  </a:lnTo>
                  <a:close/>
                </a:path>
                <a:path w="1312544" h="288290">
                  <a:moveTo>
                    <a:pt x="609469" y="0"/>
                  </a:moveTo>
                  <a:lnTo>
                    <a:pt x="582985" y="0"/>
                  </a:lnTo>
                  <a:lnTo>
                    <a:pt x="582985" y="32394"/>
                  </a:lnTo>
                  <a:lnTo>
                    <a:pt x="609469" y="32394"/>
                  </a:lnTo>
                  <a:lnTo>
                    <a:pt x="609469" y="0"/>
                  </a:lnTo>
                  <a:close/>
                </a:path>
                <a:path w="1312544" h="288290">
                  <a:moveTo>
                    <a:pt x="609469" y="61377"/>
                  </a:moveTo>
                  <a:lnTo>
                    <a:pt x="582985" y="61377"/>
                  </a:lnTo>
                  <a:lnTo>
                    <a:pt x="582985" y="222451"/>
                  </a:lnTo>
                  <a:lnTo>
                    <a:pt x="609469" y="222451"/>
                  </a:lnTo>
                  <a:lnTo>
                    <a:pt x="609469" y="61377"/>
                  </a:lnTo>
                  <a:close/>
                </a:path>
                <a:path w="1312544" h="288290">
                  <a:moveTo>
                    <a:pt x="551656" y="6"/>
                  </a:moveTo>
                  <a:lnTo>
                    <a:pt x="525172" y="6"/>
                  </a:lnTo>
                  <a:lnTo>
                    <a:pt x="525172" y="222451"/>
                  </a:lnTo>
                  <a:lnTo>
                    <a:pt x="551656" y="222451"/>
                  </a:lnTo>
                  <a:lnTo>
                    <a:pt x="551656" y="6"/>
                  </a:lnTo>
                  <a:close/>
                </a:path>
                <a:path w="1312544" h="288290">
                  <a:moveTo>
                    <a:pt x="416660" y="200953"/>
                  </a:moveTo>
                  <a:lnTo>
                    <a:pt x="376000" y="200953"/>
                  </a:lnTo>
                  <a:lnTo>
                    <a:pt x="386806" y="212911"/>
                  </a:lnTo>
                  <a:lnTo>
                    <a:pt x="400265" y="220693"/>
                  </a:lnTo>
                  <a:lnTo>
                    <a:pt x="414600" y="224913"/>
                  </a:lnTo>
                  <a:lnTo>
                    <a:pt x="428029" y="226184"/>
                  </a:lnTo>
                  <a:lnTo>
                    <a:pt x="460289" y="219486"/>
                  </a:lnTo>
                  <a:lnTo>
                    <a:pt x="481387" y="202816"/>
                  </a:lnTo>
                  <a:lnTo>
                    <a:pt x="425221" y="202816"/>
                  </a:lnTo>
                  <a:lnTo>
                    <a:pt x="416660" y="200953"/>
                  </a:lnTo>
                  <a:close/>
                </a:path>
                <a:path w="1312544" h="288290">
                  <a:moveTo>
                    <a:pt x="375377" y="0"/>
                  </a:moveTo>
                  <a:lnTo>
                    <a:pt x="348899" y="0"/>
                  </a:lnTo>
                  <a:lnTo>
                    <a:pt x="348899" y="222451"/>
                  </a:lnTo>
                  <a:lnTo>
                    <a:pt x="375377" y="222451"/>
                  </a:lnTo>
                  <a:lnTo>
                    <a:pt x="375377" y="200953"/>
                  </a:lnTo>
                  <a:lnTo>
                    <a:pt x="416660" y="200953"/>
                  </a:lnTo>
                  <a:lnTo>
                    <a:pt x="401911" y="197744"/>
                  </a:lnTo>
                  <a:lnTo>
                    <a:pt x="386165" y="184202"/>
                  </a:lnTo>
                  <a:lnTo>
                    <a:pt x="377253" y="164704"/>
                  </a:lnTo>
                  <a:lnTo>
                    <a:pt x="374445" y="141760"/>
                  </a:lnTo>
                  <a:lnTo>
                    <a:pt x="377141" y="119520"/>
                  </a:lnTo>
                  <a:lnTo>
                    <a:pt x="385737" y="100052"/>
                  </a:lnTo>
                  <a:lnTo>
                    <a:pt x="400992" y="86249"/>
                  </a:lnTo>
                  <a:lnTo>
                    <a:pt x="414249" y="83184"/>
                  </a:lnTo>
                  <a:lnTo>
                    <a:pt x="375377" y="83184"/>
                  </a:lnTo>
                  <a:lnTo>
                    <a:pt x="375377" y="0"/>
                  </a:lnTo>
                  <a:close/>
                </a:path>
                <a:path w="1312544" h="288290">
                  <a:moveTo>
                    <a:pt x="480612" y="81006"/>
                  </a:moveTo>
                  <a:lnTo>
                    <a:pt x="423667" y="81006"/>
                  </a:lnTo>
                  <a:lnTo>
                    <a:pt x="445914" y="86055"/>
                  </a:lnTo>
                  <a:lnTo>
                    <a:pt x="461444" y="99429"/>
                  </a:lnTo>
                  <a:lnTo>
                    <a:pt x="470548" y="118468"/>
                  </a:lnTo>
                  <a:lnTo>
                    <a:pt x="473518" y="140514"/>
                  </a:lnTo>
                  <a:lnTo>
                    <a:pt x="471054" y="163522"/>
                  </a:lnTo>
                  <a:lnTo>
                    <a:pt x="462922" y="183464"/>
                  </a:lnTo>
                  <a:lnTo>
                    <a:pt x="448014" y="197506"/>
                  </a:lnTo>
                  <a:lnTo>
                    <a:pt x="425221" y="202816"/>
                  </a:lnTo>
                  <a:lnTo>
                    <a:pt x="481387" y="202816"/>
                  </a:lnTo>
                  <a:lnTo>
                    <a:pt x="483256" y="201340"/>
                  </a:lnTo>
                  <a:lnTo>
                    <a:pt x="496992" y="174665"/>
                  </a:lnTo>
                  <a:lnTo>
                    <a:pt x="501557" y="142383"/>
                  </a:lnTo>
                  <a:lnTo>
                    <a:pt x="496937" y="109952"/>
                  </a:lnTo>
                  <a:lnTo>
                    <a:pt x="483058" y="82956"/>
                  </a:lnTo>
                  <a:lnTo>
                    <a:pt x="480612" y="81006"/>
                  </a:lnTo>
                  <a:close/>
                </a:path>
                <a:path w="1312544" h="288290">
                  <a:moveTo>
                    <a:pt x="427413" y="57645"/>
                  </a:moveTo>
                  <a:lnTo>
                    <a:pt x="411271" y="59139"/>
                  </a:lnTo>
                  <a:lnTo>
                    <a:pt x="396680" y="63757"/>
                  </a:lnTo>
                  <a:lnTo>
                    <a:pt x="384602" y="71704"/>
                  </a:lnTo>
                  <a:lnTo>
                    <a:pt x="376000" y="83184"/>
                  </a:lnTo>
                  <a:lnTo>
                    <a:pt x="414249" y="83184"/>
                  </a:lnTo>
                  <a:lnTo>
                    <a:pt x="423667" y="81006"/>
                  </a:lnTo>
                  <a:lnTo>
                    <a:pt x="480612" y="81006"/>
                  </a:lnTo>
                  <a:lnTo>
                    <a:pt x="459893" y="64488"/>
                  </a:lnTo>
                  <a:lnTo>
                    <a:pt x="427413" y="57645"/>
                  </a:lnTo>
                  <a:close/>
                </a:path>
                <a:path w="1312544" h="288290">
                  <a:moveTo>
                    <a:pt x="211193" y="61377"/>
                  </a:moveTo>
                  <a:lnTo>
                    <a:pt x="184709" y="61377"/>
                  </a:lnTo>
                  <a:lnTo>
                    <a:pt x="184709" y="167299"/>
                  </a:lnTo>
                  <a:lnTo>
                    <a:pt x="187416" y="191091"/>
                  </a:lnTo>
                  <a:lnTo>
                    <a:pt x="196549" y="209711"/>
                  </a:lnTo>
                  <a:lnTo>
                    <a:pt x="213625" y="221847"/>
                  </a:lnTo>
                  <a:lnTo>
                    <a:pt x="240163" y="226184"/>
                  </a:lnTo>
                  <a:lnTo>
                    <a:pt x="256493" y="224413"/>
                  </a:lnTo>
                  <a:lnTo>
                    <a:pt x="270778" y="219021"/>
                  </a:lnTo>
                  <a:lnTo>
                    <a:pt x="282842" y="209891"/>
                  </a:lnTo>
                  <a:lnTo>
                    <a:pt x="288108" y="202816"/>
                  </a:lnTo>
                  <a:lnTo>
                    <a:pt x="243909" y="202816"/>
                  </a:lnTo>
                  <a:lnTo>
                    <a:pt x="230254" y="200515"/>
                  </a:lnTo>
                  <a:lnTo>
                    <a:pt x="219957" y="193980"/>
                  </a:lnTo>
                  <a:lnTo>
                    <a:pt x="213457" y="183764"/>
                  </a:lnTo>
                  <a:lnTo>
                    <a:pt x="211193" y="170422"/>
                  </a:lnTo>
                  <a:lnTo>
                    <a:pt x="211193" y="61377"/>
                  </a:lnTo>
                  <a:close/>
                </a:path>
                <a:path w="1312544" h="288290">
                  <a:moveTo>
                    <a:pt x="318053" y="196906"/>
                  </a:moveTo>
                  <a:lnTo>
                    <a:pt x="293131" y="196906"/>
                  </a:lnTo>
                  <a:lnTo>
                    <a:pt x="293131" y="222451"/>
                  </a:lnTo>
                  <a:lnTo>
                    <a:pt x="318053" y="222451"/>
                  </a:lnTo>
                  <a:lnTo>
                    <a:pt x="318053" y="196906"/>
                  </a:lnTo>
                  <a:close/>
                </a:path>
                <a:path w="1312544" h="288290">
                  <a:moveTo>
                    <a:pt x="318053" y="61377"/>
                  </a:moveTo>
                  <a:lnTo>
                    <a:pt x="291576" y="61377"/>
                  </a:lnTo>
                  <a:lnTo>
                    <a:pt x="291576" y="152348"/>
                  </a:lnTo>
                  <a:lnTo>
                    <a:pt x="288640" y="172459"/>
                  </a:lnTo>
                  <a:lnTo>
                    <a:pt x="279775" y="188449"/>
                  </a:lnTo>
                  <a:lnTo>
                    <a:pt x="264893" y="199006"/>
                  </a:lnTo>
                  <a:lnTo>
                    <a:pt x="243909" y="202816"/>
                  </a:lnTo>
                  <a:lnTo>
                    <a:pt x="288108" y="202816"/>
                  </a:lnTo>
                  <a:lnTo>
                    <a:pt x="292507" y="196906"/>
                  </a:lnTo>
                  <a:lnTo>
                    <a:pt x="318053" y="196906"/>
                  </a:lnTo>
                  <a:lnTo>
                    <a:pt x="318053" y="61377"/>
                  </a:lnTo>
                  <a:close/>
                </a:path>
                <a:path w="1312544" h="288290">
                  <a:moveTo>
                    <a:pt x="97511" y="0"/>
                  </a:moveTo>
                  <a:lnTo>
                    <a:pt x="0" y="0"/>
                  </a:lnTo>
                  <a:lnTo>
                    <a:pt x="0" y="222451"/>
                  </a:lnTo>
                  <a:lnTo>
                    <a:pt x="29593" y="222451"/>
                  </a:lnTo>
                  <a:lnTo>
                    <a:pt x="29593" y="131480"/>
                  </a:lnTo>
                  <a:lnTo>
                    <a:pt x="97511" y="131480"/>
                  </a:lnTo>
                  <a:lnTo>
                    <a:pt x="126837" y="127122"/>
                  </a:lnTo>
                  <a:lnTo>
                    <a:pt x="148219" y="114147"/>
                  </a:lnTo>
                  <a:lnTo>
                    <a:pt x="153010" y="106551"/>
                  </a:lnTo>
                  <a:lnTo>
                    <a:pt x="29593" y="106551"/>
                  </a:lnTo>
                  <a:lnTo>
                    <a:pt x="29593" y="24929"/>
                  </a:lnTo>
                  <a:lnTo>
                    <a:pt x="152956" y="24929"/>
                  </a:lnTo>
                  <a:lnTo>
                    <a:pt x="148219" y="17447"/>
                  </a:lnTo>
                  <a:lnTo>
                    <a:pt x="126837" y="4488"/>
                  </a:lnTo>
                  <a:lnTo>
                    <a:pt x="97511" y="0"/>
                  </a:lnTo>
                  <a:close/>
                </a:path>
                <a:path w="1312544" h="288290">
                  <a:moveTo>
                    <a:pt x="152956" y="24929"/>
                  </a:moveTo>
                  <a:lnTo>
                    <a:pt x="87539" y="24929"/>
                  </a:lnTo>
                  <a:lnTo>
                    <a:pt x="109198" y="27582"/>
                  </a:lnTo>
                  <a:lnTo>
                    <a:pt x="124341" y="35404"/>
                  </a:lnTo>
                  <a:lnTo>
                    <a:pt x="133233" y="48190"/>
                  </a:lnTo>
                  <a:lnTo>
                    <a:pt x="136138" y="65733"/>
                  </a:lnTo>
                  <a:lnTo>
                    <a:pt x="133233" y="83328"/>
                  </a:lnTo>
                  <a:lnTo>
                    <a:pt x="124341" y="96192"/>
                  </a:lnTo>
                  <a:lnTo>
                    <a:pt x="109198" y="104031"/>
                  </a:lnTo>
                  <a:lnTo>
                    <a:pt x="87539" y="106551"/>
                  </a:lnTo>
                  <a:lnTo>
                    <a:pt x="153010" y="106551"/>
                  </a:lnTo>
                  <a:lnTo>
                    <a:pt x="161305" y="93403"/>
                  </a:lnTo>
                  <a:lnTo>
                    <a:pt x="165744" y="65733"/>
                  </a:lnTo>
                  <a:lnTo>
                    <a:pt x="161305" y="38115"/>
                  </a:lnTo>
                  <a:lnTo>
                    <a:pt x="152956" y="249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205"/>
              <a:endParaRPr sz="1091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88107DA4-B79B-4A88-9F2C-A8B49C48A3CD}"/>
                </a:ext>
              </a:extLst>
            </p:cNvPr>
            <p:cNvGrpSpPr/>
            <p:nvPr/>
          </p:nvGrpSpPr>
          <p:grpSpPr>
            <a:xfrm>
              <a:off x="6930061" y="4301812"/>
              <a:ext cx="1660663" cy="435587"/>
              <a:chOff x="1905188" y="2499814"/>
              <a:chExt cx="1934413" cy="566334"/>
            </a:xfrm>
          </p:grpSpPr>
          <p:sp>
            <p:nvSpPr>
              <p:cNvPr id="23" name="object 13">
                <a:extLst>
                  <a:ext uri="{FF2B5EF4-FFF2-40B4-BE49-F238E27FC236}">
                    <a16:creationId xmlns:a16="http://schemas.microsoft.com/office/drawing/2014/main" id="{DC18F25B-4190-4D92-8F1B-37D9917B7B58}"/>
                  </a:ext>
                </a:extLst>
              </p:cNvPr>
              <p:cNvSpPr/>
              <p:nvPr/>
            </p:nvSpPr>
            <p:spPr>
              <a:xfrm>
                <a:off x="1905188" y="2499814"/>
                <a:ext cx="445038" cy="566334"/>
              </a:xfrm>
              <a:custGeom>
                <a:avLst/>
                <a:gdLst/>
                <a:ahLst/>
                <a:cxnLst/>
                <a:rect l="l" t="t" r="r" b="b"/>
                <a:pathLst>
                  <a:path w="978535" h="1245234">
                    <a:moveTo>
                      <a:pt x="489011" y="0"/>
                    </a:moveTo>
                    <a:lnTo>
                      <a:pt x="446575" y="2293"/>
                    </a:lnTo>
                    <a:lnTo>
                      <a:pt x="405188" y="9046"/>
                    </a:lnTo>
                    <a:lnTo>
                      <a:pt x="364992" y="20069"/>
                    </a:lnTo>
                    <a:lnTo>
                      <a:pt x="326130" y="35170"/>
                    </a:lnTo>
                    <a:lnTo>
                      <a:pt x="288744" y="54158"/>
                    </a:lnTo>
                    <a:lnTo>
                      <a:pt x="252976" y="76843"/>
                    </a:lnTo>
                    <a:lnTo>
                      <a:pt x="218969" y="103034"/>
                    </a:lnTo>
                    <a:lnTo>
                      <a:pt x="186864" y="132540"/>
                    </a:lnTo>
                    <a:lnTo>
                      <a:pt x="156805" y="165170"/>
                    </a:lnTo>
                    <a:lnTo>
                      <a:pt x="128933" y="200734"/>
                    </a:lnTo>
                    <a:lnTo>
                      <a:pt x="103391" y="239041"/>
                    </a:lnTo>
                    <a:lnTo>
                      <a:pt x="80321" y="279900"/>
                    </a:lnTo>
                    <a:lnTo>
                      <a:pt x="59865" y="323120"/>
                    </a:lnTo>
                    <a:lnTo>
                      <a:pt x="42166" y="368510"/>
                    </a:lnTo>
                    <a:lnTo>
                      <a:pt x="27365" y="415880"/>
                    </a:lnTo>
                    <a:lnTo>
                      <a:pt x="15606" y="465039"/>
                    </a:lnTo>
                    <a:lnTo>
                      <a:pt x="7031" y="515796"/>
                    </a:lnTo>
                    <a:lnTo>
                      <a:pt x="1781" y="567961"/>
                    </a:lnTo>
                    <a:lnTo>
                      <a:pt x="0" y="621342"/>
                    </a:lnTo>
                    <a:lnTo>
                      <a:pt x="1781" y="675075"/>
                    </a:lnTo>
                    <a:lnTo>
                      <a:pt x="7031" y="727549"/>
                    </a:lnTo>
                    <a:lnTo>
                      <a:pt x="15606" y="778577"/>
                    </a:lnTo>
                    <a:lnTo>
                      <a:pt x="27365" y="827971"/>
                    </a:lnTo>
                    <a:lnTo>
                      <a:pt x="42166" y="875541"/>
                    </a:lnTo>
                    <a:lnTo>
                      <a:pt x="59865" y="921101"/>
                    </a:lnTo>
                    <a:lnTo>
                      <a:pt x="80321" y="964461"/>
                    </a:lnTo>
                    <a:lnTo>
                      <a:pt x="103391" y="1005434"/>
                    </a:lnTo>
                    <a:lnTo>
                      <a:pt x="128933" y="1043831"/>
                    </a:lnTo>
                    <a:lnTo>
                      <a:pt x="156805" y="1079465"/>
                    </a:lnTo>
                    <a:lnTo>
                      <a:pt x="186864" y="1112146"/>
                    </a:lnTo>
                    <a:lnTo>
                      <a:pt x="218969" y="1141688"/>
                    </a:lnTo>
                    <a:lnTo>
                      <a:pt x="252976" y="1167901"/>
                    </a:lnTo>
                    <a:lnTo>
                      <a:pt x="288744" y="1190598"/>
                    </a:lnTo>
                    <a:lnTo>
                      <a:pt x="326130" y="1209589"/>
                    </a:lnTo>
                    <a:lnTo>
                      <a:pt x="364992" y="1224689"/>
                    </a:lnTo>
                    <a:lnTo>
                      <a:pt x="405188" y="1235707"/>
                    </a:lnTo>
                    <a:lnTo>
                      <a:pt x="446575" y="1242456"/>
                    </a:lnTo>
                    <a:lnTo>
                      <a:pt x="489011" y="1244747"/>
                    </a:lnTo>
                    <a:lnTo>
                      <a:pt x="530634" y="1242456"/>
                    </a:lnTo>
                    <a:lnTo>
                      <a:pt x="571383" y="1235707"/>
                    </a:lnTo>
                    <a:lnTo>
                      <a:pt x="611102" y="1224689"/>
                    </a:lnTo>
                    <a:lnTo>
                      <a:pt x="649634" y="1209589"/>
                    </a:lnTo>
                    <a:lnTo>
                      <a:pt x="660282" y="1204151"/>
                    </a:lnTo>
                    <a:lnTo>
                      <a:pt x="492163" y="1204151"/>
                    </a:lnTo>
                    <a:lnTo>
                      <a:pt x="454189" y="1201491"/>
                    </a:lnTo>
                    <a:lnTo>
                      <a:pt x="381430" y="1180927"/>
                    </a:lnTo>
                    <a:lnTo>
                      <a:pt x="346979" y="1163501"/>
                    </a:lnTo>
                    <a:lnTo>
                      <a:pt x="314036" y="1141632"/>
                    </a:lnTo>
                    <a:lnTo>
                      <a:pt x="282769" y="1115559"/>
                    </a:lnTo>
                    <a:lnTo>
                      <a:pt x="253343" y="1085520"/>
                    </a:lnTo>
                    <a:lnTo>
                      <a:pt x="225928" y="1051755"/>
                    </a:lnTo>
                    <a:lnTo>
                      <a:pt x="200689" y="1014504"/>
                    </a:lnTo>
                    <a:lnTo>
                      <a:pt x="177793" y="974005"/>
                    </a:lnTo>
                    <a:lnTo>
                      <a:pt x="157408" y="930497"/>
                    </a:lnTo>
                    <a:lnTo>
                      <a:pt x="139701" y="884220"/>
                    </a:lnTo>
                    <a:lnTo>
                      <a:pt x="124839" y="835413"/>
                    </a:lnTo>
                    <a:lnTo>
                      <a:pt x="112989" y="784315"/>
                    </a:lnTo>
                    <a:lnTo>
                      <a:pt x="104317" y="731165"/>
                    </a:lnTo>
                    <a:lnTo>
                      <a:pt x="98992" y="676203"/>
                    </a:lnTo>
                    <a:lnTo>
                      <a:pt x="97180" y="619666"/>
                    </a:lnTo>
                    <a:lnTo>
                      <a:pt x="98992" y="563868"/>
                    </a:lnTo>
                    <a:lnTo>
                      <a:pt x="104317" y="509458"/>
                    </a:lnTo>
                    <a:lnTo>
                      <a:pt x="112989" y="456692"/>
                    </a:lnTo>
                    <a:lnTo>
                      <a:pt x="124839" y="405828"/>
                    </a:lnTo>
                    <a:lnTo>
                      <a:pt x="139701" y="357124"/>
                    </a:lnTo>
                    <a:lnTo>
                      <a:pt x="157408" y="310837"/>
                    </a:lnTo>
                    <a:lnTo>
                      <a:pt x="177793" y="267224"/>
                    </a:lnTo>
                    <a:lnTo>
                      <a:pt x="200689" y="226544"/>
                    </a:lnTo>
                    <a:lnTo>
                      <a:pt x="225928" y="189052"/>
                    </a:lnTo>
                    <a:lnTo>
                      <a:pt x="253343" y="155008"/>
                    </a:lnTo>
                    <a:lnTo>
                      <a:pt x="282769" y="124667"/>
                    </a:lnTo>
                    <a:lnTo>
                      <a:pt x="314036" y="98288"/>
                    </a:lnTo>
                    <a:lnTo>
                      <a:pt x="346979" y="76128"/>
                    </a:lnTo>
                    <a:lnTo>
                      <a:pt x="381430" y="58444"/>
                    </a:lnTo>
                    <a:lnTo>
                      <a:pt x="454189" y="37536"/>
                    </a:lnTo>
                    <a:lnTo>
                      <a:pt x="492163" y="34826"/>
                    </a:lnTo>
                    <a:lnTo>
                      <a:pt x="648756" y="34826"/>
                    </a:lnTo>
                    <a:lnTo>
                      <a:pt x="611102" y="20069"/>
                    </a:lnTo>
                    <a:lnTo>
                      <a:pt x="571383" y="9046"/>
                    </a:lnTo>
                    <a:lnTo>
                      <a:pt x="530634" y="2293"/>
                    </a:lnTo>
                    <a:lnTo>
                      <a:pt x="489011" y="0"/>
                    </a:lnTo>
                    <a:close/>
                  </a:path>
                  <a:path w="978535" h="1245234">
                    <a:moveTo>
                      <a:pt x="648756" y="34826"/>
                    </a:moveTo>
                    <a:lnTo>
                      <a:pt x="492163" y="34826"/>
                    </a:lnTo>
                    <a:lnTo>
                      <a:pt x="530006" y="37536"/>
                    </a:lnTo>
                    <a:lnTo>
                      <a:pt x="566863" y="45494"/>
                    </a:lnTo>
                    <a:lnTo>
                      <a:pt x="636941" y="76128"/>
                    </a:lnTo>
                    <a:lnTo>
                      <a:pt x="669825" y="98288"/>
                    </a:lnTo>
                    <a:lnTo>
                      <a:pt x="701048" y="124667"/>
                    </a:lnTo>
                    <a:lnTo>
                      <a:pt x="730441" y="155008"/>
                    </a:lnTo>
                    <a:lnTo>
                      <a:pt x="757834" y="189052"/>
                    </a:lnTo>
                    <a:lnTo>
                      <a:pt x="783060" y="226544"/>
                    </a:lnTo>
                    <a:lnTo>
                      <a:pt x="805950" y="267224"/>
                    </a:lnTo>
                    <a:lnTo>
                      <a:pt x="826335" y="310837"/>
                    </a:lnTo>
                    <a:lnTo>
                      <a:pt x="844047" y="357124"/>
                    </a:lnTo>
                    <a:lnTo>
                      <a:pt x="858917" y="405828"/>
                    </a:lnTo>
                    <a:lnTo>
                      <a:pt x="870775" y="456692"/>
                    </a:lnTo>
                    <a:lnTo>
                      <a:pt x="879455" y="509458"/>
                    </a:lnTo>
                    <a:lnTo>
                      <a:pt x="884786" y="563868"/>
                    </a:lnTo>
                    <a:lnTo>
                      <a:pt x="886601" y="619666"/>
                    </a:lnTo>
                    <a:lnTo>
                      <a:pt x="884786" y="676203"/>
                    </a:lnTo>
                    <a:lnTo>
                      <a:pt x="879455" y="731165"/>
                    </a:lnTo>
                    <a:lnTo>
                      <a:pt x="870775" y="784315"/>
                    </a:lnTo>
                    <a:lnTo>
                      <a:pt x="858917" y="835413"/>
                    </a:lnTo>
                    <a:lnTo>
                      <a:pt x="844047" y="884220"/>
                    </a:lnTo>
                    <a:lnTo>
                      <a:pt x="826335" y="930497"/>
                    </a:lnTo>
                    <a:lnTo>
                      <a:pt x="805950" y="974005"/>
                    </a:lnTo>
                    <a:lnTo>
                      <a:pt x="783060" y="1014504"/>
                    </a:lnTo>
                    <a:lnTo>
                      <a:pt x="757834" y="1051755"/>
                    </a:lnTo>
                    <a:lnTo>
                      <a:pt x="730441" y="1085520"/>
                    </a:lnTo>
                    <a:lnTo>
                      <a:pt x="701048" y="1115559"/>
                    </a:lnTo>
                    <a:lnTo>
                      <a:pt x="669825" y="1141632"/>
                    </a:lnTo>
                    <a:lnTo>
                      <a:pt x="636941" y="1163501"/>
                    </a:lnTo>
                    <a:lnTo>
                      <a:pt x="602564" y="1180927"/>
                    </a:lnTo>
                    <a:lnTo>
                      <a:pt x="530006" y="1201491"/>
                    </a:lnTo>
                    <a:lnTo>
                      <a:pt x="492163" y="1204151"/>
                    </a:lnTo>
                    <a:lnTo>
                      <a:pt x="660282" y="1204151"/>
                    </a:lnTo>
                    <a:lnTo>
                      <a:pt x="722503" y="1167901"/>
                    </a:lnTo>
                    <a:lnTo>
                      <a:pt x="756587" y="1141632"/>
                    </a:lnTo>
                    <a:lnTo>
                      <a:pt x="788732" y="1112146"/>
                    </a:lnTo>
                    <a:lnTo>
                      <a:pt x="818963" y="1079465"/>
                    </a:lnTo>
                    <a:lnTo>
                      <a:pt x="847061" y="1043831"/>
                    </a:lnTo>
                    <a:lnTo>
                      <a:pt x="872870" y="1005434"/>
                    </a:lnTo>
                    <a:lnTo>
                      <a:pt x="896232" y="964461"/>
                    </a:lnTo>
                    <a:lnTo>
                      <a:pt x="916990" y="921101"/>
                    </a:lnTo>
                    <a:lnTo>
                      <a:pt x="934986" y="875541"/>
                    </a:lnTo>
                    <a:lnTo>
                      <a:pt x="950063" y="827971"/>
                    </a:lnTo>
                    <a:lnTo>
                      <a:pt x="962064" y="778577"/>
                    </a:lnTo>
                    <a:lnTo>
                      <a:pt x="970830" y="727549"/>
                    </a:lnTo>
                    <a:lnTo>
                      <a:pt x="976206" y="675075"/>
                    </a:lnTo>
                    <a:lnTo>
                      <a:pt x="978033" y="621342"/>
                    </a:lnTo>
                    <a:lnTo>
                      <a:pt x="976206" y="567961"/>
                    </a:lnTo>
                    <a:lnTo>
                      <a:pt x="970830" y="515796"/>
                    </a:lnTo>
                    <a:lnTo>
                      <a:pt x="962064" y="465039"/>
                    </a:lnTo>
                    <a:lnTo>
                      <a:pt x="950063" y="415880"/>
                    </a:lnTo>
                    <a:lnTo>
                      <a:pt x="934986" y="368510"/>
                    </a:lnTo>
                    <a:lnTo>
                      <a:pt x="916990" y="323120"/>
                    </a:lnTo>
                    <a:lnTo>
                      <a:pt x="896232" y="279900"/>
                    </a:lnTo>
                    <a:lnTo>
                      <a:pt x="872870" y="239041"/>
                    </a:lnTo>
                    <a:lnTo>
                      <a:pt x="847061" y="200734"/>
                    </a:lnTo>
                    <a:lnTo>
                      <a:pt x="818963" y="165170"/>
                    </a:lnTo>
                    <a:lnTo>
                      <a:pt x="788732" y="132540"/>
                    </a:lnTo>
                    <a:lnTo>
                      <a:pt x="756526" y="103034"/>
                    </a:lnTo>
                    <a:lnTo>
                      <a:pt x="722503" y="76843"/>
                    </a:lnTo>
                    <a:lnTo>
                      <a:pt x="686820" y="54158"/>
                    </a:lnTo>
                    <a:lnTo>
                      <a:pt x="649634" y="35170"/>
                    </a:lnTo>
                    <a:lnTo>
                      <a:pt x="648756" y="3482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277240">
                  <a:defRPr/>
                </a:pPr>
                <a:endParaRPr sz="1092">
                  <a:solidFill>
                    <a:prstClr val="black"/>
                  </a:solidFill>
                  <a:latin typeface="Calibri"/>
                  <a:ea typeface="ＭＳ Ｐゴシック" pitchFamily="34" charset="-128"/>
                </a:endParaRPr>
              </a:p>
            </p:txBody>
          </p:sp>
          <p:sp>
            <p:nvSpPr>
              <p:cNvPr id="24" name="object 4">
                <a:extLst>
                  <a:ext uri="{FF2B5EF4-FFF2-40B4-BE49-F238E27FC236}">
                    <a16:creationId xmlns:a16="http://schemas.microsoft.com/office/drawing/2014/main" id="{DC81F3C1-806B-4C29-B521-55D8C6804F97}"/>
                  </a:ext>
                </a:extLst>
              </p:cNvPr>
              <p:cNvSpPr/>
              <p:nvPr/>
            </p:nvSpPr>
            <p:spPr>
              <a:xfrm>
                <a:off x="2143600" y="2561649"/>
                <a:ext cx="131981" cy="143533"/>
              </a:xfrm>
              <a:custGeom>
                <a:avLst/>
                <a:gdLst/>
                <a:ahLst/>
                <a:cxnLst/>
                <a:rect l="l" t="t" r="r" b="b"/>
                <a:pathLst>
                  <a:path w="290195" h="315595">
                    <a:moveTo>
                      <a:pt x="0" y="0"/>
                    </a:moveTo>
                    <a:lnTo>
                      <a:pt x="0" y="315079"/>
                    </a:lnTo>
                    <a:lnTo>
                      <a:pt x="275310" y="315079"/>
                    </a:lnTo>
                    <a:lnTo>
                      <a:pt x="289959" y="315309"/>
                    </a:lnTo>
                    <a:lnTo>
                      <a:pt x="283922" y="264731"/>
                    </a:lnTo>
                    <a:lnTo>
                      <a:pt x="272298" y="225974"/>
                    </a:lnTo>
                    <a:lnTo>
                      <a:pt x="254619" y="186238"/>
                    </a:lnTo>
                    <a:lnTo>
                      <a:pt x="231343" y="146944"/>
                    </a:lnTo>
                    <a:lnTo>
                      <a:pt x="202933" y="109512"/>
                    </a:lnTo>
                    <a:lnTo>
                      <a:pt x="169849" y="75363"/>
                    </a:lnTo>
                    <a:lnTo>
                      <a:pt x="132553" y="45917"/>
                    </a:lnTo>
                    <a:lnTo>
                      <a:pt x="91506" y="22594"/>
                    </a:lnTo>
                    <a:lnTo>
                      <a:pt x="47167" y="68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277240">
                  <a:defRPr/>
                </a:pPr>
                <a:endParaRPr sz="1092">
                  <a:solidFill>
                    <a:prstClr val="black"/>
                  </a:solidFill>
                  <a:latin typeface="Calibri"/>
                  <a:ea typeface="ＭＳ Ｐゴシック" pitchFamily="34" charset="-128"/>
                </a:endParaRPr>
              </a:p>
            </p:txBody>
          </p:sp>
          <p:sp>
            <p:nvSpPr>
              <p:cNvPr id="25" name="object 5">
                <a:extLst>
                  <a:ext uri="{FF2B5EF4-FFF2-40B4-BE49-F238E27FC236}">
                    <a16:creationId xmlns:a16="http://schemas.microsoft.com/office/drawing/2014/main" id="{6C371250-967C-4935-A174-3D304C6DFE7C}"/>
                  </a:ext>
                </a:extLst>
              </p:cNvPr>
              <p:cNvSpPr/>
              <p:nvPr/>
            </p:nvSpPr>
            <p:spPr>
              <a:xfrm>
                <a:off x="3521056" y="2941776"/>
                <a:ext cx="318545" cy="51406"/>
              </a:xfrm>
              <a:custGeom>
                <a:avLst/>
                <a:gdLst/>
                <a:ahLst/>
                <a:cxnLst/>
                <a:rect l="l" t="t" r="r" b="b"/>
                <a:pathLst>
                  <a:path w="700404" h="113029">
                    <a:moveTo>
                      <a:pt x="0" y="113029"/>
                    </a:moveTo>
                    <a:lnTo>
                      <a:pt x="700282" y="113029"/>
                    </a:lnTo>
                    <a:lnTo>
                      <a:pt x="700282" y="0"/>
                    </a:lnTo>
                    <a:lnTo>
                      <a:pt x="0" y="0"/>
                    </a:lnTo>
                    <a:lnTo>
                      <a:pt x="0" y="11302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277240">
                  <a:defRPr/>
                </a:pPr>
                <a:endParaRPr sz="1092">
                  <a:solidFill>
                    <a:prstClr val="black"/>
                  </a:solidFill>
                  <a:latin typeface="Calibri"/>
                  <a:ea typeface="ＭＳ Ｐゴシック" pitchFamily="34" charset="-128"/>
                </a:endParaRPr>
              </a:p>
            </p:txBody>
          </p:sp>
          <p:sp>
            <p:nvSpPr>
              <p:cNvPr id="26" name="object 6">
                <a:extLst>
                  <a:ext uri="{FF2B5EF4-FFF2-40B4-BE49-F238E27FC236}">
                    <a16:creationId xmlns:a16="http://schemas.microsoft.com/office/drawing/2014/main" id="{DF12850A-3DFA-403A-AB77-DA29889BD224}"/>
                  </a:ext>
                </a:extLst>
              </p:cNvPr>
              <p:cNvSpPr/>
              <p:nvPr/>
            </p:nvSpPr>
            <p:spPr>
              <a:xfrm>
                <a:off x="3521056" y="2797377"/>
                <a:ext cx="58337" cy="144399"/>
              </a:xfrm>
              <a:custGeom>
                <a:avLst/>
                <a:gdLst/>
                <a:ahLst/>
                <a:cxnLst/>
                <a:rect l="l" t="t" r="r" b="b"/>
                <a:pathLst>
                  <a:path w="128270" h="317500">
                    <a:moveTo>
                      <a:pt x="0" y="317499"/>
                    </a:moveTo>
                    <a:lnTo>
                      <a:pt x="128205" y="317499"/>
                    </a:lnTo>
                    <a:lnTo>
                      <a:pt x="128205" y="0"/>
                    </a:lnTo>
                    <a:lnTo>
                      <a:pt x="0" y="0"/>
                    </a:lnTo>
                    <a:lnTo>
                      <a:pt x="0" y="31749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277240">
                  <a:defRPr/>
                </a:pPr>
                <a:endParaRPr sz="1092">
                  <a:solidFill>
                    <a:prstClr val="black"/>
                  </a:solidFill>
                  <a:latin typeface="Calibri"/>
                  <a:ea typeface="ＭＳ Ｐゴシック" pitchFamily="34" charset="-128"/>
                </a:endParaRPr>
              </a:p>
            </p:txBody>
          </p:sp>
          <p:sp>
            <p:nvSpPr>
              <p:cNvPr id="27" name="object 7">
                <a:extLst>
                  <a:ext uri="{FF2B5EF4-FFF2-40B4-BE49-F238E27FC236}">
                    <a16:creationId xmlns:a16="http://schemas.microsoft.com/office/drawing/2014/main" id="{A7DA59DC-4241-41EE-ACA4-EBE1CB1E4CD1}"/>
                  </a:ext>
                </a:extLst>
              </p:cNvPr>
              <p:cNvSpPr/>
              <p:nvPr/>
            </p:nvSpPr>
            <p:spPr>
              <a:xfrm>
                <a:off x="3521056" y="2745393"/>
                <a:ext cx="294574" cy="51984"/>
              </a:xfrm>
              <a:custGeom>
                <a:avLst/>
                <a:gdLst/>
                <a:ahLst/>
                <a:cxnLst/>
                <a:rect l="l" t="t" r="r" b="b"/>
                <a:pathLst>
                  <a:path w="647700" h="114300">
                    <a:moveTo>
                      <a:pt x="0" y="114299"/>
                    </a:moveTo>
                    <a:lnTo>
                      <a:pt x="647456" y="114299"/>
                    </a:lnTo>
                    <a:lnTo>
                      <a:pt x="647456" y="0"/>
                    </a:lnTo>
                    <a:lnTo>
                      <a:pt x="0" y="0"/>
                    </a:lnTo>
                    <a:lnTo>
                      <a:pt x="0" y="11429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277240">
                  <a:defRPr/>
                </a:pPr>
                <a:endParaRPr sz="1092">
                  <a:solidFill>
                    <a:prstClr val="black"/>
                  </a:solidFill>
                  <a:latin typeface="Calibri"/>
                  <a:ea typeface="ＭＳ Ｐゴシック" pitchFamily="34" charset="-128"/>
                </a:endParaRPr>
              </a:p>
            </p:txBody>
          </p:sp>
          <p:sp>
            <p:nvSpPr>
              <p:cNvPr id="28" name="object 8">
                <a:extLst>
                  <a:ext uri="{FF2B5EF4-FFF2-40B4-BE49-F238E27FC236}">
                    <a16:creationId xmlns:a16="http://schemas.microsoft.com/office/drawing/2014/main" id="{7892B9CE-E655-4D1C-8C3C-FC39B6B00348}"/>
                  </a:ext>
                </a:extLst>
              </p:cNvPr>
              <p:cNvSpPr/>
              <p:nvPr/>
            </p:nvSpPr>
            <p:spPr>
              <a:xfrm>
                <a:off x="3521056" y="2613701"/>
                <a:ext cx="58337" cy="131692"/>
              </a:xfrm>
              <a:custGeom>
                <a:avLst/>
                <a:gdLst/>
                <a:ahLst/>
                <a:cxnLst/>
                <a:rect l="l" t="t" r="r" b="b"/>
                <a:pathLst>
                  <a:path w="128270" h="289560">
                    <a:moveTo>
                      <a:pt x="0" y="289559"/>
                    </a:moveTo>
                    <a:lnTo>
                      <a:pt x="128205" y="289559"/>
                    </a:lnTo>
                    <a:lnTo>
                      <a:pt x="128205" y="0"/>
                    </a:lnTo>
                    <a:lnTo>
                      <a:pt x="0" y="0"/>
                    </a:lnTo>
                    <a:lnTo>
                      <a:pt x="0" y="28955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277240">
                  <a:defRPr/>
                </a:pPr>
                <a:endParaRPr sz="1092">
                  <a:solidFill>
                    <a:prstClr val="black"/>
                  </a:solidFill>
                  <a:latin typeface="Calibri"/>
                  <a:ea typeface="ＭＳ Ｐゴシック" pitchFamily="34" charset="-128"/>
                </a:endParaRPr>
              </a:p>
            </p:txBody>
          </p:sp>
          <p:sp>
            <p:nvSpPr>
              <p:cNvPr id="29" name="object 9">
                <a:extLst>
                  <a:ext uri="{FF2B5EF4-FFF2-40B4-BE49-F238E27FC236}">
                    <a16:creationId xmlns:a16="http://schemas.microsoft.com/office/drawing/2014/main" id="{B1792141-14F4-4F71-AE1B-9A6BF8CA2917}"/>
                  </a:ext>
                </a:extLst>
              </p:cNvPr>
              <p:cNvSpPr/>
              <p:nvPr/>
            </p:nvSpPr>
            <p:spPr>
              <a:xfrm>
                <a:off x="3521056" y="2561717"/>
                <a:ext cx="314501" cy="51984"/>
              </a:xfrm>
              <a:custGeom>
                <a:avLst/>
                <a:gdLst/>
                <a:ahLst/>
                <a:cxnLst/>
                <a:rect l="l" t="t" r="r" b="b"/>
                <a:pathLst>
                  <a:path w="691515" h="114300">
                    <a:moveTo>
                      <a:pt x="0" y="114299"/>
                    </a:moveTo>
                    <a:lnTo>
                      <a:pt x="690994" y="114299"/>
                    </a:lnTo>
                    <a:lnTo>
                      <a:pt x="690994" y="0"/>
                    </a:lnTo>
                    <a:lnTo>
                      <a:pt x="0" y="0"/>
                    </a:lnTo>
                    <a:lnTo>
                      <a:pt x="0" y="11429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277240">
                  <a:defRPr/>
                </a:pPr>
                <a:endParaRPr sz="1092">
                  <a:solidFill>
                    <a:prstClr val="black"/>
                  </a:solidFill>
                  <a:latin typeface="Calibri"/>
                  <a:ea typeface="ＭＳ Ｐゴシック" pitchFamily="34" charset="-128"/>
                </a:endParaRPr>
              </a:p>
            </p:txBody>
          </p:sp>
          <p:sp>
            <p:nvSpPr>
              <p:cNvPr id="30" name="object 10">
                <a:extLst>
                  <a:ext uri="{FF2B5EF4-FFF2-40B4-BE49-F238E27FC236}">
                    <a16:creationId xmlns:a16="http://schemas.microsoft.com/office/drawing/2014/main" id="{2CFBCBF6-B34C-4E79-BAE9-436C93307587}"/>
                  </a:ext>
                </a:extLst>
              </p:cNvPr>
              <p:cNvSpPr/>
              <p:nvPr/>
            </p:nvSpPr>
            <p:spPr>
              <a:xfrm>
                <a:off x="3086062" y="2550309"/>
                <a:ext cx="394210" cy="454569"/>
              </a:xfrm>
              <a:custGeom>
                <a:avLst/>
                <a:gdLst/>
                <a:ahLst/>
                <a:cxnLst/>
                <a:rect l="l" t="t" r="r" b="b"/>
                <a:pathLst>
                  <a:path w="866775" h="999490">
                    <a:moveTo>
                      <a:pt x="449232" y="0"/>
                    </a:moveTo>
                    <a:lnTo>
                      <a:pt x="393221" y="2980"/>
                    </a:lnTo>
                    <a:lnTo>
                      <a:pt x="341135" y="11637"/>
                    </a:lnTo>
                    <a:lnTo>
                      <a:pt x="292931" y="25549"/>
                    </a:lnTo>
                    <a:lnTo>
                      <a:pt x="248567" y="44290"/>
                    </a:lnTo>
                    <a:lnTo>
                      <a:pt x="207998" y="67436"/>
                    </a:lnTo>
                    <a:lnTo>
                      <a:pt x="171183" y="94565"/>
                    </a:lnTo>
                    <a:lnTo>
                      <a:pt x="138078" y="125250"/>
                    </a:lnTo>
                    <a:lnTo>
                      <a:pt x="108640" y="159069"/>
                    </a:lnTo>
                    <a:lnTo>
                      <a:pt x="82827" y="195598"/>
                    </a:lnTo>
                    <a:lnTo>
                      <a:pt x="60594" y="234412"/>
                    </a:lnTo>
                    <a:lnTo>
                      <a:pt x="41900" y="275087"/>
                    </a:lnTo>
                    <a:lnTo>
                      <a:pt x="26701" y="317200"/>
                    </a:lnTo>
                    <a:lnTo>
                      <a:pt x="14955" y="360326"/>
                    </a:lnTo>
                    <a:lnTo>
                      <a:pt x="6618" y="404042"/>
                    </a:lnTo>
                    <a:lnTo>
                      <a:pt x="1647" y="447923"/>
                    </a:lnTo>
                    <a:lnTo>
                      <a:pt x="0" y="491545"/>
                    </a:lnTo>
                    <a:lnTo>
                      <a:pt x="334" y="527209"/>
                    </a:lnTo>
                    <a:lnTo>
                      <a:pt x="2092" y="566745"/>
                    </a:lnTo>
                    <a:lnTo>
                      <a:pt x="6405" y="609439"/>
                    </a:lnTo>
                    <a:lnTo>
                      <a:pt x="14402" y="654575"/>
                    </a:lnTo>
                    <a:lnTo>
                      <a:pt x="27216" y="701437"/>
                    </a:lnTo>
                    <a:lnTo>
                      <a:pt x="45977" y="749311"/>
                    </a:lnTo>
                    <a:lnTo>
                      <a:pt x="71816" y="797480"/>
                    </a:lnTo>
                    <a:lnTo>
                      <a:pt x="105864" y="845231"/>
                    </a:lnTo>
                    <a:lnTo>
                      <a:pt x="149252" y="891847"/>
                    </a:lnTo>
                    <a:lnTo>
                      <a:pt x="210222" y="940751"/>
                    </a:lnTo>
                    <a:lnTo>
                      <a:pt x="251966" y="963207"/>
                    </a:lnTo>
                    <a:lnTo>
                      <a:pt x="303182" y="981695"/>
                    </a:lnTo>
                    <a:lnTo>
                      <a:pt x="365346" y="994239"/>
                    </a:lnTo>
                    <a:lnTo>
                      <a:pt x="439934" y="998859"/>
                    </a:lnTo>
                    <a:lnTo>
                      <a:pt x="494656" y="995378"/>
                    </a:lnTo>
                    <a:lnTo>
                      <a:pt x="547319" y="985241"/>
                    </a:lnTo>
                    <a:lnTo>
                      <a:pt x="597162" y="968911"/>
                    </a:lnTo>
                    <a:lnTo>
                      <a:pt x="643421" y="946851"/>
                    </a:lnTo>
                    <a:lnTo>
                      <a:pt x="685335" y="919522"/>
                    </a:lnTo>
                    <a:lnTo>
                      <a:pt x="720017" y="889239"/>
                    </a:lnTo>
                    <a:lnTo>
                      <a:pt x="447808" y="889239"/>
                    </a:lnTo>
                    <a:lnTo>
                      <a:pt x="392878" y="885813"/>
                    </a:lnTo>
                    <a:lnTo>
                      <a:pt x="344315" y="875904"/>
                    </a:lnTo>
                    <a:lnTo>
                      <a:pt x="301775" y="860069"/>
                    </a:lnTo>
                    <a:lnTo>
                      <a:pt x="264914" y="838864"/>
                    </a:lnTo>
                    <a:lnTo>
                      <a:pt x="233391" y="812844"/>
                    </a:lnTo>
                    <a:lnTo>
                      <a:pt x="206861" y="782566"/>
                    </a:lnTo>
                    <a:lnTo>
                      <a:pt x="184982" y="748585"/>
                    </a:lnTo>
                    <a:lnTo>
                      <a:pt x="167410" y="711459"/>
                    </a:lnTo>
                    <a:lnTo>
                      <a:pt x="153802" y="671741"/>
                    </a:lnTo>
                    <a:lnTo>
                      <a:pt x="143816" y="629990"/>
                    </a:lnTo>
                    <a:lnTo>
                      <a:pt x="137107" y="586760"/>
                    </a:lnTo>
                    <a:lnTo>
                      <a:pt x="133334" y="542608"/>
                    </a:lnTo>
                    <a:lnTo>
                      <a:pt x="132153" y="498089"/>
                    </a:lnTo>
                    <a:lnTo>
                      <a:pt x="135006" y="438364"/>
                    </a:lnTo>
                    <a:lnTo>
                      <a:pt x="143312" y="383397"/>
                    </a:lnTo>
                    <a:lnTo>
                      <a:pt x="156691" y="333271"/>
                    </a:lnTo>
                    <a:lnTo>
                      <a:pt x="174761" y="288069"/>
                    </a:lnTo>
                    <a:lnTo>
                      <a:pt x="197141" y="247875"/>
                    </a:lnTo>
                    <a:lnTo>
                      <a:pt x="223452" y="212771"/>
                    </a:lnTo>
                    <a:lnTo>
                      <a:pt x="253312" y="182839"/>
                    </a:lnTo>
                    <a:lnTo>
                      <a:pt x="286341" y="158164"/>
                    </a:lnTo>
                    <a:lnTo>
                      <a:pt x="322158" y="138827"/>
                    </a:lnTo>
                    <a:lnTo>
                      <a:pt x="360383" y="124913"/>
                    </a:lnTo>
                    <a:lnTo>
                      <a:pt x="400634" y="116504"/>
                    </a:lnTo>
                    <a:lnTo>
                      <a:pt x="442531" y="113682"/>
                    </a:lnTo>
                    <a:lnTo>
                      <a:pt x="750385" y="113682"/>
                    </a:lnTo>
                    <a:lnTo>
                      <a:pt x="741763" y="104903"/>
                    </a:lnTo>
                    <a:lnTo>
                      <a:pt x="706023" y="76826"/>
                    </a:lnTo>
                    <a:lnTo>
                      <a:pt x="667170" y="53180"/>
                    </a:lnTo>
                    <a:lnTo>
                      <a:pt x="625863" y="33926"/>
                    </a:lnTo>
                    <a:lnTo>
                      <a:pt x="582758" y="19022"/>
                    </a:lnTo>
                    <a:lnTo>
                      <a:pt x="538513" y="8426"/>
                    </a:lnTo>
                    <a:lnTo>
                      <a:pt x="493785" y="2099"/>
                    </a:lnTo>
                    <a:lnTo>
                      <a:pt x="449232" y="0"/>
                    </a:lnTo>
                    <a:close/>
                  </a:path>
                  <a:path w="866775" h="999490">
                    <a:moveTo>
                      <a:pt x="866654" y="850906"/>
                    </a:moveTo>
                    <a:lnTo>
                      <a:pt x="753076" y="850906"/>
                    </a:lnTo>
                    <a:lnTo>
                      <a:pt x="756961" y="973771"/>
                    </a:lnTo>
                    <a:lnTo>
                      <a:pt x="866654" y="973771"/>
                    </a:lnTo>
                    <a:lnTo>
                      <a:pt x="866654" y="850906"/>
                    </a:lnTo>
                    <a:close/>
                  </a:path>
                  <a:path w="866775" h="999490">
                    <a:moveTo>
                      <a:pt x="866654" y="466457"/>
                    </a:moveTo>
                    <a:lnTo>
                      <a:pt x="450478" y="466457"/>
                    </a:lnTo>
                    <a:lnTo>
                      <a:pt x="450478" y="576118"/>
                    </a:lnTo>
                    <a:lnTo>
                      <a:pt x="746417" y="576118"/>
                    </a:lnTo>
                    <a:lnTo>
                      <a:pt x="744466" y="625551"/>
                    </a:lnTo>
                    <a:lnTo>
                      <a:pt x="737857" y="672082"/>
                    </a:lnTo>
                    <a:lnTo>
                      <a:pt x="725453" y="715674"/>
                    </a:lnTo>
                    <a:lnTo>
                      <a:pt x="706115" y="756293"/>
                    </a:lnTo>
                    <a:lnTo>
                      <a:pt x="678708" y="793902"/>
                    </a:lnTo>
                    <a:lnTo>
                      <a:pt x="642095" y="828466"/>
                    </a:lnTo>
                    <a:lnTo>
                      <a:pt x="588869" y="861366"/>
                    </a:lnTo>
                    <a:lnTo>
                      <a:pt x="536521" y="879656"/>
                    </a:lnTo>
                    <a:lnTo>
                      <a:pt x="488389" y="887545"/>
                    </a:lnTo>
                    <a:lnTo>
                      <a:pt x="447808" y="889239"/>
                    </a:lnTo>
                    <a:lnTo>
                      <a:pt x="720017" y="889239"/>
                    </a:lnTo>
                    <a:lnTo>
                      <a:pt x="722140" y="887386"/>
                    </a:lnTo>
                    <a:lnTo>
                      <a:pt x="753076" y="850906"/>
                    </a:lnTo>
                    <a:lnTo>
                      <a:pt x="866654" y="850906"/>
                    </a:lnTo>
                    <a:lnTo>
                      <a:pt x="866654" y="466457"/>
                    </a:lnTo>
                    <a:close/>
                  </a:path>
                  <a:path w="866775" h="999490">
                    <a:moveTo>
                      <a:pt x="750385" y="113682"/>
                    </a:moveTo>
                    <a:lnTo>
                      <a:pt x="442531" y="113682"/>
                    </a:lnTo>
                    <a:lnTo>
                      <a:pt x="483046" y="115481"/>
                    </a:lnTo>
                    <a:lnTo>
                      <a:pt x="525231" y="121631"/>
                    </a:lnTo>
                    <a:lnTo>
                      <a:pt x="567537" y="133262"/>
                    </a:lnTo>
                    <a:lnTo>
                      <a:pt x="608413" y="151505"/>
                    </a:lnTo>
                    <a:lnTo>
                      <a:pt x="646310" y="177491"/>
                    </a:lnTo>
                    <a:lnTo>
                      <a:pt x="679677" y="212349"/>
                    </a:lnTo>
                    <a:lnTo>
                      <a:pt x="706966" y="257210"/>
                    </a:lnTo>
                    <a:lnTo>
                      <a:pt x="726627" y="313205"/>
                    </a:lnTo>
                    <a:lnTo>
                      <a:pt x="850780" y="313205"/>
                    </a:lnTo>
                    <a:lnTo>
                      <a:pt x="840459" y="262352"/>
                    </a:lnTo>
                    <a:lnTo>
                      <a:pt x="823739" y="216137"/>
                    </a:lnTo>
                    <a:lnTo>
                      <a:pt x="801278" y="174518"/>
                    </a:lnTo>
                    <a:lnTo>
                      <a:pt x="773734" y="137454"/>
                    </a:lnTo>
                    <a:lnTo>
                      <a:pt x="750385" y="11368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277240">
                  <a:defRPr/>
                </a:pPr>
                <a:endParaRPr sz="1092">
                  <a:solidFill>
                    <a:prstClr val="black"/>
                  </a:solidFill>
                  <a:latin typeface="Calibri"/>
                  <a:ea typeface="ＭＳ Ｐゴシック" pitchFamily="34" charset="-128"/>
                </a:endParaRPr>
              </a:p>
            </p:txBody>
          </p:sp>
          <p:sp>
            <p:nvSpPr>
              <p:cNvPr id="31" name="object 11">
                <a:extLst>
                  <a:ext uri="{FF2B5EF4-FFF2-40B4-BE49-F238E27FC236}">
                    <a16:creationId xmlns:a16="http://schemas.microsoft.com/office/drawing/2014/main" id="{5677338D-8E0F-46AB-AFF6-5A9B804C2536}"/>
                  </a:ext>
                </a:extLst>
              </p:cNvPr>
              <p:cNvSpPr/>
              <p:nvPr/>
            </p:nvSpPr>
            <p:spPr>
              <a:xfrm>
                <a:off x="2724910" y="2561757"/>
                <a:ext cx="384679" cy="431465"/>
              </a:xfrm>
              <a:custGeom>
                <a:avLst/>
                <a:gdLst/>
                <a:ahLst/>
                <a:cxnLst/>
                <a:rect l="l" t="t" r="r" b="b"/>
                <a:pathLst>
                  <a:path w="845820" h="948690">
                    <a:moveTo>
                      <a:pt x="502016" y="0"/>
                    </a:moveTo>
                    <a:lnTo>
                      <a:pt x="356805" y="0"/>
                    </a:lnTo>
                    <a:lnTo>
                      <a:pt x="0" y="948641"/>
                    </a:lnTo>
                    <a:lnTo>
                      <a:pt x="132194" y="948641"/>
                    </a:lnTo>
                    <a:lnTo>
                      <a:pt x="231270" y="672450"/>
                    </a:lnTo>
                    <a:lnTo>
                      <a:pt x="745528" y="672450"/>
                    </a:lnTo>
                    <a:lnTo>
                      <a:pt x="704391" y="558852"/>
                    </a:lnTo>
                    <a:lnTo>
                      <a:pt x="270850" y="558852"/>
                    </a:lnTo>
                    <a:lnTo>
                      <a:pt x="422782" y="141367"/>
                    </a:lnTo>
                    <a:lnTo>
                      <a:pt x="553209" y="141367"/>
                    </a:lnTo>
                    <a:lnTo>
                      <a:pt x="502016" y="0"/>
                    </a:lnTo>
                    <a:close/>
                  </a:path>
                  <a:path w="845820" h="948690">
                    <a:moveTo>
                      <a:pt x="745528" y="672450"/>
                    </a:moveTo>
                    <a:lnTo>
                      <a:pt x="611792" y="672450"/>
                    </a:lnTo>
                    <a:lnTo>
                      <a:pt x="705538" y="948641"/>
                    </a:lnTo>
                    <a:lnTo>
                      <a:pt x="845544" y="948641"/>
                    </a:lnTo>
                    <a:lnTo>
                      <a:pt x="745528" y="672450"/>
                    </a:lnTo>
                    <a:close/>
                  </a:path>
                  <a:path w="845820" h="948690">
                    <a:moveTo>
                      <a:pt x="553209" y="141367"/>
                    </a:moveTo>
                    <a:lnTo>
                      <a:pt x="425473" y="141367"/>
                    </a:lnTo>
                    <a:lnTo>
                      <a:pt x="565480" y="558852"/>
                    </a:lnTo>
                    <a:lnTo>
                      <a:pt x="704391" y="558852"/>
                    </a:lnTo>
                    <a:lnTo>
                      <a:pt x="553209" y="14136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277240">
                  <a:defRPr/>
                </a:pPr>
                <a:endParaRPr sz="1092">
                  <a:solidFill>
                    <a:prstClr val="black"/>
                  </a:solidFill>
                  <a:latin typeface="Calibri"/>
                  <a:ea typeface="ＭＳ Ｐゴシック" pitchFamily="34" charset="-128"/>
                </a:endParaRPr>
              </a:p>
            </p:txBody>
          </p:sp>
          <p:sp>
            <p:nvSpPr>
              <p:cNvPr id="32" name="object 12">
                <a:extLst>
                  <a:ext uri="{FF2B5EF4-FFF2-40B4-BE49-F238E27FC236}">
                    <a16:creationId xmlns:a16="http://schemas.microsoft.com/office/drawing/2014/main" id="{95518FF9-1178-42EE-9598-B2380E155CA5}"/>
                  </a:ext>
                </a:extLst>
              </p:cNvPr>
              <p:cNvSpPr/>
              <p:nvPr/>
            </p:nvSpPr>
            <p:spPr>
              <a:xfrm>
                <a:off x="2390244" y="2550330"/>
                <a:ext cx="343093" cy="454280"/>
              </a:xfrm>
              <a:custGeom>
                <a:avLst/>
                <a:gdLst/>
                <a:ahLst/>
                <a:cxnLst/>
                <a:rect l="l" t="t" r="r" b="b"/>
                <a:pathLst>
                  <a:path w="754379" h="998854">
                    <a:moveTo>
                      <a:pt x="120163" y="667183"/>
                    </a:moveTo>
                    <a:lnTo>
                      <a:pt x="0" y="667183"/>
                    </a:lnTo>
                    <a:lnTo>
                      <a:pt x="2296" y="719207"/>
                    </a:lnTo>
                    <a:lnTo>
                      <a:pt x="10743" y="769147"/>
                    </a:lnTo>
                    <a:lnTo>
                      <a:pt x="27676" y="817127"/>
                    </a:lnTo>
                    <a:lnTo>
                      <a:pt x="55431" y="863270"/>
                    </a:lnTo>
                    <a:lnTo>
                      <a:pt x="96342" y="907700"/>
                    </a:lnTo>
                    <a:lnTo>
                      <a:pt x="150425" y="948349"/>
                    </a:lnTo>
                    <a:lnTo>
                      <a:pt x="189672" y="967613"/>
                    </a:lnTo>
                    <a:lnTo>
                      <a:pt x="240037" y="983682"/>
                    </a:lnTo>
                    <a:lnTo>
                      <a:pt x="303756" y="994691"/>
                    </a:lnTo>
                    <a:lnTo>
                      <a:pt x="383066" y="998775"/>
                    </a:lnTo>
                    <a:lnTo>
                      <a:pt x="424521" y="997425"/>
                    </a:lnTo>
                    <a:lnTo>
                      <a:pt x="467015" y="993139"/>
                    </a:lnTo>
                    <a:lnTo>
                      <a:pt x="509663" y="985571"/>
                    </a:lnTo>
                    <a:lnTo>
                      <a:pt x="551581" y="974370"/>
                    </a:lnTo>
                    <a:lnTo>
                      <a:pt x="591881" y="959189"/>
                    </a:lnTo>
                    <a:lnTo>
                      <a:pt x="629681" y="939678"/>
                    </a:lnTo>
                    <a:lnTo>
                      <a:pt x="664093" y="915488"/>
                    </a:lnTo>
                    <a:lnTo>
                      <a:pt x="691181" y="889229"/>
                    </a:lnTo>
                    <a:lnTo>
                      <a:pt x="381841" y="889229"/>
                    </a:lnTo>
                    <a:lnTo>
                      <a:pt x="340858" y="887270"/>
                    </a:lnTo>
                    <a:lnTo>
                      <a:pt x="299803" y="881002"/>
                    </a:lnTo>
                    <a:lnTo>
                      <a:pt x="259983" y="869838"/>
                    </a:lnTo>
                    <a:lnTo>
                      <a:pt x="222704" y="853192"/>
                    </a:lnTo>
                    <a:lnTo>
                      <a:pt x="189274" y="830476"/>
                    </a:lnTo>
                    <a:lnTo>
                      <a:pt x="160998" y="801104"/>
                    </a:lnTo>
                    <a:lnTo>
                      <a:pt x="139183" y="764489"/>
                    </a:lnTo>
                    <a:lnTo>
                      <a:pt x="125136" y="720045"/>
                    </a:lnTo>
                    <a:lnTo>
                      <a:pt x="120163" y="667183"/>
                    </a:lnTo>
                    <a:close/>
                  </a:path>
                  <a:path w="754379" h="998854">
                    <a:moveTo>
                      <a:pt x="358020" y="0"/>
                    </a:moveTo>
                    <a:lnTo>
                      <a:pt x="298597" y="3497"/>
                    </a:lnTo>
                    <a:lnTo>
                      <a:pt x="245627" y="13559"/>
                    </a:lnTo>
                    <a:lnTo>
                      <a:pt x="198944" y="29542"/>
                    </a:lnTo>
                    <a:lnTo>
                      <a:pt x="158379" y="50802"/>
                    </a:lnTo>
                    <a:lnTo>
                      <a:pt x="123765" y="76696"/>
                    </a:lnTo>
                    <a:lnTo>
                      <a:pt x="94935" y="106579"/>
                    </a:lnTo>
                    <a:lnTo>
                      <a:pt x="71723" y="139807"/>
                    </a:lnTo>
                    <a:lnTo>
                      <a:pt x="53960" y="175737"/>
                    </a:lnTo>
                    <a:lnTo>
                      <a:pt x="41479" y="213725"/>
                    </a:lnTo>
                    <a:lnTo>
                      <a:pt x="34113" y="253127"/>
                    </a:lnTo>
                    <a:lnTo>
                      <a:pt x="31695" y="293299"/>
                    </a:lnTo>
                    <a:lnTo>
                      <a:pt x="39633" y="356914"/>
                    </a:lnTo>
                    <a:lnTo>
                      <a:pt x="60904" y="407263"/>
                    </a:lnTo>
                    <a:lnTo>
                      <a:pt x="91695" y="445962"/>
                    </a:lnTo>
                    <a:lnTo>
                      <a:pt x="128192" y="474627"/>
                    </a:lnTo>
                    <a:lnTo>
                      <a:pt x="166579" y="494874"/>
                    </a:lnTo>
                    <a:lnTo>
                      <a:pt x="203044" y="508320"/>
                    </a:lnTo>
                    <a:lnTo>
                      <a:pt x="428081" y="561543"/>
                    </a:lnTo>
                    <a:lnTo>
                      <a:pt x="497170" y="579937"/>
                    </a:lnTo>
                    <a:lnTo>
                      <a:pt x="549759" y="599465"/>
                    </a:lnTo>
                    <a:lnTo>
                      <a:pt x="587605" y="622147"/>
                    </a:lnTo>
                    <a:lnTo>
                      <a:pt x="626090" y="685057"/>
                    </a:lnTo>
                    <a:lnTo>
                      <a:pt x="630242" y="729328"/>
                    </a:lnTo>
                    <a:lnTo>
                      <a:pt x="623361" y="775266"/>
                    </a:lnTo>
                    <a:lnTo>
                      <a:pt x="604431" y="811717"/>
                    </a:lnTo>
                    <a:lnTo>
                      <a:pt x="576025" y="839718"/>
                    </a:lnTo>
                    <a:lnTo>
                      <a:pt x="540713" y="860304"/>
                    </a:lnTo>
                    <a:lnTo>
                      <a:pt x="501068" y="874513"/>
                    </a:lnTo>
                    <a:lnTo>
                      <a:pt x="459660" y="883379"/>
                    </a:lnTo>
                    <a:lnTo>
                      <a:pt x="419060" y="887939"/>
                    </a:lnTo>
                    <a:lnTo>
                      <a:pt x="381841" y="889229"/>
                    </a:lnTo>
                    <a:lnTo>
                      <a:pt x="691181" y="889229"/>
                    </a:lnTo>
                    <a:lnTo>
                      <a:pt x="719218" y="851676"/>
                    </a:lnTo>
                    <a:lnTo>
                      <a:pt x="738159" y="811356"/>
                    </a:lnTo>
                    <a:lnTo>
                      <a:pt x="750173" y="764962"/>
                    </a:lnTo>
                    <a:lnTo>
                      <a:pt x="754374" y="712145"/>
                    </a:lnTo>
                    <a:lnTo>
                      <a:pt x="750160" y="659197"/>
                    </a:lnTo>
                    <a:lnTo>
                      <a:pt x="738002" y="613059"/>
                    </a:lnTo>
                    <a:lnTo>
                      <a:pt x="718630" y="573359"/>
                    </a:lnTo>
                    <a:lnTo>
                      <a:pt x="692772" y="539727"/>
                    </a:lnTo>
                    <a:lnTo>
                      <a:pt x="661156" y="511792"/>
                    </a:lnTo>
                    <a:lnTo>
                      <a:pt x="624512" y="489184"/>
                    </a:lnTo>
                    <a:lnTo>
                      <a:pt x="583567" y="471533"/>
                    </a:lnTo>
                    <a:lnTo>
                      <a:pt x="539051" y="458467"/>
                    </a:lnTo>
                    <a:lnTo>
                      <a:pt x="268117" y="396375"/>
                    </a:lnTo>
                    <a:lnTo>
                      <a:pt x="227195" y="383350"/>
                    </a:lnTo>
                    <a:lnTo>
                      <a:pt x="191204" y="361534"/>
                    </a:lnTo>
                    <a:lnTo>
                      <a:pt x="165605" y="327085"/>
                    </a:lnTo>
                    <a:lnTo>
                      <a:pt x="155859" y="276159"/>
                    </a:lnTo>
                    <a:lnTo>
                      <a:pt x="163629" y="221592"/>
                    </a:lnTo>
                    <a:lnTo>
                      <a:pt x="184708" y="180178"/>
                    </a:lnTo>
                    <a:lnTo>
                      <a:pt x="215747" y="150182"/>
                    </a:lnTo>
                    <a:lnTo>
                      <a:pt x="253396" y="129871"/>
                    </a:lnTo>
                    <a:lnTo>
                      <a:pt x="294306" y="117511"/>
                    </a:lnTo>
                    <a:lnTo>
                      <a:pt x="335127" y="111366"/>
                    </a:lnTo>
                    <a:lnTo>
                      <a:pt x="372512" y="109703"/>
                    </a:lnTo>
                    <a:lnTo>
                      <a:pt x="662512" y="109703"/>
                    </a:lnTo>
                    <a:lnTo>
                      <a:pt x="653018" y="97935"/>
                    </a:lnTo>
                    <a:lnTo>
                      <a:pt x="623572" y="71332"/>
                    </a:lnTo>
                    <a:lnTo>
                      <a:pt x="587224" y="47778"/>
                    </a:lnTo>
                    <a:lnTo>
                      <a:pt x="543233" y="28071"/>
                    </a:lnTo>
                    <a:lnTo>
                      <a:pt x="490862" y="13007"/>
                    </a:lnTo>
                    <a:lnTo>
                      <a:pt x="429370" y="3384"/>
                    </a:lnTo>
                    <a:lnTo>
                      <a:pt x="358020" y="0"/>
                    </a:lnTo>
                    <a:close/>
                  </a:path>
                  <a:path w="754379" h="998854">
                    <a:moveTo>
                      <a:pt x="662512" y="109703"/>
                    </a:moveTo>
                    <a:lnTo>
                      <a:pt x="372512" y="109703"/>
                    </a:lnTo>
                    <a:lnTo>
                      <a:pt x="413090" y="111973"/>
                    </a:lnTo>
                    <a:lnTo>
                      <a:pt x="453507" y="119207"/>
                    </a:lnTo>
                    <a:lnTo>
                      <a:pt x="492245" y="132043"/>
                    </a:lnTo>
                    <a:lnTo>
                      <a:pt x="527788" y="151119"/>
                    </a:lnTo>
                    <a:lnTo>
                      <a:pt x="558619" y="177072"/>
                    </a:lnTo>
                    <a:lnTo>
                      <a:pt x="583220" y="210539"/>
                    </a:lnTo>
                    <a:lnTo>
                      <a:pt x="600075" y="252158"/>
                    </a:lnTo>
                    <a:lnTo>
                      <a:pt x="607667" y="302566"/>
                    </a:lnTo>
                    <a:lnTo>
                      <a:pt x="727915" y="302566"/>
                    </a:lnTo>
                    <a:lnTo>
                      <a:pt x="722558" y="248785"/>
                    </a:lnTo>
                    <a:lnTo>
                      <a:pt x="707323" y="188067"/>
                    </a:lnTo>
                    <a:lnTo>
                      <a:pt x="676299" y="126790"/>
                    </a:lnTo>
                    <a:lnTo>
                      <a:pt x="662512" y="10970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277240">
                  <a:defRPr/>
                </a:pPr>
                <a:endParaRPr sz="1092">
                  <a:solidFill>
                    <a:prstClr val="black"/>
                  </a:solidFill>
                  <a:latin typeface="Calibri"/>
                  <a:ea typeface="ＭＳ Ｐゴシック" pitchFamily="34" charset="-128"/>
                </a:endParaRPr>
              </a:p>
            </p:txBody>
          </p:sp>
          <p:sp>
            <p:nvSpPr>
              <p:cNvPr id="33" name="object 14">
                <a:extLst>
                  <a:ext uri="{FF2B5EF4-FFF2-40B4-BE49-F238E27FC236}">
                    <a16:creationId xmlns:a16="http://schemas.microsoft.com/office/drawing/2014/main" id="{9B3A0B57-569D-4E99-9470-9DFA9B38E9C8}"/>
                  </a:ext>
                </a:extLst>
              </p:cNvPr>
              <p:cNvSpPr/>
              <p:nvPr/>
            </p:nvSpPr>
            <p:spPr>
              <a:xfrm>
                <a:off x="1996820" y="2561649"/>
                <a:ext cx="278402" cy="431754"/>
              </a:xfrm>
              <a:custGeom>
                <a:avLst/>
                <a:gdLst/>
                <a:ahLst/>
                <a:cxnLst/>
                <a:rect l="l" t="t" r="r" b="b"/>
                <a:pathLst>
                  <a:path w="612139" h="949325">
                    <a:moveTo>
                      <a:pt x="289739" y="0"/>
                    </a:moveTo>
                    <a:lnTo>
                      <a:pt x="242456" y="6882"/>
                    </a:lnTo>
                    <a:lnTo>
                      <a:pt x="198114" y="22783"/>
                    </a:lnTo>
                    <a:lnTo>
                      <a:pt x="157142" y="46266"/>
                    </a:lnTo>
                    <a:lnTo>
                      <a:pt x="119968" y="75896"/>
                    </a:lnTo>
                    <a:lnTo>
                      <a:pt x="87023" y="110237"/>
                    </a:lnTo>
                    <a:lnTo>
                      <a:pt x="58734" y="147852"/>
                    </a:lnTo>
                    <a:lnTo>
                      <a:pt x="35531" y="187306"/>
                    </a:lnTo>
                    <a:lnTo>
                      <a:pt x="17842" y="227161"/>
                    </a:lnTo>
                    <a:lnTo>
                      <a:pt x="6096" y="265984"/>
                    </a:lnTo>
                    <a:lnTo>
                      <a:pt x="0" y="314335"/>
                    </a:lnTo>
                    <a:lnTo>
                      <a:pt x="7832" y="320649"/>
                    </a:lnTo>
                    <a:lnTo>
                      <a:pt x="322733" y="638011"/>
                    </a:lnTo>
                    <a:lnTo>
                      <a:pt x="322733" y="949070"/>
                    </a:lnTo>
                    <a:lnTo>
                      <a:pt x="370394" y="942099"/>
                    </a:lnTo>
                    <a:lnTo>
                      <a:pt x="415152" y="925997"/>
                    </a:lnTo>
                    <a:lnTo>
                      <a:pt x="456533" y="902228"/>
                    </a:lnTo>
                    <a:lnTo>
                      <a:pt x="494062" y="872258"/>
                    </a:lnTo>
                    <a:lnTo>
                      <a:pt x="527265" y="837553"/>
                    </a:lnTo>
                    <a:lnTo>
                      <a:pt x="555666" y="799577"/>
                    </a:lnTo>
                    <a:lnTo>
                      <a:pt x="578791" y="759797"/>
                    </a:lnTo>
                    <a:lnTo>
                      <a:pt x="596165" y="719678"/>
                    </a:lnTo>
                    <a:lnTo>
                      <a:pt x="607313" y="680685"/>
                    </a:lnTo>
                    <a:lnTo>
                      <a:pt x="611761" y="644284"/>
                    </a:lnTo>
                    <a:lnTo>
                      <a:pt x="611761" y="633415"/>
                    </a:lnTo>
                    <a:lnTo>
                      <a:pt x="604180" y="627069"/>
                    </a:lnTo>
                    <a:lnTo>
                      <a:pt x="289739" y="311456"/>
                    </a:lnTo>
                    <a:lnTo>
                      <a:pt x="28973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277240">
                  <a:defRPr/>
                </a:pPr>
                <a:endParaRPr sz="1092">
                  <a:solidFill>
                    <a:prstClr val="black"/>
                  </a:solidFill>
                  <a:latin typeface="Calibri"/>
                  <a:ea typeface="ＭＳ Ｐゴシック" pitchFamily="34" charset="-128"/>
                </a:endParaRPr>
              </a:p>
            </p:txBody>
          </p:sp>
          <p:sp>
            <p:nvSpPr>
              <p:cNvPr id="34" name="object 15">
                <a:extLst>
                  <a:ext uri="{FF2B5EF4-FFF2-40B4-BE49-F238E27FC236}">
                    <a16:creationId xmlns:a16="http://schemas.microsoft.com/office/drawing/2014/main" id="{55E5276A-C143-448D-B30F-701A4B57E983}"/>
                  </a:ext>
                </a:extLst>
              </p:cNvPr>
              <p:cNvSpPr/>
              <p:nvPr/>
            </p:nvSpPr>
            <p:spPr>
              <a:xfrm>
                <a:off x="1996555" y="2849569"/>
                <a:ext cx="132270" cy="143822"/>
              </a:xfrm>
              <a:custGeom>
                <a:avLst/>
                <a:gdLst/>
                <a:ahLst/>
                <a:cxnLst/>
                <a:rect l="l" t="t" r="r" b="b"/>
                <a:pathLst>
                  <a:path w="290829" h="316229">
                    <a:moveTo>
                      <a:pt x="0" y="0"/>
                    </a:moveTo>
                    <a:lnTo>
                      <a:pt x="6712" y="52440"/>
                    </a:lnTo>
                    <a:lnTo>
                      <a:pt x="18464" y="91102"/>
                    </a:lnTo>
                    <a:lnTo>
                      <a:pt x="36223" y="130704"/>
                    </a:lnTo>
                    <a:lnTo>
                      <a:pt x="59532" y="169837"/>
                    </a:lnTo>
                    <a:lnTo>
                      <a:pt x="87933" y="207095"/>
                    </a:lnTo>
                    <a:lnTo>
                      <a:pt x="120969" y="241071"/>
                    </a:lnTo>
                    <a:lnTo>
                      <a:pt x="158182" y="270356"/>
                    </a:lnTo>
                    <a:lnTo>
                      <a:pt x="199116" y="293544"/>
                    </a:lnTo>
                    <a:lnTo>
                      <a:pt x="243313" y="309228"/>
                    </a:lnTo>
                    <a:lnTo>
                      <a:pt x="290315" y="316000"/>
                    </a:lnTo>
                    <a:lnTo>
                      <a:pt x="290315" y="1005"/>
                    </a:lnTo>
                    <a:lnTo>
                      <a:pt x="14669" y="10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277240">
                  <a:defRPr/>
                </a:pPr>
                <a:endParaRPr sz="1092">
                  <a:solidFill>
                    <a:prstClr val="black"/>
                  </a:solidFill>
                  <a:latin typeface="Calibri"/>
                  <a:ea typeface="ＭＳ Ｐゴシック" pitchFamily="34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3095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97429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C545E5-A839-D5DE-071F-7FCA1ECBBA9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9362" y="4364753"/>
            <a:ext cx="4291421" cy="1764586"/>
          </a:xfrm>
        </p:spPr>
        <p:txBody>
          <a:bodyPr/>
          <a:lstStyle/>
          <a:p>
            <a:r>
              <a:rPr lang="en-US" sz="3600" dirty="0">
                <a:latin typeface="+mj-lt"/>
              </a:rPr>
              <a:t>Your gateway</a:t>
            </a:r>
            <a:br>
              <a:rPr lang="en-US" sz="3600" dirty="0">
                <a:latin typeface="+mj-lt"/>
              </a:rPr>
            </a:br>
            <a:r>
              <a:rPr lang="en-US" sz="3600" dirty="0">
                <a:latin typeface="+mj-lt"/>
              </a:rPr>
              <a:t>to world-class research journals</a:t>
            </a:r>
          </a:p>
        </p:txBody>
      </p:sp>
    </p:spTree>
    <p:extLst>
      <p:ext uri="{BB962C8B-B14F-4D97-AF65-F5344CB8AC3E}">
        <p14:creationId xmlns:p14="http://schemas.microsoft.com/office/powerpoint/2010/main" val="289478271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253236B5-C2FF-DA74-421F-BF68CCD68241}"/>
              </a:ext>
            </a:extLst>
          </p:cNvPr>
          <p:cNvGrpSpPr/>
          <p:nvPr/>
        </p:nvGrpSpPr>
        <p:grpSpPr>
          <a:xfrm>
            <a:off x="958620" y="821972"/>
            <a:ext cx="2226292" cy="408415"/>
            <a:chOff x="9405934" y="3739344"/>
            <a:chExt cx="2226292" cy="408415"/>
          </a:xfrm>
        </p:grpSpPr>
        <p:pic>
          <p:nvPicPr>
            <p:cNvPr id="2" name="Picture 10">
              <a:extLst>
                <a:ext uri="{FF2B5EF4-FFF2-40B4-BE49-F238E27FC236}">
                  <a16:creationId xmlns:a16="http://schemas.microsoft.com/office/drawing/2014/main" id="{FD0F154F-8D69-E9A4-072D-10D5748C4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05934" y="3853261"/>
              <a:ext cx="1845093" cy="294498"/>
            </a:xfrm>
            <a:prstGeom prst="rect">
              <a:avLst/>
            </a:prstGeom>
          </p:spPr>
        </p:pic>
        <p:cxnSp>
          <p:nvCxnSpPr>
            <p:cNvPr id="3" name="Straight Connector 21">
              <a:extLst>
                <a:ext uri="{FF2B5EF4-FFF2-40B4-BE49-F238E27FC236}">
                  <a16:creationId xmlns:a16="http://schemas.microsoft.com/office/drawing/2014/main" id="{70E333F9-FA74-F8E2-79CF-2552807D6E77}"/>
                </a:ext>
              </a:extLst>
            </p:cNvPr>
            <p:cNvCxnSpPr>
              <a:cxnSpLocks/>
            </p:cNvCxnSpPr>
            <p:nvPr/>
          </p:nvCxnSpPr>
          <p:spPr>
            <a:xfrm>
              <a:off x="9405934" y="3739344"/>
              <a:ext cx="2226292" cy="0"/>
            </a:xfrm>
            <a:prstGeom prst="line">
              <a:avLst/>
            </a:prstGeom>
            <a:noFill/>
            <a:ln w="44450" cap="flat">
              <a:solidFill>
                <a:srgbClr val="F86A78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BA7FA574-BA5D-3032-2B40-92B9FF7A6BE6}"/>
              </a:ext>
            </a:extLst>
          </p:cNvPr>
          <p:cNvSpPr txBox="1">
            <a:spLocks/>
          </p:cNvSpPr>
          <p:nvPr/>
        </p:nvSpPr>
        <p:spPr>
          <a:xfrm>
            <a:off x="1513037" y="1750054"/>
            <a:ext cx="10415452" cy="672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239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rgbClr val="002395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002395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002395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002395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</a:pPr>
            <a:r>
              <a:rPr lang="zh-CN" altLang="en-US" sz="3200" dirty="0">
                <a:solidFill>
                  <a:srgbClr val="001A69"/>
                </a:solidFill>
                <a:latin typeface="+mj-ea"/>
                <a:ea typeface="+mj-ea"/>
              </a:rPr>
              <a:t>全面覆盖人文及社会科学，收录部分工程技术和医学期刊</a:t>
            </a:r>
            <a:endParaRPr lang="en-US" sz="4400" dirty="0">
              <a:solidFill>
                <a:srgbClr val="001A69"/>
              </a:solidFill>
              <a:latin typeface="+mj-ea"/>
              <a:ea typeface="+mj-ea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EC9F49B-66DE-108C-1101-361CE025DBB9}"/>
              </a:ext>
            </a:extLst>
          </p:cNvPr>
          <p:cNvSpPr txBox="1">
            <a:spLocks/>
          </p:cNvSpPr>
          <p:nvPr/>
        </p:nvSpPr>
        <p:spPr>
          <a:xfrm>
            <a:off x="2298188" y="2673840"/>
            <a:ext cx="3648777" cy="184155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chemeClr val="tx1">
                    <a:lumMod val="5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1pPr>
            <a:lvl2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tx1">
                    <a:lumMod val="5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2pPr>
            <a:lvl3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chemeClr val="tx1">
                    <a:lumMod val="5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3pPr>
            <a:lvl4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chemeClr val="tx1">
                    <a:lumMod val="5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4pPr>
            <a:lvl5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solidFill>
                  <a:schemeClr val="tx1">
                    <a:lumMod val="5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5pPr>
            <a:lvl6pPr marL="0" marR="0" indent="177782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6pPr>
            <a:lvl7pPr marL="0" marR="0" indent="355564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7pPr>
            <a:lvl8pPr marL="0" marR="0" indent="533347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8pPr>
            <a:lvl9pPr marL="0" marR="0" indent="711129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b="1" kern="0" dirty="0">
                <a:solidFill>
                  <a:srgbClr val="FF0000"/>
                </a:solidFill>
              </a:rPr>
              <a:t>100%</a:t>
            </a:r>
            <a:r>
              <a:rPr lang="zh-CN" altLang="en-US" kern="0" dirty="0"/>
              <a:t>同行评审</a:t>
            </a:r>
            <a:endParaRPr lang="en-US" altLang="zh-CN" kern="0" dirty="0"/>
          </a:p>
          <a:p>
            <a:pPr>
              <a:lnSpc>
                <a:spcPct val="150000"/>
              </a:lnSpc>
            </a:pPr>
            <a:r>
              <a:rPr lang="en-US" altLang="zh-CN" b="1" kern="0" dirty="0">
                <a:solidFill>
                  <a:srgbClr val="FF0000"/>
                </a:solidFill>
              </a:rPr>
              <a:t>652</a:t>
            </a:r>
            <a:r>
              <a:rPr lang="en-US" altLang="zh-CN" kern="0" dirty="0"/>
              <a:t>JCR 2019</a:t>
            </a:r>
            <a:r>
              <a:rPr lang="zh-CN" altLang="en-US" kern="0" dirty="0"/>
              <a:t>，</a:t>
            </a:r>
            <a:r>
              <a:rPr lang="en-US" altLang="zh-CN" b="1" kern="0" dirty="0">
                <a:solidFill>
                  <a:srgbClr val="FF0000"/>
                </a:solidFill>
              </a:rPr>
              <a:t>61.9%</a:t>
            </a:r>
          </a:p>
          <a:p>
            <a:pPr>
              <a:lnSpc>
                <a:spcPct val="150000"/>
              </a:lnSpc>
            </a:pPr>
            <a:r>
              <a:rPr lang="en-US" altLang="zh-CN" b="1" kern="0" dirty="0">
                <a:solidFill>
                  <a:srgbClr val="FF0000"/>
                </a:solidFill>
              </a:rPr>
              <a:t>412</a:t>
            </a:r>
            <a:r>
              <a:rPr lang="en-US" altLang="zh-CN" kern="0" dirty="0"/>
              <a:t>SSCI</a:t>
            </a:r>
            <a:r>
              <a:rPr lang="zh-CN" altLang="en-US" kern="0" dirty="0"/>
              <a:t>，</a:t>
            </a:r>
            <a:r>
              <a:rPr lang="en-US" altLang="zh-CN" b="1" kern="0" dirty="0">
                <a:solidFill>
                  <a:srgbClr val="FF0000"/>
                </a:solidFill>
              </a:rPr>
              <a:t>239</a:t>
            </a:r>
            <a:r>
              <a:rPr lang="en-US" altLang="zh-CN" kern="0" dirty="0"/>
              <a:t>SCI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A8AB0EC-9332-FCB9-0298-697FD6E907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0763" y="2984669"/>
            <a:ext cx="5372574" cy="283729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5720CC2-FE90-F6AA-B045-897BA66BBFF1}"/>
              </a:ext>
            </a:extLst>
          </p:cNvPr>
          <p:cNvSpPr txBox="1">
            <a:spLocks/>
          </p:cNvSpPr>
          <p:nvPr/>
        </p:nvSpPr>
        <p:spPr>
          <a:xfrm>
            <a:off x="6344308" y="3219800"/>
            <a:ext cx="1946251" cy="184155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chemeClr val="tx1">
                    <a:lumMod val="5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1pPr>
            <a:lvl2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tx1">
                    <a:lumMod val="5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2pPr>
            <a:lvl3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chemeClr val="tx1">
                    <a:lumMod val="5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3pPr>
            <a:lvl4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chemeClr val="tx1">
                    <a:lumMod val="5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4pPr>
            <a:lvl5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solidFill>
                  <a:schemeClr val="tx1">
                    <a:lumMod val="5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5pPr>
            <a:lvl6pPr marL="0" marR="0" indent="177782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6pPr>
            <a:lvl7pPr marL="0" marR="0" indent="355564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7pPr>
            <a:lvl8pPr marL="0" marR="0" indent="533347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8pPr>
            <a:lvl9pPr marL="0" marR="0" indent="711129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1" kern="0" dirty="0">
                <a:solidFill>
                  <a:srgbClr val="FF0000"/>
                </a:solidFill>
              </a:rPr>
              <a:t>278</a:t>
            </a:r>
            <a:r>
              <a:rPr lang="zh-CN" altLang="en-US" kern="0" dirty="0"/>
              <a:t>前</a:t>
            </a:r>
            <a:r>
              <a:rPr lang="en-US" altLang="zh-CN" kern="0" dirty="0"/>
              <a:t>30%</a:t>
            </a:r>
          </a:p>
          <a:p>
            <a:pPr>
              <a:lnSpc>
                <a:spcPct val="150000"/>
              </a:lnSpc>
            </a:pPr>
            <a:r>
              <a:rPr lang="en-US" altLang="zh-CN" b="1" kern="0" dirty="0">
                <a:solidFill>
                  <a:srgbClr val="FF0000"/>
                </a:solidFill>
              </a:rPr>
              <a:t>83</a:t>
            </a:r>
            <a:r>
              <a:rPr lang="zh-CN" altLang="en-US" kern="0" dirty="0"/>
              <a:t>前</a:t>
            </a:r>
            <a:r>
              <a:rPr lang="en-US" altLang="zh-CN" kern="0" dirty="0"/>
              <a:t>10</a:t>
            </a:r>
            <a:r>
              <a:rPr lang="zh-CN" altLang="en-US" kern="0" dirty="0"/>
              <a:t>位</a:t>
            </a:r>
            <a:endParaRPr lang="en-US" altLang="zh-CN" kern="0" dirty="0"/>
          </a:p>
          <a:p>
            <a:pPr>
              <a:lnSpc>
                <a:spcPct val="150000"/>
              </a:lnSpc>
            </a:pPr>
            <a:r>
              <a:rPr lang="en-US" altLang="zh-CN" b="1" kern="0" dirty="0">
                <a:solidFill>
                  <a:srgbClr val="FF0000"/>
                </a:solidFill>
              </a:rPr>
              <a:t>9</a:t>
            </a:r>
            <a:r>
              <a:rPr lang="zh-CN" altLang="en-US" kern="0" dirty="0"/>
              <a:t>首位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0078047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7">
            <a:extLst>
              <a:ext uri="{FF2B5EF4-FFF2-40B4-BE49-F238E27FC236}">
                <a16:creationId xmlns:a16="http://schemas.microsoft.com/office/drawing/2014/main" id="{AB4B6042-4A67-2C48-72C8-9CE4A74EAB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2257120"/>
              </p:ext>
            </p:extLst>
          </p:nvPr>
        </p:nvGraphicFramePr>
        <p:xfrm>
          <a:off x="1673134" y="1704495"/>
          <a:ext cx="4710248" cy="3572904"/>
        </p:xfrm>
        <a:graphic>
          <a:graphicData uri="http://schemas.openxmlformats.org/drawingml/2006/table">
            <a:tbl>
              <a:tblPr firstRow="1" bandRow="1"/>
              <a:tblGrid>
                <a:gridCol w="2945105">
                  <a:extLst>
                    <a:ext uri="{9D8B030D-6E8A-4147-A177-3AD203B41FA5}">
                      <a16:colId xmlns:a16="http://schemas.microsoft.com/office/drawing/2014/main" val="2903826971"/>
                    </a:ext>
                  </a:extLst>
                </a:gridCol>
                <a:gridCol w="1765143">
                  <a:extLst>
                    <a:ext uri="{9D8B030D-6E8A-4147-A177-3AD203B41FA5}">
                      <a16:colId xmlns:a16="http://schemas.microsoft.com/office/drawing/2014/main" val="60294188"/>
                    </a:ext>
                  </a:extLst>
                </a:gridCol>
              </a:tblGrid>
              <a:tr h="446613">
                <a:tc>
                  <a:txBody>
                    <a:bodyPr/>
                    <a:lstStyle>
                      <a:lvl1pPr marL="0" marR="0" indent="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Helvetica Neue Light"/>
                        </a:defRPr>
                      </a:lvl1pPr>
                      <a:lvl2pPr marL="0" marR="0" indent="22857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Helvetica Neue Light"/>
                        </a:defRPr>
                      </a:lvl2pPr>
                      <a:lvl3pPr marL="0" marR="0" indent="457154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Helvetica Neue Light"/>
                        </a:defRPr>
                      </a:lvl3pPr>
                      <a:lvl4pPr marL="0" marR="0" indent="685731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Helvetica Neue Light"/>
                        </a:defRPr>
                      </a:lvl4pPr>
                      <a:lvl5pPr marL="0" marR="0" indent="914309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Helvetica Neue Light"/>
                        </a:defRPr>
                      </a:lvl5pPr>
                      <a:lvl6pPr marL="0" marR="0" indent="1142886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Helvetica Neue Light"/>
                        </a:defRPr>
                      </a:lvl6pPr>
                      <a:lvl7pPr marL="0" marR="0" indent="1371463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Helvetica Neue Light"/>
                        </a:defRPr>
                      </a:lvl7pPr>
                      <a:lvl8pPr marL="0" marR="0" indent="160004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Helvetica Neue Light"/>
                        </a:defRPr>
                      </a:lvl8pPr>
                      <a:lvl9pPr marL="0" marR="0" indent="182861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Helvetica Neue Light"/>
                        </a:defRPr>
                      </a:lvl9pPr>
                    </a:lstStyle>
                    <a:p>
                      <a:r>
                        <a:rPr lang="zh-CN" altLang="en-US" sz="2000" dirty="0"/>
                        <a:t>学科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B1F1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Helvetica Neue Light"/>
                        </a:defRPr>
                      </a:lvl1pPr>
                      <a:lvl2pPr marL="0" marR="0" indent="22857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Helvetica Neue Light"/>
                        </a:defRPr>
                      </a:lvl2pPr>
                      <a:lvl3pPr marL="0" marR="0" indent="457154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Helvetica Neue Light"/>
                        </a:defRPr>
                      </a:lvl3pPr>
                      <a:lvl4pPr marL="0" marR="0" indent="685731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Helvetica Neue Light"/>
                        </a:defRPr>
                      </a:lvl4pPr>
                      <a:lvl5pPr marL="0" marR="0" indent="914309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Helvetica Neue Light"/>
                        </a:defRPr>
                      </a:lvl5pPr>
                      <a:lvl6pPr marL="0" marR="0" indent="1142886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Helvetica Neue Light"/>
                        </a:defRPr>
                      </a:lvl6pPr>
                      <a:lvl7pPr marL="0" marR="0" indent="1371463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Helvetica Neue Light"/>
                        </a:defRPr>
                      </a:lvl7pPr>
                      <a:lvl8pPr marL="0" marR="0" indent="160004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Helvetica Neue Light"/>
                        </a:defRPr>
                      </a:lvl8pPr>
                      <a:lvl9pPr marL="0" marR="0" indent="182861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Helvetica Neue Light"/>
                        </a:defRPr>
                      </a:lvl9pPr>
                    </a:lstStyle>
                    <a:p>
                      <a:r>
                        <a:rPr lang="zh-CN" altLang="en-US" sz="2000" dirty="0"/>
                        <a:t>期刊数量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B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0187826"/>
                  </a:ext>
                </a:extLst>
              </a:tr>
              <a:tr h="446613">
                <a:tc>
                  <a:txBody>
                    <a:bodyPr/>
                    <a:lstStyle>
                      <a:lvl1pPr marL="0" marR="0" indent="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1pPr>
                      <a:lvl2pPr marL="0" marR="0" indent="22857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2pPr>
                      <a:lvl3pPr marL="0" marR="0" indent="457154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3pPr>
                      <a:lvl4pPr marL="0" marR="0" indent="685731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4pPr>
                      <a:lvl5pPr marL="0" marR="0" indent="914309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5pPr>
                      <a:lvl6pPr marL="0" marR="0" indent="1142886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6pPr>
                      <a:lvl7pPr marL="0" marR="0" indent="1371463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7pPr>
                      <a:lvl8pPr marL="0" marR="0" indent="160004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8pPr>
                      <a:lvl9pPr marL="0" marR="0" indent="182861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9pPr>
                    </a:lstStyle>
                    <a:p>
                      <a:r>
                        <a:rPr lang="zh-CN" altLang="en-US" sz="1600" dirty="0"/>
                        <a:t>人类学及考古学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B1F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1pPr>
                      <a:lvl2pPr marL="0" marR="0" indent="22857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2pPr>
                      <a:lvl3pPr marL="0" marR="0" indent="457154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3pPr>
                      <a:lvl4pPr marL="0" marR="0" indent="685731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4pPr>
                      <a:lvl5pPr marL="0" marR="0" indent="914309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5pPr>
                      <a:lvl6pPr marL="0" marR="0" indent="1142886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6pPr>
                      <a:lvl7pPr marL="0" marR="0" indent="1371463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7pPr>
                      <a:lvl8pPr marL="0" marR="0" indent="160004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8pPr>
                      <a:lvl9pPr marL="0" marR="0" indent="182861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9pPr>
                    </a:lstStyle>
                    <a:p>
                      <a:r>
                        <a:rPr lang="en-US" altLang="zh-CN" sz="2000" dirty="0"/>
                        <a:t>9</a:t>
                      </a:r>
                      <a:endParaRPr lang="zh-CN" altLang="en-US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B1F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540315"/>
                  </a:ext>
                </a:extLst>
              </a:tr>
              <a:tr h="446613">
                <a:tc>
                  <a:txBody>
                    <a:bodyPr/>
                    <a:lstStyle>
                      <a:lvl1pPr marL="0" marR="0" indent="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1pPr>
                      <a:lvl2pPr marL="0" marR="0" indent="22857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2pPr>
                      <a:lvl3pPr marL="0" marR="0" indent="457154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3pPr>
                      <a:lvl4pPr marL="0" marR="0" indent="685731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4pPr>
                      <a:lvl5pPr marL="0" marR="0" indent="914309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5pPr>
                      <a:lvl6pPr marL="0" marR="0" indent="1142886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6pPr>
                      <a:lvl7pPr marL="0" marR="0" indent="1371463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7pPr>
                      <a:lvl8pPr marL="0" marR="0" indent="160004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8pPr>
                      <a:lvl9pPr marL="0" marR="0" indent="182861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9pPr>
                    </a:lstStyle>
                    <a:p>
                      <a:r>
                        <a:rPr lang="zh-CN" altLang="en-US" sz="1600" dirty="0"/>
                        <a:t>教育学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B1F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1pPr>
                      <a:lvl2pPr marL="0" marR="0" indent="22857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2pPr>
                      <a:lvl3pPr marL="0" marR="0" indent="457154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3pPr>
                      <a:lvl4pPr marL="0" marR="0" indent="685731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4pPr>
                      <a:lvl5pPr marL="0" marR="0" indent="914309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5pPr>
                      <a:lvl6pPr marL="0" marR="0" indent="1142886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6pPr>
                      <a:lvl7pPr marL="0" marR="0" indent="1371463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7pPr>
                      <a:lvl8pPr marL="0" marR="0" indent="160004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8pPr>
                      <a:lvl9pPr marL="0" marR="0" indent="182861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9pPr>
                    </a:lstStyle>
                    <a:p>
                      <a:r>
                        <a:rPr lang="en-US" altLang="zh-CN" sz="2000" dirty="0"/>
                        <a:t>106</a:t>
                      </a:r>
                      <a:endParaRPr lang="zh-CN" altLang="en-US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B1F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783254"/>
                  </a:ext>
                </a:extLst>
              </a:tr>
              <a:tr h="446613">
                <a:tc>
                  <a:txBody>
                    <a:bodyPr/>
                    <a:lstStyle>
                      <a:lvl1pPr marL="0" marR="0" indent="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1pPr>
                      <a:lvl2pPr marL="0" marR="0" indent="22857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2pPr>
                      <a:lvl3pPr marL="0" marR="0" indent="457154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3pPr>
                      <a:lvl4pPr marL="0" marR="0" indent="685731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4pPr>
                      <a:lvl5pPr marL="0" marR="0" indent="914309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5pPr>
                      <a:lvl6pPr marL="0" marR="0" indent="1142886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6pPr>
                      <a:lvl7pPr marL="0" marR="0" indent="1371463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7pPr>
                      <a:lvl8pPr marL="0" marR="0" indent="160004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8pPr>
                      <a:lvl9pPr marL="0" marR="0" indent="182861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9pPr>
                    </a:lstStyle>
                    <a:p>
                      <a:r>
                        <a:rPr lang="zh-CN" altLang="en-US" sz="1600" dirty="0"/>
                        <a:t>心理学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B1F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1pPr>
                      <a:lvl2pPr marL="0" marR="0" indent="22857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2pPr>
                      <a:lvl3pPr marL="0" marR="0" indent="457154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3pPr>
                      <a:lvl4pPr marL="0" marR="0" indent="685731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4pPr>
                      <a:lvl5pPr marL="0" marR="0" indent="914309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5pPr>
                      <a:lvl6pPr marL="0" marR="0" indent="1142886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6pPr>
                      <a:lvl7pPr marL="0" marR="0" indent="1371463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7pPr>
                      <a:lvl8pPr marL="0" marR="0" indent="160004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8pPr>
                      <a:lvl9pPr marL="0" marR="0" indent="182861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9pPr>
                    </a:lstStyle>
                    <a:p>
                      <a:r>
                        <a:rPr lang="en-US" altLang="zh-CN" sz="2000" dirty="0"/>
                        <a:t>74</a:t>
                      </a:r>
                      <a:endParaRPr lang="zh-CN" altLang="en-US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B1F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16669"/>
                  </a:ext>
                </a:extLst>
              </a:tr>
              <a:tr h="446613">
                <a:tc>
                  <a:txBody>
                    <a:bodyPr/>
                    <a:lstStyle>
                      <a:lvl1pPr marL="0" marR="0" indent="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1pPr>
                      <a:lvl2pPr marL="0" marR="0" indent="22857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2pPr>
                      <a:lvl3pPr marL="0" marR="0" indent="457154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3pPr>
                      <a:lvl4pPr marL="0" marR="0" indent="685731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4pPr>
                      <a:lvl5pPr marL="0" marR="0" indent="914309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5pPr>
                      <a:lvl6pPr marL="0" marR="0" indent="1142886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6pPr>
                      <a:lvl7pPr marL="0" marR="0" indent="1371463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7pPr>
                      <a:lvl8pPr marL="0" marR="0" indent="160004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8pPr>
                      <a:lvl9pPr marL="0" marR="0" indent="182861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9pPr>
                    </a:lstStyle>
                    <a:p>
                      <a:r>
                        <a:rPr lang="zh-CN" altLang="en-US" sz="1600" dirty="0"/>
                        <a:t>社会学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B1F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1pPr>
                      <a:lvl2pPr marL="0" marR="0" indent="22857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2pPr>
                      <a:lvl3pPr marL="0" marR="0" indent="457154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3pPr>
                      <a:lvl4pPr marL="0" marR="0" indent="685731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4pPr>
                      <a:lvl5pPr marL="0" marR="0" indent="914309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5pPr>
                      <a:lvl6pPr marL="0" marR="0" indent="1142886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6pPr>
                      <a:lvl7pPr marL="0" marR="0" indent="1371463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7pPr>
                      <a:lvl8pPr marL="0" marR="0" indent="160004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8pPr>
                      <a:lvl9pPr marL="0" marR="0" indent="182861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9pPr>
                    </a:lstStyle>
                    <a:p>
                      <a:r>
                        <a:rPr lang="en-US" altLang="zh-CN" sz="2000" dirty="0"/>
                        <a:t>98</a:t>
                      </a:r>
                      <a:endParaRPr lang="zh-CN" altLang="en-US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B1F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113466"/>
                  </a:ext>
                </a:extLst>
              </a:tr>
              <a:tr h="446613">
                <a:tc>
                  <a:txBody>
                    <a:bodyPr/>
                    <a:lstStyle>
                      <a:lvl1pPr marL="0" marR="0" indent="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1pPr>
                      <a:lvl2pPr marL="0" marR="0" indent="22857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2pPr>
                      <a:lvl3pPr marL="0" marR="0" indent="457154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3pPr>
                      <a:lvl4pPr marL="0" marR="0" indent="685731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4pPr>
                      <a:lvl5pPr marL="0" marR="0" indent="914309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5pPr>
                      <a:lvl6pPr marL="0" marR="0" indent="1142886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6pPr>
                      <a:lvl7pPr marL="0" marR="0" indent="1371463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7pPr>
                      <a:lvl8pPr marL="0" marR="0" indent="160004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8pPr>
                      <a:lvl9pPr marL="0" marR="0" indent="182861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9pPr>
                    </a:lstStyle>
                    <a:p>
                      <a:r>
                        <a:rPr lang="zh-CN" altLang="en-US" sz="1600" dirty="0"/>
                        <a:t>传播学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B1F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1pPr>
                      <a:lvl2pPr marL="0" marR="0" indent="22857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2pPr>
                      <a:lvl3pPr marL="0" marR="0" indent="457154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3pPr>
                      <a:lvl4pPr marL="0" marR="0" indent="685731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4pPr>
                      <a:lvl5pPr marL="0" marR="0" indent="914309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5pPr>
                      <a:lvl6pPr marL="0" marR="0" indent="1142886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6pPr>
                      <a:lvl7pPr marL="0" marR="0" indent="1371463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7pPr>
                      <a:lvl8pPr marL="0" marR="0" indent="160004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8pPr>
                      <a:lvl9pPr marL="0" marR="0" indent="182861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9pPr>
                    </a:lstStyle>
                    <a:p>
                      <a:r>
                        <a:rPr lang="en-US" altLang="zh-CN" sz="2000" dirty="0"/>
                        <a:t>42</a:t>
                      </a:r>
                      <a:endParaRPr lang="zh-CN" altLang="en-US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B1F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479978"/>
                  </a:ext>
                </a:extLst>
              </a:tr>
              <a:tr h="446613">
                <a:tc>
                  <a:txBody>
                    <a:bodyPr/>
                    <a:lstStyle>
                      <a:lvl1pPr marL="0" marR="0" indent="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1pPr>
                      <a:lvl2pPr marL="0" marR="0" indent="22857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2pPr>
                      <a:lvl3pPr marL="0" marR="0" indent="457154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3pPr>
                      <a:lvl4pPr marL="0" marR="0" indent="685731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4pPr>
                      <a:lvl5pPr marL="0" marR="0" indent="914309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5pPr>
                      <a:lvl6pPr marL="0" marR="0" indent="1142886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6pPr>
                      <a:lvl7pPr marL="0" marR="0" indent="1371463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7pPr>
                      <a:lvl8pPr marL="0" marR="0" indent="160004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8pPr>
                      <a:lvl9pPr marL="0" marR="0" indent="182861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9pPr>
                    </a:lstStyle>
                    <a:p>
                      <a:r>
                        <a:rPr lang="zh-CN" altLang="en-US" sz="1600" dirty="0"/>
                        <a:t>哲学和历史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B1F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1pPr>
                      <a:lvl2pPr marL="0" marR="0" indent="22857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2pPr>
                      <a:lvl3pPr marL="0" marR="0" indent="457154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3pPr>
                      <a:lvl4pPr marL="0" marR="0" indent="685731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4pPr>
                      <a:lvl5pPr marL="0" marR="0" indent="914309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5pPr>
                      <a:lvl6pPr marL="0" marR="0" indent="1142886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6pPr>
                      <a:lvl7pPr marL="0" marR="0" indent="1371463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7pPr>
                      <a:lvl8pPr marL="0" marR="0" indent="160004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8pPr>
                      <a:lvl9pPr marL="0" marR="0" indent="182861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9pPr>
                    </a:lstStyle>
                    <a:p>
                      <a:r>
                        <a:rPr lang="en-US" altLang="zh-CN" sz="2000" dirty="0"/>
                        <a:t>45</a:t>
                      </a:r>
                      <a:endParaRPr lang="zh-CN" altLang="en-US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B1F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290492"/>
                  </a:ext>
                </a:extLst>
              </a:tr>
              <a:tr h="446613">
                <a:tc>
                  <a:txBody>
                    <a:bodyPr/>
                    <a:lstStyle>
                      <a:lvl1pPr marL="0" marR="0" indent="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1pPr>
                      <a:lvl2pPr marL="0" marR="0" indent="22857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2pPr>
                      <a:lvl3pPr marL="0" marR="0" indent="457154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3pPr>
                      <a:lvl4pPr marL="0" marR="0" indent="685731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4pPr>
                      <a:lvl5pPr marL="0" marR="0" indent="914309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5pPr>
                      <a:lvl6pPr marL="0" marR="0" indent="1142886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6pPr>
                      <a:lvl7pPr marL="0" marR="0" indent="1371463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7pPr>
                      <a:lvl8pPr marL="0" marR="0" indent="160004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8pPr>
                      <a:lvl9pPr marL="0" marR="0" indent="182861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9pPr>
                    </a:lstStyle>
                    <a:p>
                      <a:r>
                        <a:rPr lang="zh-CN" altLang="en-US" sz="1600" dirty="0"/>
                        <a:t>公共政策与公共管理</a:t>
                      </a:r>
                      <a:endParaRPr lang="en-US" altLang="zh-CN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B1F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1pPr>
                      <a:lvl2pPr marL="0" marR="0" indent="22857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2pPr>
                      <a:lvl3pPr marL="0" marR="0" indent="457154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3pPr>
                      <a:lvl4pPr marL="0" marR="0" indent="685731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4pPr>
                      <a:lvl5pPr marL="0" marR="0" indent="914309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5pPr>
                      <a:lvl6pPr marL="0" marR="0" indent="1142886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6pPr>
                      <a:lvl7pPr marL="0" marR="0" indent="1371463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7pPr>
                      <a:lvl8pPr marL="0" marR="0" indent="160004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8pPr>
                      <a:lvl9pPr marL="0" marR="0" indent="182861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9pPr>
                    </a:lstStyle>
                    <a:p>
                      <a:r>
                        <a:rPr lang="en-US" altLang="zh-CN" sz="2000" dirty="0"/>
                        <a:t>20</a:t>
                      </a:r>
                      <a:endParaRPr lang="zh-CN" altLang="en-US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B1F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6428274"/>
                  </a:ext>
                </a:extLst>
              </a:tr>
            </a:tbl>
          </a:graphicData>
        </a:graphic>
      </p:graphicFrame>
      <p:graphicFrame>
        <p:nvGraphicFramePr>
          <p:cNvPr id="8" name="表格 12">
            <a:extLst>
              <a:ext uri="{FF2B5EF4-FFF2-40B4-BE49-F238E27FC236}">
                <a16:creationId xmlns:a16="http://schemas.microsoft.com/office/drawing/2014/main" id="{E7A2BC05-2CE2-3CA8-BCA0-B928A34776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331652"/>
              </p:ext>
            </p:extLst>
          </p:nvPr>
        </p:nvGraphicFramePr>
        <p:xfrm>
          <a:off x="6627222" y="2183829"/>
          <a:ext cx="4537166" cy="3746709"/>
        </p:xfrm>
        <a:graphic>
          <a:graphicData uri="http://schemas.openxmlformats.org/drawingml/2006/table">
            <a:tbl>
              <a:tblPr firstRow="1" bandRow="1"/>
              <a:tblGrid>
                <a:gridCol w="2827643">
                  <a:extLst>
                    <a:ext uri="{9D8B030D-6E8A-4147-A177-3AD203B41FA5}">
                      <a16:colId xmlns:a16="http://schemas.microsoft.com/office/drawing/2014/main" val="3491028022"/>
                    </a:ext>
                  </a:extLst>
                </a:gridCol>
                <a:gridCol w="1709523">
                  <a:extLst>
                    <a:ext uri="{9D8B030D-6E8A-4147-A177-3AD203B41FA5}">
                      <a16:colId xmlns:a16="http://schemas.microsoft.com/office/drawing/2014/main" val="342990889"/>
                    </a:ext>
                  </a:extLst>
                </a:gridCol>
              </a:tblGrid>
              <a:tr h="416301">
                <a:tc>
                  <a:txBody>
                    <a:bodyPr/>
                    <a:lstStyle>
                      <a:lvl1pPr marL="0" marR="0" indent="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Helvetica Neue Light"/>
                        </a:defRPr>
                      </a:lvl1pPr>
                      <a:lvl2pPr marL="0" marR="0" indent="22857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Helvetica Neue Light"/>
                        </a:defRPr>
                      </a:lvl2pPr>
                      <a:lvl3pPr marL="0" marR="0" indent="457154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Helvetica Neue Light"/>
                        </a:defRPr>
                      </a:lvl3pPr>
                      <a:lvl4pPr marL="0" marR="0" indent="685731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Helvetica Neue Light"/>
                        </a:defRPr>
                      </a:lvl4pPr>
                      <a:lvl5pPr marL="0" marR="0" indent="914309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Helvetica Neue Light"/>
                        </a:defRPr>
                      </a:lvl5pPr>
                      <a:lvl6pPr marL="0" marR="0" indent="1142886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Helvetica Neue Light"/>
                        </a:defRPr>
                      </a:lvl6pPr>
                      <a:lvl7pPr marL="0" marR="0" indent="1371463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Helvetica Neue Light"/>
                        </a:defRPr>
                      </a:lvl7pPr>
                      <a:lvl8pPr marL="0" marR="0" indent="160004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Helvetica Neue Light"/>
                        </a:defRPr>
                      </a:lvl8pPr>
                      <a:lvl9pPr marL="0" marR="0" indent="182861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Helvetica Neue Light"/>
                        </a:defRPr>
                      </a:lvl9pPr>
                    </a:lstStyle>
                    <a:p>
                      <a:r>
                        <a:rPr lang="zh-CN" altLang="en-US" sz="2000" dirty="0"/>
                        <a:t>学科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B1F1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Helvetica Neue Light"/>
                        </a:defRPr>
                      </a:lvl1pPr>
                      <a:lvl2pPr marL="0" marR="0" indent="22857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Helvetica Neue Light"/>
                        </a:defRPr>
                      </a:lvl2pPr>
                      <a:lvl3pPr marL="0" marR="0" indent="457154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Helvetica Neue Light"/>
                        </a:defRPr>
                      </a:lvl3pPr>
                      <a:lvl4pPr marL="0" marR="0" indent="685731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Helvetica Neue Light"/>
                        </a:defRPr>
                      </a:lvl4pPr>
                      <a:lvl5pPr marL="0" marR="0" indent="914309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Helvetica Neue Light"/>
                        </a:defRPr>
                      </a:lvl5pPr>
                      <a:lvl6pPr marL="0" marR="0" indent="1142886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Helvetica Neue Light"/>
                        </a:defRPr>
                      </a:lvl6pPr>
                      <a:lvl7pPr marL="0" marR="0" indent="1371463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Helvetica Neue Light"/>
                        </a:defRPr>
                      </a:lvl7pPr>
                      <a:lvl8pPr marL="0" marR="0" indent="160004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Helvetica Neue Light"/>
                        </a:defRPr>
                      </a:lvl8pPr>
                      <a:lvl9pPr marL="0" marR="0" indent="182861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Helvetica Neue Light"/>
                        </a:defRPr>
                      </a:lvl9pPr>
                    </a:lstStyle>
                    <a:p>
                      <a:r>
                        <a:rPr lang="zh-CN" altLang="en-US" sz="2000" dirty="0"/>
                        <a:t>期刊数量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B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180142"/>
                  </a:ext>
                </a:extLst>
              </a:tr>
              <a:tr h="416301">
                <a:tc>
                  <a:txBody>
                    <a:bodyPr/>
                    <a:lstStyle>
                      <a:lvl1pPr marL="0" marR="0" indent="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1pPr>
                      <a:lvl2pPr marL="0" marR="0" indent="22857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2pPr>
                      <a:lvl3pPr marL="0" marR="0" indent="457154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3pPr>
                      <a:lvl4pPr marL="0" marR="0" indent="685731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4pPr>
                      <a:lvl5pPr marL="0" marR="0" indent="914309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5pPr>
                      <a:lvl6pPr marL="0" marR="0" indent="1142886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6pPr>
                      <a:lvl7pPr marL="0" marR="0" indent="1371463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7pPr>
                      <a:lvl8pPr marL="0" marR="0" indent="160004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8pPr>
                      <a:lvl9pPr marL="0" marR="0" indent="182861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9pPr>
                    </a:lstStyle>
                    <a:p>
                      <a:r>
                        <a:rPr lang="zh-CN" altLang="en-US" sz="1600" dirty="0"/>
                        <a:t>区域研究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B1F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1pPr>
                      <a:lvl2pPr marL="0" marR="0" indent="22857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2pPr>
                      <a:lvl3pPr marL="0" marR="0" indent="457154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3pPr>
                      <a:lvl4pPr marL="0" marR="0" indent="685731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4pPr>
                      <a:lvl5pPr marL="0" marR="0" indent="914309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5pPr>
                      <a:lvl6pPr marL="0" marR="0" indent="1142886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6pPr>
                      <a:lvl7pPr marL="0" marR="0" indent="1371463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7pPr>
                      <a:lvl8pPr marL="0" marR="0" indent="160004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8pPr>
                      <a:lvl9pPr marL="0" marR="0" indent="182861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9pPr>
                    </a:lstStyle>
                    <a:p>
                      <a:r>
                        <a:rPr lang="en-US" altLang="zh-CN" sz="2000" dirty="0"/>
                        <a:t>15</a:t>
                      </a:r>
                      <a:endParaRPr lang="zh-CN" altLang="en-US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B1F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9345"/>
                  </a:ext>
                </a:extLst>
              </a:tr>
              <a:tr h="416301">
                <a:tc>
                  <a:txBody>
                    <a:bodyPr/>
                    <a:lstStyle>
                      <a:lvl1pPr marL="0" marR="0" indent="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1pPr>
                      <a:lvl2pPr marL="0" marR="0" indent="22857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2pPr>
                      <a:lvl3pPr marL="0" marR="0" indent="457154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3pPr>
                      <a:lvl4pPr marL="0" marR="0" indent="685731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4pPr>
                      <a:lvl5pPr marL="0" marR="0" indent="914309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5pPr>
                      <a:lvl6pPr marL="0" marR="0" indent="1142886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6pPr>
                      <a:lvl7pPr marL="0" marR="0" indent="1371463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7pPr>
                      <a:lvl8pPr marL="0" marR="0" indent="160004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8pPr>
                      <a:lvl9pPr marL="0" marR="0" indent="182861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9pPr>
                    </a:lstStyle>
                    <a:p>
                      <a:r>
                        <a:rPr lang="zh-CN" altLang="en-US" sz="1600" dirty="0"/>
                        <a:t>法学与刑罚学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B1F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1pPr>
                      <a:lvl2pPr marL="0" marR="0" indent="22857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2pPr>
                      <a:lvl3pPr marL="0" marR="0" indent="457154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3pPr>
                      <a:lvl4pPr marL="0" marR="0" indent="685731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4pPr>
                      <a:lvl5pPr marL="0" marR="0" indent="914309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5pPr>
                      <a:lvl6pPr marL="0" marR="0" indent="1142886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6pPr>
                      <a:lvl7pPr marL="0" marR="0" indent="1371463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7pPr>
                      <a:lvl8pPr marL="0" marR="0" indent="160004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8pPr>
                      <a:lvl9pPr marL="0" marR="0" indent="182861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9pPr>
                    </a:lstStyle>
                    <a:p>
                      <a:r>
                        <a:rPr lang="en-US" altLang="zh-CN" sz="2000" dirty="0"/>
                        <a:t>44</a:t>
                      </a:r>
                      <a:endParaRPr lang="zh-CN" altLang="en-US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B1F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782764"/>
                  </a:ext>
                </a:extLst>
              </a:tr>
              <a:tr h="416301">
                <a:tc>
                  <a:txBody>
                    <a:bodyPr/>
                    <a:lstStyle>
                      <a:lvl1pPr marL="0" marR="0" indent="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1pPr>
                      <a:lvl2pPr marL="0" marR="0" indent="22857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2pPr>
                      <a:lvl3pPr marL="0" marR="0" indent="457154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3pPr>
                      <a:lvl4pPr marL="0" marR="0" indent="685731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4pPr>
                      <a:lvl5pPr marL="0" marR="0" indent="914309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5pPr>
                      <a:lvl6pPr marL="0" marR="0" indent="1142886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6pPr>
                      <a:lvl7pPr marL="0" marR="0" indent="1371463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7pPr>
                      <a:lvl8pPr marL="0" marR="0" indent="160004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8pPr>
                      <a:lvl9pPr marL="0" marR="0" indent="182861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9pPr>
                    </a:lstStyle>
                    <a:p>
                      <a:r>
                        <a:rPr lang="zh-CN" altLang="en-US" sz="1600" dirty="0"/>
                        <a:t>政治与国际关系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B1F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1pPr>
                      <a:lvl2pPr marL="0" marR="0" indent="22857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2pPr>
                      <a:lvl3pPr marL="0" marR="0" indent="457154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3pPr>
                      <a:lvl4pPr marL="0" marR="0" indent="685731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4pPr>
                      <a:lvl5pPr marL="0" marR="0" indent="914309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5pPr>
                      <a:lvl6pPr marL="0" marR="0" indent="1142886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6pPr>
                      <a:lvl7pPr marL="0" marR="0" indent="1371463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7pPr>
                      <a:lvl8pPr marL="0" marR="0" indent="160004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8pPr>
                      <a:lvl9pPr marL="0" marR="0" indent="182861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9pPr>
                    </a:lstStyle>
                    <a:p>
                      <a:r>
                        <a:rPr lang="en-US" altLang="zh-CN" sz="2000" dirty="0"/>
                        <a:t>54</a:t>
                      </a:r>
                      <a:endParaRPr lang="zh-CN" altLang="en-US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B1F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465447"/>
                  </a:ext>
                </a:extLst>
              </a:tr>
              <a:tr h="416301">
                <a:tc>
                  <a:txBody>
                    <a:bodyPr/>
                    <a:lstStyle>
                      <a:lvl1pPr marL="0" marR="0" indent="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1pPr>
                      <a:lvl2pPr marL="0" marR="0" indent="22857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2pPr>
                      <a:lvl3pPr marL="0" marR="0" indent="457154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3pPr>
                      <a:lvl4pPr marL="0" marR="0" indent="685731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4pPr>
                      <a:lvl5pPr marL="0" marR="0" indent="914309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5pPr>
                      <a:lvl6pPr marL="0" marR="0" indent="1142886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6pPr>
                      <a:lvl7pPr marL="0" marR="0" indent="1371463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7pPr>
                      <a:lvl8pPr marL="0" marR="0" indent="160004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8pPr>
                      <a:lvl9pPr marL="0" marR="0" indent="182861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9pPr>
                    </a:lstStyle>
                    <a:p>
                      <a:r>
                        <a:rPr lang="zh-CN" altLang="en-US" sz="1600" dirty="0"/>
                        <a:t>经济与管理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B1F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1pPr>
                      <a:lvl2pPr marL="0" marR="0" indent="22857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2pPr>
                      <a:lvl3pPr marL="0" marR="0" indent="457154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3pPr>
                      <a:lvl4pPr marL="0" marR="0" indent="685731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4pPr>
                      <a:lvl5pPr marL="0" marR="0" indent="914309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5pPr>
                      <a:lvl6pPr marL="0" marR="0" indent="1142886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6pPr>
                      <a:lvl7pPr marL="0" marR="0" indent="1371463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7pPr>
                      <a:lvl8pPr marL="0" marR="0" indent="160004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8pPr>
                      <a:lvl9pPr marL="0" marR="0" indent="182861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9pPr>
                    </a:lstStyle>
                    <a:p>
                      <a:r>
                        <a:rPr lang="en-US" altLang="zh-CN" sz="2000" dirty="0"/>
                        <a:t>120</a:t>
                      </a:r>
                      <a:endParaRPr lang="zh-CN" altLang="en-US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B1F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227978"/>
                  </a:ext>
                </a:extLst>
              </a:tr>
              <a:tr h="416301">
                <a:tc>
                  <a:txBody>
                    <a:bodyPr/>
                    <a:lstStyle>
                      <a:lvl1pPr marL="0" marR="0" indent="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1pPr>
                      <a:lvl2pPr marL="0" marR="0" indent="22857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2pPr>
                      <a:lvl3pPr marL="0" marR="0" indent="457154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3pPr>
                      <a:lvl4pPr marL="0" marR="0" indent="685731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4pPr>
                      <a:lvl5pPr marL="0" marR="0" indent="914309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5pPr>
                      <a:lvl6pPr marL="0" marR="0" indent="1142886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6pPr>
                      <a:lvl7pPr marL="0" marR="0" indent="1371463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7pPr>
                      <a:lvl8pPr marL="0" marR="0" indent="160004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8pPr>
                      <a:lvl9pPr marL="0" marR="0" indent="182861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9pPr>
                    </a:lstStyle>
                    <a:p>
                      <a:r>
                        <a:rPr lang="zh-CN" altLang="en-US" sz="1600" dirty="0"/>
                        <a:t>地理，城规与环境科学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B1F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1pPr>
                      <a:lvl2pPr marL="0" marR="0" indent="22857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2pPr>
                      <a:lvl3pPr marL="0" marR="0" indent="457154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3pPr>
                      <a:lvl4pPr marL="0" marR="0" indent="685731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4pPr>
                      <a:lvl5pPr marL="0" marR="0" indent="914309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5pPr>
                      <a:lvl6pPr marL="0" marR="0" indent="1142886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6pPr>
                      <a:lvl7pPr marL="0" marR="0" indent="1371463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7pPr>
                      <a:lvl8pPr marL="0" marR="0" indent="160004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8pPr>
                      <a:lvl9pPr marL="0" marR="0" indent="182861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9pPr>
                    </a:lstStyle>
                    <a:p>
                      <a:r>
                        <a:rPr lang="en-US" altLang="zh-CN" sz="2000" dirty="0"/>
                        <a:t>33</a:t>
                      </a:r>
                      <a:endParaRPr lang="zh-CN" altLang="en-US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B1F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514442"/>
                  </a:ext>
                </a:extLst>
              </a:tr>
              <a:tr h="416301">
                <a:tc>
                  <a:txBody>
                    <a:bodyPr/>
                    <a:lstStyle>
                      <a:lvl1pPr marL="0" marR="0" indent="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1pPr>
                      <a:lvl2pPr marL="0" marR="0" indent="22857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2pPr>
                      <a:lvl3pPr marL="0" marR="0" indent="457154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3pPr>
                      <a:lvl4pPr marL="0" marR="0" indent="685731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4pPr>
                      <a:lvl5pPr marL="0" marR="0" indent="914309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5pPr>
                      <a:lvl6pPr marL="0" marR="0" indent="1142886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6pPr>
                      <a:lvl7pPr marL="0" marR="0" indent="1371463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7pPr>
                      <a:lvl8pPr marL="0" marR="0" indent="160004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8pPr>
                      <a:lvl9pPr marL="0" marR="0" indent="182861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9pPr>
                    </a:lstStyle>
                    <a:p>
                      <a:r>
                        <a:rPr lang="zh-CN" altLang="en-US" sz="1600" dirty="0"/>
                        <a:t>语言文学与文化研究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B1F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1pPr>
                      <a:lvl2pPr marL="0" marR="0" indent="22857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2pPr>
                      <a:lvl3pPr marL="0" marR="0" indent="457154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3pPr>
                      <a:lvl4pPr marL="0" marR="0" indent="685731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4pPr>
                      <a:lvl5pPr marL="0" marR="0" indent="914309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5pPr>
                      <a:lvl6pPr marL="0" marR="0" indent="1142886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6pPr>
                      <a:lvl7pPr marL="0" marR="0" indent="1371463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7pPr>
                      <a:lvl8pPr marL="0" marR="0" indent="160004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8pPr>
                      <a:lvl9pPr marL="0" marR="0" indent="182861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9pPr>
                    </a:lstStyle>
                    <a:p>
                      <a:r>
                        <a:rPr lang="en-US" altLang="zh-CN" sz="2000" dirty="0"/>
                        <a:t>30</a:t>
                      </a:r>
                      <a:endParaRPr lang="zh-CN" altLang="en-US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B1F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127438"/>
                  </a:ext>
                </a:extLst>
              </a:tr>
              <a:tr h="416301">
                <a:tc>
                  <a:txBody>
                    <a:bodyPr/>
                    <a:lstStyle>
                      <a:lvl1pPr marL="0" marR="0" indent="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1pPr>
                      <a:lvl2pPr marL="0" marR="0" indent="22857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2pPr>
                      <a:lvl3pPr marL="0" marR="0" indent="457154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3pPr>
                      <a:lvl4pPr marL="0" marR="0" indent="685731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4pPr>
                      <a:lvl5pPr marL="0" marR="0" indent="914309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5pPr>
                      <a:lvl6pPr marL="0" marR="0" indent="1142886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6pPr>
                      <a:lvl7pPr marL="0" marR="0" indent="1371463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7pPr>
                      <a:lvl8pPr marL="0" marR="0" indent="160004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8pPr>
                      <a:lvl9pPr marL="0" marR="0" indent="182861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9pPr>
                    </a:lstStyle>
                    <a:p>
                      <a:r>
                        <a:rPr lang="zh-CN" altLang="en-US" sz="1600" dirty="0"/>
                        <a:t>材料科学与工程学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B1F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1pPr>
                      <a:lvl2pPr marL="0" marR="0" indent="22857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2pPr>
                      <a:lvl3pPr marL="0" marR="0" indent="457154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3pPr>
                      <a:lvl4pPr marL="0" marR="0" indent="685731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4pPr>
                      <a:lvl5pPr marL="0" marR="0" indent="914309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5pPr>
                      <a:lvl6pPr marL="0" marR="0" indent="1142886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6pPr>
                      <a:lvl7pPr marL="0" marR="0" indent="1371463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7pPr>
                      <a:lvl8pPr marL="0" marR="0" indent="160004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8pPr>
                      <a:lvl9pPr marL="0" marR="0" indent="182861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9pPr>
                    </a:lstStyle>
                    <a:p>
                      <a:r>
                        <a:rPr lang="en-US" altLang="zh-CN" sz="2000" dirty="0"/>
                        <a:t>91</a:t>
                      </a:r>
                      <a:endParaRPr lang="zh-CN" altLang="en-US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B1F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0032490"/>
                  </a:ext>
                </a:extLst>
              </a:tr>
              <a:tr h="416301">
                <a:tc>
                  <a:txBody>
                    <a:bodyPr/>
                    <a:lstStyle>
                      <a:lvl1pPr marL="0" marR="0" indent="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1pPr>
                      <a:lvl2pPr marL="0" marR="0" indent="22857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2pPr>
                      <a:lvl3pPr marL="0" marR="0" indent="457154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3pPr>
                      <a:lvl4pPr marL="0" marR="0" indent="685731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4pPr>
                      <a:lvl5pPr marL="0" marR="0" indent="914309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5pPr>
                      <a:lvl6pPr marL="0" marR="0" indent="1142886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6pPr>
                      <a:lvl7pPr marL="0" marR="0" indent="1371463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7pPr>
                      <a:lvl8pPr marL="0" marR="0" indent="160004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8pPr>
                      <a:lvl9pPr marL="0" marR="0" indent="182861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9pPr>
                    </a:lstStyle>
                    <a:p>
                      <a:r>
                        <a:rPr lang="zh-CN" altLang="en-US" sz="1600" dirty="0"/>
                        <a:t>医学与健康科学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B1F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1pPr>
                      <a:lvl2pPr marL="0" marR="0" indent="22857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2pPr>
                      <a:lvl3pPr marL="0" marR="0" indent="457154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3pPr>
                      <a:lvl4pPr marL="0" marR="0" indent="685731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4pPr>
                      <a:lvl5pPr marL="0" marR="0" indent="914309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5pPr>
                      <a:lvl6pPr marL="0" marR="0" indent="1142886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6pPr>
                      <a:lvl7pPr marL="0" marR="0" indent="1371463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7pPr>
                      <a:lvl8pPr marL="0" marR="0" indent="1600040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8pPr>
                      <a:lvl9pPr marL="0" marR="0" indent="1828617" algn="ctr" defTabSz="41270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Helvetica Neue Light"/>
                        </a:defRPr>
                      </a:lvl9pPr>
                    </a:lstStyle>
                    <a:p>
                      <a:r>
                        <a:rPr lang="en-US" altLang="zh-CN" sz="2000" dirty="0"/>
                        <a:t>319</a:t>
                      </a:r>
                      <a:endParaRPr lang="zh-CN" altLang="en-US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B1F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125412"/>
                  </a:ext>
                </a:extLst>
              </a:tr>
            </a:tbl>
          </a:graphicData>
        </a:graphic>
      </p:graphicFrame>
      <p:grpSp>
        <p:nvGrpSpPr>
          <p:cNvPr id="9" name="组合 8">
            <a:extLst>
              <a:ext uri="{FF2B5EF4-FFF2-40B4-BE49-F238E27FC236}">
                <a16:creationId xmlns:a16="http://schemas.microsoft.com/office/drawing/2014/main" id="{5D7C950D-A330-521E-2B49-1F839B703968}"/>
              </a:ext>
            </a:extLst>
          </p:cNvPr>
          <p:cNvGrpSpPr/>
          <p:nvPr/>
        </p:nvGrpSpPr>
        <p:grpSpPr>
          <a:xfrm>
            <a:off x="958620" y="821972"/>
            <a:ext cx="2226292" cy="408415"/>
            <a:chOff x="9405934" y="3739344"/>
            <a:chExt cx="2226292" cy="408415"/>
          </a:xfrm>
        </p:grpSpPr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DC51746F-B4E4-110B-90A2-04CF5134C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05934" y="3853261"/>
              <a:ext cx="1845093" cy="294498"/>
            </a:xfrm>
            <a:prstGeom prst="rect">
              <a:avLst/>
            </a:prstGeom>
          </p:spPr>
        </p:pic>
        <p:cxnSp>
          <p:nvCxnSpPr>
            <p:cNvPr id="11" name="Straight Connector 21">
              <a:extLst>
                <a:ext uri="{FF2B5EF4-FFF2-40B4-BE49-F238E27FC236}">
                  <a16:creationId xmlns:a16="http://schemas.microsoft.com/office/drawing/2014/main" id="{1F5B33D6-9424-99CC-CD4A-657C981C95C4}"/>
                </a:ext>
              </a:extLst>
            </p:cNvPr>
            <p:cNvCxnSpPr>
              <a:cxnSpLocks/>
            </p:cNvCxnSpPr>
            <p:nvPr/>
          </p:nvCxnSpPr>
          <p:spPr>
            <a:xfrm>
              <a:off x="9405934" y="3739344"/>
              <a:ext cx="2226292" cy="0"/>
            </a:xfrm>
            <a:prstGeom prst="line">
              <a:avLst/>
            </a:prstGeom>
            <a:noFill/>
            <a:ln w="44450" cap="flat">
              <a:solidFill>
                <a:srgbClr val="F86A78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273208311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5FFA641B-0E3E-CAF2-5B68-6A40C32565A6}"/>
              </a:ext>
            </a:extLst>
          </p:cNvPr>
          <p:cNvGrpSpPr/>
          <p:nvPr/>
        </p:nvGrpSpPr>
        <p:grpSpPr>
          <a:xfrm>
            <a:off x="958620" y="821972"/>
            <a:ext cx="2226292" cy="408415"/>
            <a:chOff x="9405934" y="3739344"/>
            <a:chExt cx="2226292" cy="408415"/>
          </a:xfrm>
        </p:grpSpPr>
        <p:pic>
          <p:nvPicPr>
            <p:cNvPr id="9" name="Picture 10">
              <a:extLst>
                <a:ext uri="{FF2B5EF4-FFF2-40B4-BE49-F238E27FC236}">
                  <a16:creationId xmlns:a16="http://schemas.microsoft.com/office/drawing/2014/main" id="{B059A030-2EC9-F3B4-4A75-5FBE881E3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05934" y="3853261"/>
              <a:ext cx="1845093" cy="294498"/>
            </a:xfrm>
            <a:prstGeom prst="rect">
              <a:avLst/>
            </a:prstGeom>
          </p:spPr>
        </p:pic>
        <p:cxnSp>
          <p:nvCxnSpPr>
            <p:cNvPr id="10" name="Straight Connector 21">
              <a:extLst>
                <a:ext uri="{FF2B5EF4-FFF2-40B4-BE49-F238E27FC236}">
                  <a16:creationId xmlns:a16="http://schemas.microsoft.com/office/drawing/2014/main" id="{1668A1FB-0D6B-CAB7-2FF9-5C65788545FF}"/>
                </a:ext>
              </a:extLst>
            </p:cNvPr>
            <p:cNvCxnSpPr>
              <a:cxnSpLocks/>
            </p:cNvCxnSpPr>
            <p:nvPr/>
          </p:nvCxnSpPr>
          <p:spPr>
            <a:xfrm>
              <a:off x="9405934" y="3739344"/>
              <a:ext cx="2226292" cy="0"/>
            </a:xfrm>
            <a:prstGeom prst="line">
              <a:avLst/>
            </a:prstGeom>
            <a:noFill/>
            <a:ln w="44450" cap="flat">
              <a:solidFill>
                <a:srgbClr val="F86A78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374583AA-3736-3462-1FBF-8DA5CF04DB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4936" y="2170082"/>
            <a:ext cx="3680721" cy="378644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F73DFB1-6E3F-4E77-8C9B-350FA92F90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2533" y="1623209"/>
            <a:ext cx="3616290" cy="4184751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99A79471-B539-17C9-544E-1E604A19D127}"/>
              </a:ext>
            </a:extLst>
          </p:cNvPr>
          <p:cNvSpPr/>
          <p:nvPr/>
        </p:nvSpPr>
        <p:spPr>
          <a:xfrm>
            <a:off x="542936" y="1475628"/>
            <a:ext cx="11379098" cy="462905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3BD5759-EB3E-A030-2EF2-F9C924AF5873}"/>
              </a:ext>
            </a:extLst>
          </p:cNvPr>
          <p:cNvSpPr/>
          <p:nvPr/>
        </p:nvSpPr>
        <p:spPr>
          <a:xfrm>
            <a:off x="398466" y="3205685"/>
            <a:ext cx="4810493" cy="1028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+mn-ea"/>
              </a:rPr>
              <a:t>SAGE</a:t>
            </a:r>
            <a:r>
              <a:rPr lang="zh-CN" altLang="en-US" sz="2800" b="1" dirty="0">
                <a:solidFill>
                  <a:schemeClr val="tx1"/>
                </a:solidFill>
                <a:latin typeface="+mn-ea"/>
              </a:rPr>
              <a:t>期刊资源推荐</a:t>
            </a:r>
            <a:endParaRPr lang="en-US" altLang="zh-CN" sz="2800" b="1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+mn-ea"/>
              </a:rPr>
              <a:t>期刊评估报告</a:t>
            </a:r>
            <a:endParaRPr lang="en-US" altLang="zh-CN" sz="28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5607023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Blue background">
  <a:themeElements>
    <a:clrScheme name="Sage">
      <a:dk1>
        <a:srgbClr val="000000"/>
      </a:dk1>
      <a:lt1>
        <a:srgbClr val="FFFFFF"/>
      </a:lt1>
      <a:dk2>
        <a:srgbClr val="348AF7"/>
      </a:dk2>
      <a:lt2>
        <a:srgbClr val="D9EEFF"/>
      </a:lt2>
      <a:accent1>
        <a:srgbClr val="00CCC5"/>
      </a:accent1>
      <a:accent2>
        <a:srgbClr val="001A69"/>
      </a:accent2>
      <a:accent3>
        <a:srgbClr val="348AF7"/>
      </a:accent3>
      <a:accent4>
        <a:srgbClr val="133296"/>
      </a:accent4>
      <a:accent5>
        <a:srgbClr val="6395DC"/>
      </a:accent5>
      <a:accent6>
        <a:srgbClr val="08A2AE"/>
      </a:accent6>
      <a:hlink>
        <a:srgbClr val="08C9C3"/>
      </a:hlink>
      <a:folHlink>
        <a:srgbClr val="001A69"/>
      </a:folHlink>
    </a:clrScheme>
    <a:fontScheme name="Sage Peak">
      <a:majorFont>
        <a:latin typeface="Sage Peak Bold"/>
        <a:ea typeface="Sage Peak Bold"/>
        <a:cs typeface="Sage Peak Bold"/>
      </a:majorFont>
      <a:minorFont>
        <a:latin typeface="Sage Peak Medium"/>
        <a:ea typeface="Sage Peak Medium"/>
        <a:cs typeface="Sage Peak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216000" tIns="216000" rIns="216000" bIns="2160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 dirty="0" err="1" smtClean="0">
            <a:ln>
              <a:noFill/>
            </a:ln>
            <a:solidFill>
              <a:schemeClr val="tx1"/>
            </a:solidFill>
            <a:effectLst/>
            <a:uFillTx/>
            <a:latin typeface="+mn-lt"/>
            <a:ea typeface="Helvetica Neue Medium"/>
            <a:cs typeface="Helvetica Neue Medium"/>
            <a:sym typeface="Helvetica Neue Medium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chemeClr val="tx2"/>
          </a:buClr>
          <a:buSzTx/>
          <a:buFont typeface="Arial" panose="020B0604020202020204" pitchFamily="34" charset="0"/>
          <a:buNone/>
          <a:tabLst/>
          <a:defRPr kumimoji="0" sz="2400" b="0" i="0" u="none" strike="noStrike" cap="none" spc="0" normalizeH="0" baseline="0" dirty="0" err="1" smtClean="0">
            <a:ln>
              <a:noFill/>
            </a:ln>
            <a:solidFill>
              <a:schemeClr val="bg1"/>
            </a:solidFill>
            <a:effectLst/>
            <a:uFillTx/>
            <a:latin typeface="+mn-lt"/>
            <a:ea typeface="Helvetica Neue"/>
            <a:cs typeface="Helvetica Neue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sentation1" id="{7FCE1DDC-99D3-8F49-B522-FF940A716378}" vid="{91F4B8C9-1387-8240-A9D4-37B240F4F79C}"/>
    </a:ext>
  </a:extLst>
</a:theme>
</file>

<file path=ppt/theme/theme2.xml><?xml version="1.0" encoding="utf-8"?>
<a:theme xmlns:a="http://schemas.openxmlformats.org/drawingml/2006/main" name="White background">
  <a:themeElements>
    <a:clrScheme name="Sage">
      <a:dk1>
        <a:srgbClr val="000000"/>
      </a:dk1>
      <a:lt1>
        <a:srgbClr val="FFFFFF"/>
      </a:lt1>
      <a:dk2>
        <a:srgbClr val="348AF7"/>
      </a:dk2>
      <a:lt2>
        <a:srgbClr val="D9EEFF"/>
      </a:lt2>
      <a:accent1>
        <a:srgbClr val="00CCC5"/>
      </a:accent1>
      <a:accent2>
        <a:srgbClr val="001A69"/>
      </a:accent2>
      <a:accent3>
        <a:srgbClr val="348AF7"/>
      </a:accent3>
      <a:accent4>
        <a:srgbClr val="133296"/>
      </a:accent4>
      <a:accent5>
        <a:srgbClr val="6395DC"/>
      </a:accent5>
      <a:accent6>
        <a:srgbClr val="08A2AE"/>
      </a:accent6>
      <a:hlink>
        <a:srgbClr val="08C9C3"/>
      </a:hlink>
      <a:folHlink>
        <a:srgbClr val="001A69"/>
      </a:folHlink>
    </a:clrScheme>
    <a:fontScheme name="Sage Peak">
      <a:majorFont>
        <a:latin typeface="Sage Peak Bold"/>
        <a:ea typeface="Sage Peak Bold"/>
        <a:cs typeface="Sage Peak Bold"/>
      </a:majorFont>
      <a:minorFont>
        <a:latin typeface="Sage Peak Medium"/>
        <a:ea typeface="Sage Peak Medium"/>
        <a:cs typeface="Sage Peak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216000" tIns="216000" rIns="216000" bIns="2160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 dirty="0" smtClean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Helvetica Neue Medium"/>
            <a:cs typeface="Helvetica Neue Medium"/>
            <a:sym typeface="Helvetica Neue Medium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chemeClr val="tx2"/>
          </a:buClr>
          <a:buSzTx/>
          <a:buFont typeface="Arial" panose="020B0604020202020204" pitchFamily="34" charset="0"/>
          <a:buNone/>
          <a:tabLst/>
          <a:defRPr kumimoji="0" sz="2400" b="0" i="0" u="none" strike="noStrike" cap="none" spc="0" normalizeH="0" baseline="0" dirty="0" err="1" smtClean="0">
            <a:ln>
              <a:noFill/>
            </a:ln>
            <a:solidFill>
              <a:schemeClr val="tx1">
                <a:lumMod val="50000"/>
              </a:schemeClr>
            </a:solidFill>
            <a:effectLst/>
            <a:uFillTx/>
            <a:latin typeface="+mn-lt"/>
            <a:ea typeface="Helvetica Neue"/>
            <a:cs typeface="Helvetica Neue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sentation1" id="{7FCE1DDC-99D3-8F49-B522-FF940A716378}" vid="{F3CA6E26-EC3C-ED44-A586-0C5D32D3C208}"/>
    </a:ext>
  </a:extLst>
</a:theme>
</file>

<file path=ppt/theme/theme3.xml><?xml version="1.0" encoding="utf-8"?>
<a:theme xmlns:a="http://schemas.openxmlformats.org/drawingml/2006/main" name="Light blue background ">
  <a:themeElements>
    <a:clrScheme name="Sage">
      <a:dk1>
        <a:srgbClr val="000000"/>
      </a:dk1>
      <a:lt1>
        <a:srgbClr val="FFFFFF"/>
      </a:lt1>
      <a:dk2>
        <a:srgbClr val="348AF7"/>
      </a:dk2>
      <a:lt2>
        <a:srgbClr val="D9EEFF"/>
      </a:lt2>
      <a:accent1>
        <a:srgbClr val="00CCC5"/>
      </a:accent1>
      <a:accent2>
        <a:srgbClr val="001A69"/>
      </a:accent2>
      <a:accent3>
        <a:srgbClr val="348AF7"/>
      </a:accent3>
      <a:accent4>
        <a:srgbClr val="133296"/>
      </a:accent4>
      <a:accent5>
        <a:srgbClr val="6395DC"/>
      </a:accent5>
      <a:accent6>
        <a:srgbClr val="08A2AE"/>
      </a:accent6>
      <a:hlink>
        <a:srgbClr val="08C9C3"/>
      </a:hlink>
      <a:folHlink>
        <a:srgbClr val="001A69"/>
      </a:folHlink>
    </a:clrScheme>
    <a:fontScheme name="Sage Peak">
      <a:majorFont>
        <a:latin typeface="Sage Peak Bold"/>
        <a:ea typeface="Sage Peak Bold"/>
        <a:cs typeface="Sage Peak Bold"/>
      </a:majorFont>
      <a:minorFont>
        <a:latin typeface="Sage Peak Medium"/>
        <a:ea typeface="Sage Peak Medium"/>
        <a:cs typeface="Sage Peak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216000" tIns="216000" rIns="216000" bIns="2160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 dirty="0" smtClean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Helvetica Neue Medium"/>
            <a:cs typeface="Helvetica Neue Medium"/>
            <a:sym typeface="Helvetica Neue Medium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chemeClr val="tx2"/>
          </a:buClr>
          <a:buSzTx/>
          <a:buFont typeface="Arial" panose="020B0604020202020204" pitchFamily="34" charset="0"/>
          <a:buNone/>
          <a:tabLst/>
          <a:defRPr kumimoji="0" sz="2400" b="0" i="0" u="none" strike="noStrike" cap="none" spc="0" normalizeH="0" baseline="0" dirty="0" err="1" smtClean="0">
            <a:ln>
              <a:noFill/>
            </a:ln>
            <a:solidFill>
              <a:schemeClr val="tx1">
                <a:lumMod val="50000"/>
              </a:schemeClr>
            </a:solidFill>
            <a:effectLst/>
            <a:uFillTx/>
            <a:latin typeface="+mn-lt"/>
            <a:ea typeface="Helvetica Neue"/>
            <a:cs typeface="Helvetica Neue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sentation1" id="{7FCE1DDC-99D3-8F49-B522-FF940A716378}" vid="{8579D155-EF3E-2A4F-AD4C-4E1E4DFB0F64}"/>
    </a:ext>
  </a:extLst>
</a:theme>
</file>

<file path=ppt/theme/theme4.xml><?xml version="1.0" encoding="utf-8"?>
<a:theme xmlns:a="http://schemas.openxmlformats.org/drawingml/2006/main" name="1_Light blue background ">
  <a:themeElements>
    <a:clrScheme name="Sage">
      <a:dk1>
        <a:srgbClr val="000000"/>
      </a:dk1>
      <a:lt1>
        <a:srgbClr val="FFFFFF"/>
      </a:lt1>
      <a:dk2>
        <a:srgbClr val="348AF7"/>
      </a:dk2>
      <a:lt2>
        <a:srgbClr val="D9EEFF"/>
      </a:lt2>
      <a:accent1>
        <a:srgbClr val="00CCC5"/>
      </a:accent1>
      <a:accent2>
        <a:srgbClr val="001A69"/>
      </a:accent2>
      <a:accent3>
        <a:srgbClr val="348AF7"/>
      </a:accent3>
      <a:accent4>
        <a:srgbClr val="133296"/>
      </a:accent4>
      <a:accent5>
        <a:srgbClr val="6395DC"/>
      </a:accent5>
      <a:accent6>
        <a:srgbClr val="08A2AE"/>
      </a:accent6>
      <a:hlink>
        <a:srgbClr val="08C9C3"/>
      </a:hlink>
      <a:folHlink>
        <a:srgbClr val="001A69"/>
      </a:folHlink>
    </a:clrScheme>
    <a:fontScheme name="Sage Peak">
      <a:majorFont>
        <a:latin typeface="Sage Peak Bold"/>
        <a:ea typeface="Sage Peak Bold"/>
        <a:cs typeface="Sage Peak Bold"/>
      </a:majorFont>
      <a:minorFont>
        <a:latin typeface="Sage Peak Medium"/>
        <a:ea typeface="Sage Peak Medium"/>
        <a:cs typeface="Sage Peak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216000" tIns="216000" rIns="216000" bIns="2160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 dirty="0" smtClean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Helvetica Neue Medium"/>
            <a:cs typeface="Helvetica Neue Medium"/>
            <a:sym typeface="Helvetica Neue Medium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chemeClr val="tx2"/>
          </a:buClr>
          <a:buSzTx/>
          <a:buFont typeface="Arial" panose="020B0604020202020204" pitchFamily="34" charset="0"/>
          <a:buNone/>
          <a:tabLst/>
          <a:defRPr kumimoji="0" sz="2400" b="0" i="0" u="none" strike="noStrike" cap="none" spc="0" normalizeH="0" baseline="0" dirty="0" err="1" smtClean="0">
            <a:ln>
              <a:noFill/>
            </a:ln>
            <a:solidFill>
              <a:schemeClr val="tx1">
                <a:lumMod val="50000"/>
              </a:schemeClr>
            </a:solidFill>
            <a:effectLst/>
            <a:uFillTx/>
            <a:latin typeface="+mn-lt"/>
            <a:ea typeface="Helvetica Neue"/>
            <a:cs typeface="Helvetica Neue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sentation10" id="{D660BBD0-44D1-4747-8D30-3738BD1BB709}" vid="{46C4EFA8-D305-AD4F-874E-4DAA5FC4E6C0}"/>
    </a:ext>
  </a:extLst>
</a:theme>
</file>

<file path=ppt/theme/theme5.xml><?xml version="1.0" encoding="utf-8"?>
<a:theme xmlns:a="http://schemas.openxmlformats.org/drawingml/2006/main" name="1_Blue background">
  <a:themeElements>
    <a:clrScheme name="Sage">
      <a:dk1>
        <a:srgbClr val="000000"/>
      </a:dk1>
      <a:lt1>
        <a:srgbClr val="FFFFFF"/>
      </a:lt1>
      <a:dk2>
        <a:srgbClr val="348AF7"/>
      </a:dk2>
      <a:lt2>
        <a:srgbClr val="D9EEFF"/>
      </a:lt2>
      <a:accent1>
        <a:srgbClr val="00CCC5"/>
      </a:accent1>
      <a:accent2>
        <a:srgbClr val="001A69"/>
      </a:accent2>
      <a:accent3>
        <a:srgbClr val="348AF7"/>
      </a:accent3>
      <a:accent4>
        <a:srgbClr val="133296"/>
      </a:accent4>
      <a:accent5>
        <a:srgbClr val="6395DC"/>
      </a:accent5>
      <a:accent6>
        <a:srgbClr val="08A2AE"/>
      </a:accent6>
      <a:hlink>
        <a:srgbClr val="08C9C3"/>
      </a:hlink>
      <a:folHlink>
        <a:srgbClr val="001A69"/>
      </a:folHlink>
    </a:clrScheme>
    <a:fontScheme name="Sage Peak">
      <a:majorFont>
        <a:latin typeface="Sage Peak Bold"/>
        <a:ea typeface="Sage Peak Bold"/>
        <a:cs typeface="Sage Peak Bold"/>
      </a:majorFont>
      <a:minorFont>
        <a:latin typeface="Sage Peak Medium"/>
        <a:ea typeface="Sage Peak Medium"/>
        <a:cs typeface="Sage Peak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216000" tIns="216000" rIns="216000" bIns="2160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 dirty="0" err="1" smtClean="0">
            <a:ln>
              <a:noFill/>
            </a:ln>
            <a:solidFill>
              <a:schemeClr val="tx1"/>
            </a:solidFill>
            <a:effectLst/>
            <a:uFillTx/>
            <a:latin typeface="+mn-lt"/>
            <a:ea typeface="Helvetica Neue Medium"/>
            <a:cs typeface="Helvetica Neue Medium"/>
            <a:sym typeface="Helvetica Neue Medium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chemeClr val="tx2"/>
          </a:buClr>
          <a:buSzTx/>
          <a:buFont typeface="Arial" panose="020B0604020202020204" pitchFamily="34" charset="0"/>
          <a:buNone/>
          <a:tabLst/>
          <a:defRPr kumimoji="0" sz="2400" b="0" i="0" u="none" strike="noStrike" cap="none" spc="0" normalizeH="0" baseline="0" dirty="0" err="1" smtClean="0">
            <a:ln>
              <a:noFill/>
            </a:ln>
            <a:solidFill>
              <a:schemeClr val="bg1"/>
            </a:solidFill>
            <a:effectLst/>
            <a:uFillTx/>
            <a:latin typeface="+mn-lt"/>
            <a:ea typeface="Helvetica Neue"/>
            <a:cs typeface="Helvetica Neue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sentation10" id="{D660BBD0-44D1-4747-8D30-3738BD1BB709}" vid="{A8C4DEC9-9849-2F40-A146-5AB8116497E9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E8F2D674EE114D9FD6A1488C65D094" ma:contentTypeVersion="2" ma:contentTypeDescription="Create a new document." ma:contentTypeScope="" ma:versionID="dd5d0817a4aeb78d0254a87f26924561">
  <xsd:schema xmlns:xsd="http://www.w3.org/2001/XMLSchema" xmlns:xs="http://www.w3.org/2001/XMLSchema" xmlns:p="http://schemas.microsoft.com/office/2006/metadata/properties" xmlns:ns2="281889c5-e248-47c6-9d8e-6fde00702003" targetNamespace="http://schemas.microsoft.com/office/2006/metadata/properties" ma:root="true" ma:fieldsID="f3d3776e2cba38479de283938f17ce1b" ns2:_="">
    <xsd:import namespace="281889c5-e248-47c6-9d8e-6fde007020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1889c5-e248-47c6-9d8e-6fde007020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19500D5-A9DE-4321-9B60-60A2016D7D1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2EAF377-7B03-4435-AB6C-4C8FEDBF2A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1889c5-e248-47c6-9d8e-6fde007020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F624ECC-83C4-4EB7-B8C0-7D99F621DA7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Sage Journal Intro 202304</Template>
  <TotalTime>117</TotalTime>
  <Words>377</Words>
  <Application>Microsoft Office PowerPoint</Application>
  <PresentationFormat>宽屏</PresentationFormat>
  <Paragraphs>113</Paragraphs>
  <Slides>31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31</vt:i4>
      </vt:variant>
    </vt:vector>
  </HeadingPairs>
  <TitlesOfParts>
    <vt:vector size="42" baseType="lpstr">
      <vt:lpstr>等线</vt:lpstr>
      <vt:lpstr>Sage Peak Bold</vt:lpstr>
      <vt:lpstr>Sage Peak Medium</vt:lpstr>
      <vt:lpstr>Cambria</vt:lpstr>
      <vt:lpstr>Arial</vt:lpstr>
      <vt:lpstr>Calibri</vt:lpstr>
      <vt:lpstr>Blue background</vt:lpstr>
      <vt:lpstr>White background</vt:lpstr>
      <vt:lpstr>Light blue background </vt:lpstr>
      <vt:lpstr>1_Light blue background </vt:lpstr>
      <vt:lpstr>1_Blue background</vt:lpstr>
      <vt:lpstr>独立出版 助力科研 </vt:lpstr>
      <vt:lpstr>PowerPoint 演示文稿</vt:lpstr>
      <vt:lpstr>Independence means we’re…</vt:lpstr>
      <vt:lpstr>&gt; 1000 纸质期刊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感谢！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独立出版 助力科研</dc:title>
  <dc:creator>Frank Fiano</dc:creator>
  <cp:lastModifiedBy>Frank Fiano</cp:lastModifiedBy>
  <cp:revision>11</cp:revision>
  <dcterms:created xsi:type="dcterms:W3CDTF">2023-04-12T06:53:30Z</dcterms:created>
  <dcterms:modified xsi:type="dcterms:W3CDTF">2023-04-12T08:52:49Z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0x010100FFE8F2D674EE114D9FD6A1488C65D094</vt:lpwstr>
  </property>
</Properties>
</file>