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media/image10.webp" ContentType="image/webp"/>
  <Override PartName="/ppt/media/image11.webp" ContentType="image/webp"/>
  <Override PartName="/ppt/media/image12.webp" ContentType="image/webp"/>
  <Override PartName="/ppt/media/image13.webp" ContentType="image/webp"/>
  <Override PartName="/ppt/media/image14.webp" ContentType="image/webp"/>
  <Override PartName="/ppt/media/image15.webp" ContentType="image/webp"/>
  <Override PartName="/ppt/media/image16.webp" ContentType="image/webp"/>
  <Override PartName="/ppt/media/image17.webp" ContentType="image/webp"/>
  <Override PartName="/ppt/media/image18.webp" ContentType="image/webp"/>
  <Override PartName="/ppt/media/image19.webp" ContentType="image/webp"/>
  <Override PartName="/ppt/media/image20.webp" ContentType="image/webp"/>
  <Override PartName="/ppt/media/image21.webp" ContentType="image/webp"/>
  <Override PartName="/ppt/media/image22.webp" ContentType="image/webp"/>
  <Override PartName="/ppt/media/image23.webp" ContentType="image/webp"/>
  <Override PartName="/ppt/media/image24.webp" ContentType="image/webp"/>
  <Override PartName="/ppt/media/image25.webp" ContentType="image/webp"/>
  <Override PartName="/ppt/media/image26.webp" ContentType="image/webp"/>
  <Override PartName="/ppt/media/image29.webp" ContentType="image/webp"/>
  <Override PartName="/ppt/media/image30.webp" ContentType="image/webp"/>
  <Override PartName="/ppt/media/image31.webp" ContentType="image/webp"/>
  <Override PartName="/ppt/media/image32.webp" ContentType="image/webp"/>
  <Override PartName="/ppt/media/image33.webp" ContentType="image/webp"/>
  <Override PartName="/ppt/media/image35.webp" ContentType="image/webp"/>
  <Override PartName="/ppt/media/image36.webp" ContentType="image/webp"/>
  <Override PartName="/ppt/media/image37.webp" ContentType="image/webp"/>
  <Override PartName="/ppt/media/image38.webp" ContentType="image/webp"/>
  <Override PartName="/ppt/media/image39.webp" ContentType="image/webp"/>
  <Override PartName="/ppt/media/image40.webp" ContentType="image/webp"/>
  <Override PartName="/ppt/media/image41.webp" ContentType="image/webp"/>
  <Override PartName="/ppt/media/image42.webp" ContentType="image/webp"/>
  <Override PartName="/ppt/media/image43.webp" ContentType="image/webp"/>
  <Override PartName="/ppt/media/image44.webp" ContentType="image/webp"/>
  <Override PartName="/ppt/media/image45.webp" ContentType="image/webp"/>
  <Override PartName="/ppt/media/image46.webp" ContentType="image/webp"/>
  <Override PartName="/ppt/media/image47.webp" ContentType="image/webp"/>
  <Override PartName="/ppt/media/image48.webp" ContentType="image/webp"/>
  <Override PartName="/ppt/media/image49.webp" ContentType="image/webp"/>
  <Override PartName="/ppt/media/image51.webp" ContentType="image/webp"/>
  <Override PartName="/ppt/media/image52.webp" ContentType="image/webp"/>
  <Override PartName="/ppt/media/image54.webp" ContentType="image/webp"/>
  <Override PartName="/ppt/media/image58.webp" ContentType="image/webp"/>
  <Override PartName="/ppt/media/image62.webp" ContentType="image/webp"/>
  <Override PartName="/ppt/media/image63.webp" ContentType="image/webp"/>
  <Override PartName="/ppt/media/image65.webp" ContentType="image/webp"/>
  <Override PartName="/ppt/media/image67.webp" ContentType="image/webp"/>
  <Override PartName="/ppt/media/image68.webp" ContentType="image/webp"/>
  <Override PartName="/ppt/media/image71.webp" ContentType="image/webp"/>
  <Override PartName="/ppt/media/image9.webp" ContentType="image/webp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1" r:id="rId3"/>
    <p:sldMasterId id="2147483681" r:id="rId4"/>
  </p:sldMasterIdLst>
  <p:notesMasterIdLst>
    <p:notesMasterId r:id="rId6"/>
  </p:notesMasterIdLst>
  <p:handoutMasterIdLst>
    <p:handoutMasterId r:id="rId38"/>
  </p:handoutMasterIdLst>
  <p:sldIdLst>
    <p:sldId id="763" r:id="rId5"/>
    <p:sldId id="764" r:id="rId7"/>
    <p:sldId id="765" r:id="rId8"/>
    <p:sldId id="766" r:id="rId9"/>
    <p:sldId id="803" r:id="rId10"/>
    <p:sldId id="871" r:id="rId11"/>
    <p:sldId id="872" r:id="rId12"/>
    <p:sldId id="873" r:id="rId13"/>
    <p:sldId id="874" r:id="rId14"/>
    <p:sldId id="875" r:id="rId15"/>
    <p:sldId id="876" r:id="rId16"/>
    <p:sldId id="877" r:id="rId17"/>
    <p:sldId id="878" r:id="rId18"/>
    <p:sldId id="804" r:id="rId19"/>
    <p:sldId id="843" r:id="rId20"/>
    <p:sldId id="880" r:id="rId21"/>
    <p:sldId id="881" r:id="rId22"/>
    <p:sldId id="770" r:id="rId23"/>
    <p:sldId id="839" r:id="rId24"/>
    <p:sldId id="774" r:id="rId25"/>
    <p:sldId id="775" r:id="rId26"/>
    <p:sldId id="776" r:id="rId27"/>
    <p:sldId id="777" r:id="rId28"/>
    <p:sldId id="845" r:id="rId29"/>
    <p:sldId id="779" r:id="rId30"/>
    <p:sldId id="850" r:id="rId31"/>
    <p:sldId id="780" r:id="rId32"/>
    <p:sldId id="846" r:id="rId33"/>
    <p:sldId id="781" r:id="rId34"/>
    <p:sldId id="847" r:id="rId35"/>
    <p:sldId id="782" r:id="rId36"/>
    <p:sldId id="802" r:id="rId37"/>
  </p:sldIdLst>
  <p:sldSz cx="12192000" cy="6858000"/>
  <p:notesSz cx="6858000" cy="9144000"/>
  <p:embeddedFontLst>
    <p:embeddedFont>
      <p:font typeface="微软雅黑" panose="020B0503020204020204" pitchFamily="34" charset="-122"/>
      <p:regular r:id="rId43"/>
    </p:embeddedFont>
    <p:embeddedFont>
      <p:font typeface="汉仪正圆 55简" panose="00020600040101010101" charset="-122"/>
      <p:regular r:id="rId44"/>
    </p:embeddedFont>
    <p:embeddedFont>
      <p:font typeface="等线" panose="02010600030101010101" charset="-122"/>
      <p:regular r:id="rId45"/>
    </p:embeddedFont>
    <p:embeddedFont>
      <p:font typeface="汉仪中宋简" panose="02010600000101010101" charset="-122"/>
      <p:regular r:id="rId46"/>
    </p:embeddedFont>
    <p:embeddedFont>
      <p:font typeface="Calibri" panose="020F0502020204030204" charset="0"/>
      <p:regular r:id="rId47"/>
      <p:bold r:id="rId48"/>
      <p:italic r:id="rId49"/>
      <p:boldItalic r:id="rId50"/>
    </p:embeddedFont>
    <p:embeddedFont>
      <p:font typeface="等线 Light" panose="02010600030101010101" charset="-122"/>
      <p:regular r:id="rId51"/>
    </p:embeddedFont>
  </p:embeddedFontLst>
  <p:custDataLst>
    <p:tags r:id="rId5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1" userDrawn="1">
          <p15:clr>
            <a:srgbClr val="A4A3A4"/>
          </p15:clr>
        </p15:guide>
        <p15:guide id="2" pos="395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Administrator" initials="A" lastIdx="1" clrIdx="0"/>
  <p:cmAuthor id="3" name="bookan" initials="b" lastIdx="1" clrIdx="2"/>
  <p:cmAuthor id="0" name="zouie.chung" initials="z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F46F25"/>
    <a:srgbClr val="F08300"/>
    <a:srgbClr val="FFFFFF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808" y="68"/>
      </p:cViewPr>
      <p:guideLst>
        <p:guide orient="horz" pos="2111"/>
        <p:guide pos="395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2" Type="http://schemas.openxmlformats.org/officeDocument/2006/relationships/tags" Target="tags/tag395.xml"/><Relationship Id="rId51" Type="http://schemas.openxmlformats.org/officeDocument/2006/relationships/font" Target="fonts/font9.fntdata"/><Relationship Id="rId50" Type="http://schemas.openxmlformats.org/officeDocument/2006/relationships/font" Target="fonts/font8.fntdata"/><Relationship Id="rId5" Type="http://schemas.openxmlformats.org/officeDocument/2006/relationships/slide" Target="slides/slide1.xml"/><Relationship Id="rId49" Type="http://schemas.openxmlformats.org/officeDocument/2006/relationships/font" Target="fonts/font7.fntdata"/><Relationship Id="rId48" Type="http://schemas.openxmlformats.org/officeDocument/2006/relationships/font" Target="fonts/font6.fntdata"/><Relationship Id="rId47" Type="http://schemas.openxmlformats.org/officeDocument/2006/relationships/font" Target="fonts/font5.fntdata"/><Relationship Id="rId46" Type="http://schemas.openxmlformats.org/officeDocument/2006/relationships/font" Target="fonts/font4.fntdata"/><Relationship Id="rId45" Type="http://schemas.openxmlformats.org/officeDocument/2006/relationships/font" Target="fonts/font3.fntdata"/><Relationship Id="rId44" Type="http://schemas.openxmlformats.org/officeDocument/2006/relationships/font" Target="fonts/font2.fntdata"/><Relationship Id="rId43" Type="http://schemas.openxmlformats.org/officeDocument/2006/relationships/font" Target="fonts/font1.fntdata"/><Relationship Id="rId42" Type="http://schemas.openxmlformats.org/officeDocument/2006/relationships/commentAuthors" Target="commentAuthors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Master" Target="slideMasters/slideMaster3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F1D728-3BEB-4103-A54B-418DC0E1DD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B7298F-7E4A-4E01-8EA0-C36DD54D66F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图书馆热门资源推荐、新书上架、线上活动均显示于轮播图中。可以进行滚动宣传播放；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分类列表：随时切换类别，满足不同类别阅读切换需要；</a:t>
            </a:r>
            <a:endParaRPr lang="zh-CN" altLang="en-US"/>
          </a:p>
          <a:p>
            <a:r>
              <a:rPr lang="zh-CN" altLang="en-US"/>
              <a:t>资源封面、资源名称、出版社</a:t>
            </a:r>
            <a:endParaRPr lang="zh-CN" altLang="en-US"/>
          </a:p>
          <a:p>
            <a:r>
              <a:rPr lang="zh-CN" altLang="en-US"/>
              <a:t>加入收藏：记录阅读喜好，方便下次阅读；</a:t>
            </a:r>
            <a:endParaRPr lang="zh-CN" altLang="en-US"/>
          </a:p>
          <a:p>
            <a:r>
              <a:rPr lang="zh-CN" altLang="en-US"/>
              <a:t>分享功能：可分享至微信，微博，QQ以及QQ空间，与他人分享你的阅读喜好；</a:t>
            </a:r>
            <a:endParaRPr lang="zh-CN" altLang="en-US"/>
          </a:p>
          <a:p>
            <a:r>
              <a:rPr lang="zh-CN" altLang="en-US"/>
              <a:t>支持文本版、原貌版双阅读形式</a:t>
            </a:r>
            <a:endParaRPr lang="zh-CN" altLang="en-US"/>
          </a:p>
          <a:p>
            <a:r>
              <a:rPr lang="zh-CN" altLang="en-US"/>
              <a:t>微信扫码即可在线阅读，APP 扫码即可离线阅读</a:t>
            </a:r>
            <a:endParaRPr lang="zh-CN" altLang="en-US"/>
          </a:p>
          <a:p>
            <a:r>
              <a:rPr lang="zh-CN" altLang="en-US"/>
              <a:t>大数据筛选推荐：利用网络大数据，预估你的阅读喜好，针对性推荐</a:t>
            </a:r>
            <a:endParaRPr lang="zh-CN" altLang="en-US"/>
          </a:p>
          <a:p>
            <a:r>
              <a:rPr lang="zh-CN" altLang="en-US"/>
              <a:t>详情，资源简介及目录</a:t>
            </a:r>
            <a:endParaRPr lang="zh-CN" altLang="en-US"/>
          </a:p>
          <a:p>
            <a:r>
              <a:rPr lang="zh-CN" altLang="en-US"/>
              <a:t>期刊资源还支持查看往期内容</a:t>
            </a:r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文本版阅读</a:t>
            </a:r>
            <a:endParaRPr lang="zh-CN" altLang="en-US"/>
          </a:p>
          <a:p>
            <a:r>
              <a:rPr lang="zh-CN" altLang="en-US"/>
              <a:t>右侧功能键依次是返回、目录与往期、单双页切换、文本版/原貌版切换、翻页键、扫码</a:t>
            </a:r>
            <a:endParaRPr lang="zh-CN" altLang="en-US"/>
          </a:p>
          <a:p>
            <a:r>
              <a:rPr lang="zh-CN" altLang="en-US"/>
              <a:t>支持选取文字进行复制、粘贴</a:t>
            </a:r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846D51-A410-4578-8A91-95D5AB063D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原貌版阅读</a:t>
            </a:r>
            <a:endParaRPr lang="zh-CN" altLang="en-US"/>
          </a:p>
          <a:p>
            <a:r>
              <a:rPr lang="zh-CN" altLang="en-US"/>
              <a:t>保留纸刊版面，图文原貌呈现，带来高品质阅读体验</a:t>
            </a:r>
            <a:endParaRPr lang="zh-CN" altLang="en-US"/>
          </a:p>
          <a:p>
            <a:r>
              <a:rPr lang="zh-CN" altLang="en-US"/>
              <a:t>右侧功能键依次是</a:t>
            </a:r>
            <a:endParaRPr lang="zh-CN" altLang="en-US"/>
          </a:p>
          <a:p>
            <a:r>
              <a:rPr lang="zh-CN" altLang="en-US"/>
              <a:t>返回、目录与往期、文本版/原貌版切换、翻页键、扫码、全屏</a:t>
            </a:r>
            <a:endParaRPr lang="zh-CN" altLang="en-US"/>
          </a:p>
          <a:p>
            <a:r>
              <a:rPr lang="zh-CN" altLang="en-US"/>
              <a:t>点击任意位置，可进行单双页切换。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南方人物周刊：采访的很细腻，可以透过问题来看到这些人的别样魅力，一个冷知识，易立竞曾经是南方人物周刊的主笔</a:t>
            </a:r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我的浏览、我的收藏，保留你的阅读数据，方便下次阅读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首页从上到下依次是检索区；轮播图；今日新刊：展示最新的期刊和图书内容；封面文章：期刊中的核心文章；热门推荐：热门期刊推荐阅读；热门期刊、图书、听书展示及排行：展示最热门期刊图书资源；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image" Target="../media/image1.png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tags" Target="../tags/tag14.xml"/><Relationship Id="rId3" Type="http://schemas.openxmlformats.org/officeDocument/2006/relationships/image" Target="../media/image2.png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image" Target="../media/image3.png"/><Relationship Id="rId6" Type="http://schemas.openxmlformats.org/officeDocument/2006/relationships/tags" Target="../tags/tag17.xml"/><Relationship Id="rId5" Type="http://schemas.openxmlformats.org/officeDocument/2006/relationships/image" Target="../media/image2.png"/><Relationship Id="rId4" Type="http://schemas.openxmlformats.org/officeDocument/2006/relationships/tags" Target="../tags/tag16.xml"/><Relationship Id="rId3" Type="http://schemas.openxmlformats.org/officeDocument/2006/relationships/image" Target="../media/image4.png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tags" Target="../tags/tag21.xml"/><Relationship Id="rId3" Type="http://schemas.openxmlformats.org/officeDocument/2006/relationships/image" Target="../media/image2.png"/><Relationship Id="rId2" Type="http://schemas.openxmlformats.org/officeDocument/2006/relationships/tags" Target="../tags/tag20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tags" Target="../tags/tag23.xml"/><Relationship Id="rId3" Type="http://schemas.openxmlformats.org/officeDocument/2006/relationships/image" Target="../media/image2.png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tags" Target="../tags/tag25.xml"/><Relationship Id="rId3" Type="http://schemas.openxmlformats.org/officeDocument/2006/relationships/image" Target="../media/image4.png"/><Relationship Id="rId2" Type="http://schemas.openxmlformats.org/officeDocument/2006/relationships/tags" Target="../tags/tag24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tags" Target="../tags/tag27.xml"/><Relationship Id="rId3" Type="http://schemas.openxmlformats.org/officeDocument/2006/relationships/image" Target="../media/image2.png"/><Relationship Id="rId2" Type="http://schemas.openxmlformats.org/officeDocument/2006/relationships/tags" Target="../tags/tag26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tags" Target="../tags/tag29.xml"/><Relationship Id="rId3" Type="http://schemas.openxmlformats.org/officeDocument/2006/relationships/image" Target="../media/image2.png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tags" Target="../tags/tag31.xml"/><Relationship Id="rId3" Type="http://schemas.openxmlformats.org/officeDocument/2006/relationships/image" Target="../media/image2.png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image" Target="../media/image1.png"/><Relationship Id="rId2" Type="http://schemas.openxmlformats.org/officeDocument/2006/relationships/tags" Target="../tags/tag32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40.xml"/><Relationship Id="rId8" Type="http://schemas.openxmlformats.org/officeDocument/2006/relationships/tags" Target="../tags/tag39.xml"/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image" Target="../media/image3.png"/><Relationship Id="rId4" Type="http://schemas.openxmlformats.org/officeDocument/2006/relationships/tags" Target="../tags/tag36.xml"/><Relationship Id="rId3" Type="http://schemas.openxmlformats.org/officeDocument/2006/relationships/image" Target="../media/image2.png"/><Relationship Id="rId2" Type="http://schemas.openxmlformats.org/officeDocument/2006/relationships/tags" Target="../tags/tag35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image" Target="../media/image3.png"/><Relationship Id="rId5" Type="http://schemas.openxmlformats.org/officeDocument/2006/relationships/tags" Target="../tags/tag43.xml"/><Relationship Id="rId4" Type="http://schemas.openxmlformats.org/officeDocument/2006/relationships/image" Target="../media/image2.png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1" Type="http://schemas.openxmlformats.org/officeDocument/2006/relationships/tags" Target="../tags/tag48.xml"/><Relationship Id="rId10" Type="http://schemas.openxmlformats.org/officeDocument/2006/relationships/tags" Target="../tags/tag47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54.xml"/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image" Target="../media/image3.png"/><Relationship Id="rId5" Type="http://schemas.openxmlformats.org/officeDocument/2006/relationships/tags" Target="../tags/tag51.xml"/><Relationship Id="rId4" Type="http://schemas.openxmlformats.org/officeDocument/2006/relationships/image" Target="../media/image2.png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2" Type="http://schemas.openxmlformats.org/officeDocument/2006/relationships/tags" Target="../tags/tag57.xml"/><Relationship Id="rId11" Type="http://schemas.openxmlformats.org/officeDocument/2006/relationships/tags" Target="../tags/tag56.xml"/><Relationship Id="rId10" Type="http://schemas.openxmlformats.org/officeDocument/2006/relationships/tags" Target="../tags/tag55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63.xml"/><Relationship Id="rId8" Type="http://schemas.openxmlformats.org/officeDocument/2006/relationships/tags" Target="../tags/tag62.xml"/><Relationship Id="rId7" Type="http://schemas.openxmlformats.org/officeDocument/2006/relationships/tags" Target="../tags/tag61.xml"/><Relationship Id="rId6" Type="http://schemas.openxmlformats.org/officeDocument/2006/relationships/image" Target="../media/image3.png"/><Relationship Id="rId5" Type="http://schemas.openxmlformats.org/officeDocument/2006/relationships/tags" Target="../tags/tag60.xml"/><Relationship Id="rId4" Type="http://schemas.openxmlformats.org/officeDocument/2006/relationships/image" Target="../media/image2.png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2" Type="http://schemas.openxmlformats.org/officeDocument/2006/relationships/tags" Target="../tags/tag66.xml"/><Relationship Id="rId11" Type="http://schemas.openxmlformats.org/officeDocument/2006/relationships/tags" Target="../tags/tag65.xml"/><Relationship Id="rId10" Type="http://schemas.openxmlformats.org/officeDocument/2006/relationships/tags" Target="../tags/tag64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72.xml"/><Relationship Id="rId8" Type="http://schemas.openxmlformats.org/officeDocument/2006/relationships/tags" Target="../tags/tag71.xml"/><Relationship Id="rId7" Type="http://schemas.openxmlformats.org/officeDocument/2006/relationships/tags" Target="../tags/tag70.xml"/><Relationship Id="rId6" Type="http://schemas.openxmlformats.org/officeDocument/2006/relationships/image" Target="../media/image3.png"/><Relationship Id="rId5" Type="http://schemas.openxmlformats.org/officeDocument/2006/relationships/tags" Target="../tags/tag69.xml"/><Relationship Id="rId4" Type="http://schemas.openxmlformats.org/officeDocument/2006/relationships/image" Target="../media/image2.png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2" Type="http://schemas.openxmlformats.org/officeDocument/2006/relationships/tags" Target="../tags/tag75.xml"/><Relationship Id="rId11" Type="http://schemas.openxmlformats.org/officeDocument/2006/relationships/tags" Target="../tags/tag74.xml"/><Relationship Id="rId10" Type="http://schemas.openxmlformats.org/officeDocument/2006/relationships/tags" Target="../tags/tag73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81.xml"/><Relationship Id="rId8" Type="http://schemas.openxmlformats.org/officeDocument/2006/relationships/tags" Target="../tags/tag80.xml"/><Relationship Id="rId7" Type="http://schemas.openxmlformats.org/officeDocument/2006/relationships/tags" Target="../tags/tag79.xml"/><Relationship Id="rId6" Type="http://schemas.openxmlformats.org/officeDocument/2006/relationships/image" Target="../media/image3.png"/><Relationship Id="rId5" Type="http://schemas.openxmlformats.org/officeDocument/2006/relationships/tags" Target="../tags/tag78.xml"/><Relationship Id="rId4" Type="http://schemas.openxmlformats.org/officeDocument/2006/relationships/image" Target="../media/image2.png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4" Type="http://schemas.openxmlformats.org/officeDocument/2006/relationships/tags" Target="../tags/tag86.xml"/><Relationship Id="rId13" Type="http://schemas.openxmlformats.org/officeDocument/2006/relationships/tags" Target="../tags/tag85.xml"/><Relationship Id="rId12" Type="http://schemas.openxmlformats.org/officeDocument/2006/relationships/tags" Target="../tags/tag84.xml"/><Relationship Id="rId11" Type="http://schemas.openxmlformats.org/officeDocument/2006/relationships/tags" Target="../tags/tag83.xml"/><Relationship Id="rId10" Type="http://schemas.openxmlformats.org/officeDocument/2006/relationships/tags" Target="../tags/tag82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92.xml"/><Relationship Id="rId8" Type="http://schemas.openxmlformats.org/officeDocument/2006/relationships/tags" Target="../tags/tag91.xml"/><Relationship Id="rId7" Type="http://schemas.openxmlformats.org/officeDocument/2006/relationships/tags" Target="../tags/tag90.xml"/><Relationship Id="rId6" Type="http://schemas.openxmlformats.org/officeDocument/2006/relationships/image" Target="../media/image3.png"/><Relationship Id="rId5" Type="http://schemas.openxmlformats.org/officeDocument/2006/relationships/tags" Target="../tags/tag89.xml"/><Relationship Id="rId4" Type="http://schemas.openxmlformats.org/officeDocument/2006/relationships/image" Target="../media/image2.png"/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1" Type="http://schemas.openxmlformats.org/officeDocument/2006/relationships/tags" Target="../tags/tag94.xml"/><Relationship Id="rId10" Type="http://schemas.openxmlformats.org/officeDocument/2006/relationships/tags" Target="../tags/tag93.xml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4" Type="http://schemas.openxmlformats.org/officeDocument/2006/relationships/tags" Target="../tags/tag99.xml"/><Relationship Id="rId3" Type="http://schemas.openxmlformats.org/officeDocument/2006/relationships/image" Target="../media/image1.png"/><Relationship Id="rId2" Type="http://schemas.openxmlformats.org/officeDocument/2006/relationships/tags" Target="../tags/tag98.xml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tags" Target="../tags/tag101.xml"/><Relationship Id="rId3" Type="http://schemas.openxmlformats.org/officeDocument/2006/relationships/image" Target="../media/image2.png"/><Relationship Id="rId2" Type="http://schemas.openxmlformats.org/officeDocument/2006/relationships/tags" Target="../tags/tag100.xml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9" Type="http://schemas.openxmlformats.org/officeDocument/2006/relationships/tags" Target="../tags/tag106.xml"/><Relationship Id="rId8" Type="http://schemas.openxmlformats.org/officeDocument/2006/relationships/tags" Target="../tags/tag105.xml"/><Relationship Id="rId7" Type="http://schemas.openxmlformats.org/officeDocument/2006/relationships/image" Target="../media/image3.png"/><Relationship Id="rId6" Type="http://schemas.openxmlformats.org/officeDocument/2006/relationships/tags" Target="../tags/tag104.xml"/><Relationship Id="rId5" Type="http://schemas.openxmlformats.org/officeDocument/2006/relationships/image" Target="../media/image2.png"/><Relationship Id="rId4" Type="http://schemas.openxmlformats.org/officeDocument/2006/relationships/tags" Target="../tags/tag103.xml"/><Relationship Id="rId3" Type="http://schemas.openxmlformats.org/officeDocument/2006/relationships/image" Target="../media/image4.png"/><Relationship Id="rId2" Type="http://schemas.openxmlformats.org/officeDocument/2006/relationships/tags" Target="../tags/tag102.xml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tags" Target="../tags/tag108.xml"/><Relationship Id="rId3" Type="http://schemas.openxmlformats.org/officeDocument/2006/relationships/image" Target="../media/image2.png"/><Relationship Id="rId2" Type="http://schemas.openxmlformats.org/officeDocument/2006/relationships/tags" Target="../tags/tag107.xml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tags" Target="../tags/tag110.xml"/><Relationship Id="rId3" Type="http://schemas.openxmlformats.org/officeDocument/2006/relationships/image" Target="../media/image2.png"/><Relationship Id="rId2" Type="http://schemas.openxmlformats.org/officeDocument/2006/relationships/tags" Target="../tags/tag109.xml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tags" Target="../tags/tag112.xml"/><Relationship Id="rId3" Type="http://schemas.openxmlformats.org/officeDocument/2006/relationships/image" Target="../media/image4.png"/><Relationship Id="rId2" Type="http://schemas.openxmlformats.org/officeDocument/2006/relationships/tags" Target="../tags/tag111.xml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tags" Target="../tags/tag114.xml"/><Relationship Id="rId3" Type="http://schemas.openxmlformats.org/officeDocument/2006/relationships/image" Target="../media/image2.png"/><Relationship Id="rId2" Type="http://schemas.openxmlformats.org/officeDocument/2006/relationships/tags" Target="../tags/tag113.xml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tags" Target="../tags/tag116.xml"/><Relationship Id="rId3" Type="http://schemas.openxmlformats.org/officeDocument/2006/relationships/image" Target="../media/image2.png"/><Relationship Id="rId2" Type="http://schemas.openxmlformats.org/officeDocument/2006/relationships/tags" Target="../tags/tag115.xml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tags" Target="../tags/tag118.xml"/><Relationship Id="rId3" Type="http://schemas.openxmlformats.org/officeDocument/2006/relationships/image" Target="../media/image2.png"/><Relationship Id="rId2" Type="http://schemas.openxmlformats.org/officeDocument/2006/relationships/tags" Target="../tags/tag117.xml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5" Type="http://schemas.openxmlformats.org/officeDocument/2006/relationships/tags" Target="../tags/tag121.xml"/><Relationship Id="rId4" Type="http://schemas.openxmlformats.org/officeDocument/2006/relationships/tags" Target="../tags/tag120.xml"/><Relationship Id="rId3" Type="http://schemas.openxmlformats.org/officeDocument/2006/relationships/image" Target="../media/image1.png"/><Relationship Id="rId2" Type="http://schemas.openxmlformats.org/officeDocument/2006/relationships/tags" Target="../tags/tag119.xml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9" Type="http://schemas.openxmlformats.org/officeDocument/2006/relationships/tags" Target="../tags/tag127.xml"/><Relationship Id="rId8" Type="http://schemas.openxmlformats.org/officeDocument/2006/relationships/tags" Target="../tags/tag126.xml"/><Relationship Id="rId7" Type="http://schemas.openxmlformats.org/officeDocument/2006/relationships/tags" Target="../tags/tag125.xml"/><Relationship Id="rId6" Type="http://schemas.openxmlformats.org/officeDocument/2006/relationships/tags" Target="../tags/tag124.xml"/><Relationship Id="rId5" Type="http://schemas.openxmlformats.org/officeDocument/2006/relationships/image" Target="../media/image3.png"/><Relationship Id="rId4" Type="http://schemas.openxmlformats.org/officeDocument/2006/relationships/tags" Target="../tags/tag123.xml"/><Relationship Id="rId3" Type="http://schemas.openxmlformats.org/officeDocument/2006/relationships/image" Target="../media/image2.png"/><Relationship Id="rId2" Type="http://schemas.openxmlformats.org/officeDocument/2006/relationships/tags" Target="../tags/tag122.xml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9" Type="http://schemas.openxmlformats.org/officeDocument/2006/relationships/tags" Target="../tags/tag133.xml"/><Relationship Id="rId8" Type="http://schemas.openxmlformats.org/officeDocument/2006/relationships/tags" Target="../tags/tag132.xml"/><Relationship Id="rId7" Type="http://schemas.openxmlformats.org/officeDocument/2006/relationships/tags" Target="../tags/tag131.xml"/><Relationship Id="rId6" Type="http://schemas.openxmlformats.org/officeDocument/2006/relationships/image" Target="../media/image3.png"/><Relationship Id="rId5" Type="http://schemas.openxmlformats.org/officeDocument/2006/relationships/tags" Target="../tags/tag130.xml"/><Relationship Id="rId4" Type="http://schemas.openxmlformats.org/officeDocument/2006/relationships/image" Target="../media/image2.png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1" Type="http://schemas.openxmlformats.org/officeDocument/2006/relationships/tags" Target="../tags/tag135.xml"/><Relationship Id="rId10" Type="http://schemas.openxmlformats.org/officeDocument/2006/relationships/tags" Target="../tags/tag134.xml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9" Type="http://schemas.openxmlformats.org/officeDocument/2006/relationships/tags" Target="../tags/tag141.xml"/><Relationship Id="rId8" Type="http://schemas.openxmlformats.org/officeDocument/2006/relationships/tags" Target="../tags/tag140.xml"/><Relationship Id="rId7" Type="http://schemas.openxmlformats.org/officeDocument/2006/relationships/tags" Target="../tags/tag139.xml"/><Relationship Id="rId6" Type="http://schemas.openxmlformats.org/officeDocument/2006/relationships/image" Target="../media/image3.png"/><Relationship Id="rId5" Type="http://schemas.openxmlformats.org/officeDocument/2006/relationships/tags" Target="../tags/tag138.xml"/><Relationship Id="rId4" Type="http://schemas.openxmlformats.org/officeDocument/2006/relationships/image" Target="../media/image2.png"/><Relationship Id="rId3" Type="http://schemas.openxmlformats.org/officeDocument/2006/relationships/tags" Target="../tags/tag137.xml"/><Relationship Id="rId2" Type="http://schemas.openxmlformats.org/officeDocument/2006/relationships/tags" Target="../tags/tag136.xml"/><Relationship Id="rId12" Type="http://schemas.openxmlformats.org/officeDocument/2006/relationships/tags" Target="../tags/tag144.xml"/><Relationship Id="rId11" Type="http://schemas.openxmlformats.org/officeDocument/2006/relationships/tags" Target="../tags/tag143.xml"/><Relationship Id="rId10" Type="http://schemas.openxmlformats.org/officeDocument/2006/relationships/tags" Target="../tags/tag142.xml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tags" Target="../tags/tag148.xml"/><Relationship Id="rId6" Type="http://schemas.openxmlformats.org/officeDocument/2006/relationships/image" Target="../media/image3.png"/><Relationship Id="rId5" Type="http://schemas.openxmlformats.org/officeDocument/2006/relationships/tags" Target="../tags/tag147.xml"/><Relationship Id="rId4" Type="http://schemas.openxmlformats.org/officeDocument/2006/relationships/image" Target="../media/image2.png"/><Relationship Id="rId3" Type="http://schemas.openxmlformats.org/officeDocument/2006/relationships/tags" Target="../tags/tag146.xml"/><Relationship Id="rId2" Type="http://schemas.openxmlformats.org/officeDocument/2006/relationships/tags" Target="../tags/tag145.xml"/><Relationship Id="rId12" Type="http://schemas.openxmlformats.org/officeDocument/2006/relationships/tags" Target="../tags/tag153.xml"/><Relationship Id="rId11" Type="http://schemas.openxmlformats.org/officeDocument/2006/relationships/tags" Target="../tags/tag152.xml"/><Relationship Id="rId10" Type="http://schemas.openxmlformats.org/officeDocument/2006/relationships/tags" Target="../tags/tag151.xml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9" Type="http://schemas.openxmlformats.org/officeDocument/2006/relationships/tags" Target="../tags/tag159.xml"/><Relationship Id="rId8" Type="http://schemas.openxmlformats.org/officeDocument/2006/relationships/tags" Target="../tags/tag158.xml"/><Relationship Id="rId7" Type="http://schemas.openxmlformats.org/officeDocument/2006/relationships/tags" Target="../tags/tag157.xml"/><Relationship Id="rId6" Type="http://schemas.openxmlformats.org/officeDocument/2006/relationships/image" Target="../media/image3.png"/><Relationship Id="rId5" Type="http://schemas.openxmlformats.org/officeDocument/2006/relationships/tags" Target="../tags/tag156.xml"/><Relationship Id="rId4" Type="http://schemas.openxmlformats.org/officeDocument/2006/relationships/image" Target="../media/image2.png"/><Relationship Id="rId3" Type="http://schemas.openxmlformats.org/officeDocument/2006/relationships/tags" Target="../tags/tag155.xml"/><Relationship Id="rId2" Type="http://schemas.openxmlformats.org/officeDocument/2006/relationships/tags" Target="../tags/tag154.xml"/><Relationship Id="rId12" Type="http://schemas.openxmlformats.org/officeDocument/2006/relationships/tags" Target="../tags/tag162.xml"/><Relationship Id="rId11" Type="http://schemas.openxmlformats.org/officeDocument/2006/relationships/tags" Target="../tags/tag161.xml"/><Relationship Id="rId10" Type="http://schemas.openxmlformats.org/officeDocument/2006/relationships/tags" Target="../tags/tag160.xml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9" Type="http://schemas.openxmlformats.org/officeDocument/2006/relationships/tags" Target="../tags/tag168.xml"/><Relationship Id="rId8" Type="http://schemas.openxmlformats.org/officeDocument/2006/relationships/tags" Target="../tags/tag167.xml"/><Relationship Id="rId7" Type="http://schemas.openxmlformats.org/officeDocument/2006/relationships/tags" Target="../tags/tag166.xml"/><Relationship Id="rId6" Type="http://schemas.openxmlformats.org/officeDocument/2006/relationships/image" Target="../media/image3.png"/><Relationship Id="rId5" Type="http://schemas.openxmlformats.org/officeDocument/2006/relationships/tags" Target="../tags/tag165.xml"/><Relationship Id="rId4" Type="http://schemas.openxmlformats.org/officeDocument/2006/relationships/image" Target="../media/image2.png"/><Relationship Id="rId3" Type="http://schemas.openxmlformats.org/officeDocument/2006/relationships/tags" Target="../tags/tag164.xml"/><Relationship Id="rId2" Type="http://schemas.openxmlformats.org/officeDocument/2006/relationships/tags" Target="../tags/tag163.xml"/><Relationship Id="rId14" Type="http://schemas.openxmlformats.org/officeDocument/2006/relationships/tags" Target="../tags/tag173.xml"/><Relationship Id="rId13" Type="http://schemas.openxmlformats.org/officeDocument/2006/relationships/tags" Target="../tags/tag172.xml"/><Relationship Id="rId12" Type="http://schemas.openxmlformats.org/officeDocument/2006/relationships/tags" Target="../tags/tag171.xml"/><Relationship Id="rId11" Type="http://schemas.openxmlformats.org/officeDocument/2006/relationships/tags" Target="../tags/tag170.xml"/><Relationship Id="rId10" Type="http://schemas.openxmlformats.org/officeDocument/2006/relationships/tags" Target="../tags/tag169.xml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9" Type="http://schemas.openxmlformats.org/officeDocument/2006/relationships/tags" Target="../tags/tag179.xml"/><Relationship Id="rId8" Type="http://schemas.openxmlformats.org/officeDocument/2006/relationships/tags" Target="../tags/tag178.xml"/><Relationship Id="rId7" Type="http://schemas.openxmlformats.org/officeDocument/2006/relationships/tags" Target="../tags/tag177.xml"/><Relationship Id="rId6" Type="http://schemas.openxmlformats.org/officeDocument/2006/relationships/image" Target="../media/image3.png"/><Relationship Id="rId5" Type="http://schemas.openxmlformats.org/officeDocument/2006/relationships/tags" Target="../tags/tag176.xml"/><Relationship Id="rId4" Type="http://schemas.openxmlformats.org/officeDocument/2006/relationships/image" Target="../media/image2.png"/><Relationship Id="rId3" Type="http://schemas.openxmlformats.org/officeDocument/2006/relationships/tags" Target="../tags/tag175.xml"/><Relationship Id="rId2" Type="http://schemas.openxmlformats.org/officeDocument/2006/relationships/tags" Target="../tags/tag174.xml"/><Relationship Id="rId11" Type="http://schemas.openxmlformats.org/officeDocument/2006/relationships/tags" Target="../tags/tag181.xml"/><Relationship Id="rId10" Type="http://schemas.openxmlformats.org/officeDocument/2006/relationships/tags" Target="../tags/tag180.xml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196AB-4CF1-4F77-B806-B157E9D67B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15439-E147-403C-BC55-DC4F8792F3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196AB-4CF1-4F77-B806-B157E9D67B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15439-E147-403C-BC55-DC4F8792F3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196AB-4CF1-4F77-B806-B157E9D67B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15439-E147-403C-BC55-DC4F8792F3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051560" y="293370"/>
            <a:ext cx="10515600" cy="411480"/>
          </a:xfrm>
        </p:spPr>
        <p:txBody>
          <a:bodyPr>
            <a:noAutofit/>
          </a:bodyPr>
          <a:lstStyle>
            <a:lvl1pPr>
              <a:defRPr sz="28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6" name="组合 5"/>
          <p:cNvGrpSpPr/>
          <p:nvPr>
            <p:custDataLst>
              <p:tags r:id="rId6"/>
            </p:custDataLst>
          </p:nvPr>
        </p:nvGrpSpPr>
        <p:grpSpPr>
          <a:xfrm>
            <a:off x="182880" y="71120"/>
            <a:ext cx="12009120" cy="6786246"/>
            <a:chOff x="288" y="112"/>
            <a:chExt cx="18912" cy="10687"/>
          </a:xfrm>
        </p:grpSpPr>
        <p:sp>
          <p:nvSpPr>
            <p:cNvPr id="24" name="任意多边形: 形状 23"/>
            <p:cNvSpPr/>
            <p:nvPr userDrawn="1">
              <p:custDataLst>
                <p:tags r:id="rId7"/>
              </p:custDataLst>
            </p:nvPr>
          </p:nvSpPr>
          <p:spPr>
            <a:xfrm rot="16200000">
              <a:off x="288" y="112"/>
              <a:ext cx="567" cy="567"/>
            </a:xfrm>
            <a:custGeom>
              <a:avLst/>
              <a:gdLst>
                <a:gd name="connsiteX0" fmla="*/ 306062 w 306062"/>
                <a:gd name="connsiteY0" fmla="*/ 0 h 375921"/>
                <a:gd name="connsiteX1" fmla="*/ 306062 w 306062"/>
                <a:gd name="connsiteY1" fmla="*/ 375921 h 375921"/>
                <a:gd name="connsiteX2" fmla="*/ 0 w 306062"/>
                <a:gd name="connsiteY2" fmla="*/ 375921 h 375921"/>
                <a:gd name="connsiteX3" fmla="*/ 0 w 306062"/>
                <a:gd name="connsiteY3" fmla="*/ 0 h 375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062" h="375921">
                  <a:moveTo>
                    <a:pt x="306062" y="0"/>
                  </a:moveTo>
                  <a:lnTo>
                    <a:pt x="306062" y="375921"/>
                  </a:lnTo>
                  <a:lnTo>
                    <a:pt x="0" y="375921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1350"/>
            </a:p>
          </p:txBody>
        </p:sp>
        <p:sp>
          <p:nvSpPr>
            <p:cNvPr id="13" name="矩形 12"/>
            <p:cNvSpPr/>
            <p:nvPr userDrawn="1">
              <p:custDataLst>
                <p:tags r:id="rId8"/>
              </p:custDataLst>
            </p:nvPr>
          </p:nvSpPr>
          <p:spPr>
            <a:xfrm>
              <a:off x="515" y="373"/>
              <a:ext cx="737" cy="737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50"/>
            </a:p>
          </p:txBody>
        </p:sp>
        <p:sp>
          <p:nvSpPr>
            <p:cNvPr id="22" name="任意多边形: 形状 21"/>
            <p:cNvSpPr/>
            <p:nvPr userDrawn="1">
              <p:custDataLst>
                <p:tags r:id="rId9"/>
              </p:custDataLst>
            </p:nvPr>
          </p:nvSpPr>
          <p:spPr>
            <a:xfrm rot="10800000" flipH="1">
              <a:off x="18027" y="9612"/>
              <a:ext cx="1173" cy="1187"/>
            </a:xfrm>
            <a:custGeom>
              <a:avLst/>
              <a:gdLst>
                <a:gd name="connsiteX0" fmla="*/ 0 w 744751"/>
                <a:gd name="connsiteY0" fmla="*/ 753445 h 753445"/>
                <a:gd name="connsiteX1" fmla="*/ 744751 w 744751"/>
                <a:gd name="connsiteY1" fmla="*/ 753445 h 753445"/>
                <a:gd name="connsiteX2" fmla="*/ 744751 w 744751"/>
                <a:gd name="connsiteY2" fmla="*/ 0 h 753445"/>
                <a:gd name="connsiteX3" fmla="*/ 0 w 744751"/>
                <a:gd name="connsiteY3" fmla="*/ 0 h 753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4751" h="753445">
                  <a:moveTo>
                    <a:pt x="0" y="753445"/>
                  </a:moveTo>
                  <a:lnTo>
                    <a:pt x="744751" y="753445"/>
                  </a:lnTo>
                  <a:lnTo>
                    <a:pt x="74475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2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1350"/>
            </a:p>
          </p:txBody>
        </p:sp>
        <p:sp>
          <p:nvSpPr>
            <p:cNvPr id="18" name="矩形 17"/>
            <p:cNvSpPr/>
            <p:nvPr userDrawn="1">
              <p:custDataLst>
                <p:tags r:id="rId10"/>
              </p:custDataLst>
            </p:nvPr>
          </p:nvSpPr>
          <p:spPr>
            <a:xfrm rot="10800000" flipH="1">
              <a:off x="17683" y="9307"/>
              <a:ext cx="788" cy="788"/>
            </a:xfrm>
            <a:prstGeom prst="rect">
              <a:avLst/>
            </a:prstGeom>
            <a:solidFill>
              <a:schemeClr val="accent2">
                <a:alpha val="2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50"/>
            </a:p>
          </p:txBody>
        </p:sp>
        <p:sp>
          <p:nvSpPr>
            <p:cNvPr id="16" name="矩形 15"/>
            <p:cNvSpPr/>
            <p:nvPr userDrawn="1">
              <p:custDataLst>
                <p:tags r:id="rId11"/>
              </p:custDataLst>
            </p:nvPr>
          </p:nvSpPr>
          <p:spPr>
            <a:xfrm rot="10800000" flipH="1">
              <a:off x="18492" y="8753"/>
              <a:ext cx="397" cy="397"/>
            </a:xfrm>
            <a:prstGeom prst="rect">
              <a:avLst/>
            </a:prstGeom>
            <a:solidFill>
              <a:schemeClr val="accent2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5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图片 11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3"/>
          <p:cNvSpPr/>
          <p:nvPr>
            <p:ph type="ctrTitle" idx="2" hasCustomPrompt="1"/>
            <p:custDataLst>
              <p:tags r:id="rId4"/>
            </p:custDataLst>
          </p:nvPr>
        </p:nvSpPr>
        <p:spPr>
          <a:xfrm>
            <a:off x="6299250" y="2063392"/>
            <a:ext cx="4826038" cy="1784985"/>
          </a:xfrm>
        </p:spPr>
        <p:txBody>
          <a:bodyPr vert="horz" wrap="square" lIns="0" tIns="0" rIns="0" bIns="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5400" b="1" i="0" u="none" strike="noStrike" kern="1200" cap="none" spc="600" normalizeH="0" baseline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210" name="图片 20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图片 15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53" y="2308349"/>
            <a:ext cx="3235350" cy="2241290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pic>
        <p:nvPicPr>
          <p:cNvPr id="210" name="图片 20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副标题 2"/>
          <p:cNvSpPr/>
          <p:nvPr>
            <p:ph type="subTitle" idx="3" hasCustomPrompt="1"/>
            <p:custDataLst>
              <p:tags r:id="rId8"/>
            </p:custDataLst>
          </p:nvPr>
        </p:nvSpPr>
        <p:spPr>
          <a:xfrm>
            <a:off x="4521236" y="2976598"/>
            <a:ext cx="6857365" cy="825334"/>
          </a:xfrm>
        </p:spPr>
        <p:txBody>
          <a:bodyPr vert="horz" wrap="square" lIns="0" tIns="0" rIns="0" bIns="0" rtlCol="0">
            <a:normAutofit lnSpcReduction="10000"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strike="noStrike" kern="1200" cap="none" spc="200" normalizeH="0" baseline="0" noProof="0" dirty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3" name="标题 3"/>
          <p:cNvSpPr/>
          <p:nvPr>
            <p:ph type="ctrTitle" idx="2" hasCustomPrompt="1"/>
            <p:custDataLst>
              <p:tags r:id="rId9"/>
            </p:custDataLst>
          </p:nvPr>
        </p:nvSpPr>
        <p:spPr>
          <a:xfrm>
            <a:off x="4521236" y="2000603"/>
            <a:ext cx="6858000" cy="845820"/>
          </a:xfrm>
        </p:spPr>
        <p:txBody>
          <a:bodyPr vert="horz" wrap="square" lIns="0" tIns="0" rIns="0" bIns="0" rtlCol="0" anchor="b" anchorCtr="0">
            <a:normAutofit fontScale="90000"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5500" b="1" i="0" u="none" strike="noStrike" kern="1200" cap="none" spc="500" normalizeH="0" baseline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210" name="图片 20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210" name="图片 20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图片 15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90" y="1908718"/>
            <a:ext cx="4389120" cy="3040564"/>
          </a:xfrm>
          <a:prstGeom prst="rect">
            <a:avLst/>
          </a:prstGeom>
        </p:spPr>
      </p:pic>
      <p:pic>
        <p:nvPicPr>
          <p:cNvPr id="210" name="图片 20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196AB-4CF1-4F77-B806-B157E9D67B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15439-E147-403C-BC55-DC4F8792F3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210" name="图片 20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210" name="图片 20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210" name="图片 20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图片 11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文本占位符 4"/>
          <p:cNvSpPr/>
          <p:nvPr>
            <p:ph type="body" idx="1" hasCustomPrompt="1"/>
            <p:custDataLst>
              <p:tags r:id="rId4"/>
            </p:custDataLst>
          </p:nvPr>
        </p:nvSpPr>
        <p:spPr>
          <a:xfrm>
            <a:off x="6604687" y="2463322"/>
            <a:ext cx="4825403" cy="640394"/>
          </a:xfrm>
        </p:spPr>
        <p:txBody>
          <a:bodyPr vert="horz" wrap="square" lIns="0" tIns="0" rIns="0" bIns="0" rtlCol="0" anchor="b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400" b="0" i="0" u="none" strike="noStrike" kern="1200" cap="none" spc="200" normalizeH="0" baseline="0" noProof="0" dirty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6" name="标题 5"/>
          <p:cNvSpPr/>
          <p:nvPr>
            <p:ph type="title" hasCustomPrompt="1"/>
            <p:custDataLst>
              <p:tags r:id="rId5"/>
            </p:custDataLst>
          </p:nvPr>
        </p:nvSpPr>
        <p:spPr>
          <a:xfrm>
            <a:off x="6604053" y="3256115"/>
            <a:ext cx="4826038" cy="1138555"/>
          </a:xfrm>
        </p:spPr>
        <p:txBody>
          <a:bodyPr vert="horz" wrap="square" lIns="0" tIns="0" rIns="0" bIns="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6600" b="1" i="0" u="none" strike="noStrike" kern="1200" cap="none" spc="700" normalizeH="0" baseline="0" noProof="0" dirty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210" name="图片 20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294600" y="302400"/>
            <a:ext cx="11602796" cy="6253188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1" name="图片 6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600" y="302400"/>
            <a:ext cx="720090" cy="720090"/>
          </a:xfrm>
          <a:prstGeom prst="rect">
            <a:avLst/>
          </a:prstGeom>
        </p:spPr>
      </p:pic>
      <p:pic>
        <p:nvPicPr>
          <p:cNvPr id="210" name="图片 20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310" y="58355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-10800"/>
            <a:ext cx="4827588" cy="6868795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1" name="图片 6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pic>
        <p:nvPicPr>
          <p:cNvPr id="210" name="图片 20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-10800"/>
            <a:ext cx="12189600" cy="2660396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1" name="图片 6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800"/>
            <a:ext cx="720090" cy="720090"/>
          </a:xfrm>
          <a:prstGeom prst="rect">
            <a:avLst/>
          </a:prstGeom>
        </p:spPr>
      </p:pic>
      <p:pic>
        <p:nvPicPr>
          <p:cNvPr id="210" name="图片 20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5029200"/>
            <a:ext cx="12189600" cy="1828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1" name="图片 6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210" name="图片 20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-10800"/>
            <a:ext cx="12189600" cy="9144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1" name="图片 6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pic>
        <p:nvPicPr>
          <p:cNvPr id="210" name="图片 20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196AB-4CF1-4F77-B806-B157E9D67B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15439-E147-403C-BC55-DC4F8792F3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959400"/>
            <a:ext cx="12189600" cy="4939195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1" name="图片 6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61" y="-10801"/>
            <a:ext cx="1753527" cy="1753527"/>
          </a:xfrm>
          <a:prstGeom prst="rect">
            <a:avLst/>
          </a:prstGeom>
        </p:spPr>
      </p:pic>
      <p:pic>
        <p:nvPicPr>
          <p:cNvPr id="210" name="图片 20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04461"/>
            <a:ext cx="1753527" cy="175352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图片 11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3"/>
          <p:cNvSpPr/>
          <p:nvPr>
            <p:ph type="ctrTitle" idx="2" hasCustomPrompt="1"/>
            <p:custDataLst>
              <p:tags r:id="rId4"/>
            </p:custDataLst>
          </p:nvPr>
        </p:nvSpPr>
        <p:spPr>
          <a:xfrm>
            <a:off x="6299250" y="2063392"/>
            <a:ext cx="4826038" cy="1784985"/>
          </a:xfrm>
        </p:spPr>
        <p:txBody>
          <a:bodyPr vert="horz" wrap="square" lIns="0" tIns="0" rIns="0" bIns="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5400" b="1" i="0" u="none" strike="noStrike" kern="1200" cap="none" spc="600" normalizeH="0" baseline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210" name="图片 20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图片 15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53" y="2308349"/>
            <a:ext cx="3235350" cy="2241290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pic>
        <p:nvPicPr>
          <p:cNvPr id="210" name="图片 20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副标题 2"/>
          <p:cNvSpPr/>
          <p:nvPr>
            <p:ph type="subTitle" idx="3" hasCustomPrompt="1"/>
            <p:custDataLst>
              <p:tags r:id="rId8"/>
            </p:custDataLst>
          </p:nvPr>
        </p:nvSpPr>
        <p:spPr>
          <a:xfrm>
            <a:off x="4521236" y="2976598"/>
            <a:ext cx="6857365" cy="825334"/>
          </a:xfrm>
        </p:spPr>
        <p:txBody>
          <a:bodyPr vert="horz" wrap="square" lIns="0" tIns="0" rIns="0" bIns="0" rtlCol="0">
            <a:normAutofit lnSpcReduction="10000"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strike="noStrike" kern="1200" cap="none" spc="200" normalizeH="0" baseline="0" noProof="0" dirty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3" name="标题 3"/>
          <p:cNvSpPr/>
          <p:nvPr>
            <p:ph type="ctrTitle" idx="2" hasCustomPrompt="1"/>
            <p:custDataLst>
              <p:tags r:id="rId9"/>
            </p:custDataLst>
          </p:nvPr>
        </p:nvSpPr>
        <p:spPr>
          <a:xfrm>
            <a:off x="4521236" y="2000603"/>
            <a:ext cx="6858000" cy="845820"/>
          </a:xfrm>
        </p:spPr>
        <p:txBody>
          <a:bodyPr vert="horz" wrap="square" lIns="0" tIns="0" rIns="0" bIns="0" rtlCol="0" anchor="b" anchorCtr="0">
            <a:normAutofit fontScale="90000"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5500" b="1" i="0" u="none" strike="noStrike" kern="1200" cap="none" spc="500" normalizeH="0" baseline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210" name="图片 20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210" name="图片 20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图片 15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90" y="1908718"/>
            <a:ext cx="4389120" cy="3040564"/>
          </a:xfrm>
          <a:prstGeom prst="rect">
            <a:avLst/>
          </a:prstGeom>
        </p:spPr>
      </p:pic>
      <p:pic>
        <p:nvPicPr>
          <p:cNvPr id="210" name="图片 20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210" name="图片 20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196AB-4CF1-4F77-B806-B157E9D67B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15439-E147-403C-BC55-DC4F8792F3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210" name="图片 20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210" name="图片 20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图片 11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文本占位符 4"/>
          <p:cNvSpPr/>
          <p:nvPr>
            <p:ph type="body" idx="1" hasCustomPrompt="1"/>
            <p:custDataLst>
              <p:tags r:id="rId4"/>
            </p:custDataLst>
          </p:nvPr>
        </p:nvSpPr>
        <p:spPr>
          <a:xfrm>
            <a:off x="6604687" y="2463322"/>
            <a:ext cx="4825403" cy="640394"/>
          </a:xfrm>
        </p:spPr>
        <p:txBody>
          <a:bodyPr vert="horz" wrap="square" lIns="0" tIns="0" rIns="0" bIns="0" rtlCol="0" anchor="b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400" b="0" i="0" u="none" strike="noStrike" kern="1200" cap="none" spc="200" normalizeH="0" baseline="0" noProof="0" dirty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6" name="标题 5"/>
          <p:cNvSpPr/>
          <p:nvPr>
            <p:ph type="title" hasCustomPrompt="1"/>
            <p:custDataLst>
              <p:tags r:id="rId5"/>
            </p:custDataLst>
          </p:nvPr>
        </p:nvSpPr>
        <p:spPr>
          <a:xfrm>
            <a:off x="6604053" y="3256115"/>
            <a:ext cx="4826038" cy="1138555"/>
          </a:xfrm>
        </p:spPr>
        <p:txBody>
          <a:bodyPr vert="horz" wrap="square" lIns="0" tIns="0" rIns="0" bIns="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6600" b="1" i="0" u="none" strike="noStrike" kern="1200" cap="none" spc="700" normalizeH="0" baseline="0" noProof="0" dirty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210" name="图片 20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294600" y="302400"/>
            <a:ext cx="11602796" cy="6253188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1" name="图片 6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600" y="302400"/>
            <a:ext cx="720090" cy="720090"/>
          </a:xfrm>
          <a:prstGeom prst="rect">
            <a:avLst/>
          </a:prstGeom>
        </p:spPr>
      </p:pic>
      <p:pic>
        <p:nvPicPr>
          <p:cNvPr id="210" name="图片 20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310" y="58355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-10800"/>
            <a:ext cx="4827588" cy="6868795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1" name="图片 6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pic>
        <p:nvPicPr>
          <p:cNvPr id="210" name="图片 20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-10800"/>
            <a:ext cx="12189600" cy="2660396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1" name="图片 6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800"/>
            <a:ext cx="720090" cy="720090"/>
          </a:xfrm>
          <a:prstGeom prst="rect">
            <a:avLst/>
          </a:prstGeom>
        </p:spPr>
      </p:pic>
      <p:pic>
        <p:nvPicPr>
          <p:cNvPr id="210" name="图片 20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5029200"/>
            <a:ext cx="12189600" cy="1828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1" name="图片 6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210" name="图片 20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-10800"/>
            <a:ext cx="12189600" cy="9144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1" name="图片 6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pic>
        <p:nvPicPr>
          <p:cNvPr id="210" name="图片 20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959400"/>
            <a:ext cx="12189600" cy="4939195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1" name="图片 6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61" y="-10801"/>
            <a:ext cx="1753527" cy="1753527"/>
          </a:xfrm>
          <a:prstGeom prst="rect">
            <a:avLst/>
          </a:prstGeom>
        </p:spPr>
      </p:pic>
      <p:pic>
        <p:nvPicPr>
          <p:cNvPr id="210" name="图片 20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04461"/>
            <a:ext cx="1753527" cy="175352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196AB-4CF1-4F77-B806-B157E9D67B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15439-E147-403C-BC55-DC4F8792F3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196AB-4CF1-4F77-B806-B157E9D67B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15439-E147-403C-BC55-DC4F8792F3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196AB-4CF1-4F77-B806-B157E9D67B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15439-E147-403C-BC55-DC4F8792F3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196AB-4CF1-4F77-B806-B157E9D67B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15439-E147-403C-BC55-DC4F8792F3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196AB-4CF1-4F77-B806-B157E9D67B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15439-E147-403C-BC55-DC4F8792F3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3" Type="http://schemas.openxmlformats.org/officeDocument/2006/relationships/theme" Target="../theme/theme2.xml"/><Relationship Id="rId22" Type="http://schemas.openxmlformats.org/officeDocument/2006/relationships/tags" Target="../tags/tag97.xml"/><Relationship Id="rId21" Type="http://schemas.openxmlformats.org/officeDocument/2006/relationships/tags" Target="../tags/tag96.xml"/><Relationship Id="rId20" Type="http://schemas.openxmlformats.org/officeDocument/2006/relationships/tags" Target="../tags/tag95.xml"/><Relationship Id="rId2" Type="http://schemas.openxmlformats.org/officeDocument/2006/relationships/slideLayout" Target="../slideLayouts/slideLayout14.xml"/><Relationship Id="rId19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0.xml"/><Relationship Id="rId8" Type="http://schemas.openxmlformats.org/officeDocument/2006/relationships/slideLayout" Target="../slideLayouts/slideLayout39.xml"/><Relationship Id="rId7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4.xml"/><Relationship Id="rId22" Type="http://schemas.openxmlformats.org/officeDocument/2006/relationships/theme" Target="../theme/theme3.xml"/><Relationship Id="rId21" Type="http://schemas.openxmlformats.org/officeDocument/2006/relationships/tags" Target="../tags/tag184.xml"/><Relationship Id="rId20" Type="http://schemas.openxmlformats.org/officeDocument/2006/relationships/tags" Target="../tags/tag183.xml"/><Relationship Id="rId2" Type="http://schemas.openxmlformats.org/officeDocument/2006/relationships/slideLayout" Target="../slideLayouts/slideLayout33.xml"/><Relationship Id="rId19" Type="http://schemas.openxmlformats.org/officeDocument/2006/relationships/tags" Target="../tags/tag182.xml"/><Relationship Id="rId18" Type="http://schemas.openxmlformats.org/officeDocument/2006/relationships/slideLayout" Target="../slideLayouts/slideLayout49.xml"/><Relationship Id="rId17" Type="http://schemas.openxmlformats.org/officeDocument/2006/relationships/slideLayout" Target="../slideLayouts/slideLayout48.xml"/><Relationship Id="rId16" Type="http://schemas.openxmlformats.org/officeDocument/2006/relationships/slideLayout" Target="../slideLayouts/slideLayout47.xml"/><Relationship Id="rId15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8196AB-4CF1-4F77-B806-B157E9D67B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315439-E147-403C-BC55-DC4F8792F3B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  <p:sldLayoutId id="2147483697" r:id="rId16"/>
    <p:sldLayoutId id="2147483698" r:id="rId17"/>
    <p:sldLayoutId id="2147483699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3.xml"/><Relationship Id="rId5" Type="http://schemas.openxmlformats.org/officeDocument/2006/relationships/tags" Target="../tags/tag187.xml"/><Relationship Id="rId4" Type="http://schemas.openxmlformats.org/officeDocument/2006/relationships/image" Target="../media/image6.png"/><Relationship Id="rId3" Type="http://schemas.openxmlformats.org/officeDocument/2006/relationships/tags" Target="../tags/tag186.xml"/><Relationship Id="rId2" Type="http://schemas.openxmlformats.org/officeDocument/2006/relationships/image" Target="../media/image5.png"/><Relationship Id="rId1" Type="http://schemas.openxmlformats.org/officeDocument/2006/relationships/tags" Target="../tags/tag185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png"/><Relationship Id="rId8" Type="http://schemas.openxmlformats.org/officeDocument/2006/relationships/tags" Target="../tags/tag233.xml"/><Relationship Id="rId7" Type="http://schemas.openxmlformats.org/officeDocument/2006/relationships/image" Target="../media/image27.png"/><Relationship Id="rId6" Type="http://schemas.openxmlformats.org/officeDocument/2006/relationships/tags" Target="../tags/tag232.xml"/><Relationship Id="rId5" Type="http://schemas.openxmlformats.org/officeDocument/2006/relationships/image" Target="../media/image39.webp"/><Relationship Id="rId4" Type="http://schemas.openxmlformats.org/officeDocument/2006/relationships/image" Target="../media/image38.webp"/><Relationship Id="rId3" Type="http://schemas.openxmlformats.org/officeDocument/2006/relationships/image" Target="../media/image37.webp"/><Relationship Id="rId2" Type="http://schemas.openxmlformats.org/officeDocument/2006/relationships/tags" Target="../tags/tag231.xml"/><Relationship Id="rId14" Type="http://schemas.openxmlformats.org/officeDocument/2006/relationships/slideLayout" Target="../slideLayouts/slideLayout31.xml"/><Relationship Id="rId13" Type="http://schemas.openxmlformats.org/officeDocument/2006/relationships/image" Target="../media/image3.png"/><Relationship Id="rId12" Type="http://schemas.openxmlformats.org/officeDocument/2006/relationships/tags" Target="../tags/tag235.xml"/><Relationship Id="rId11" Type="http://schemas.openxmlformats.org/officeDocument/2006/relationships/image" Target="../media/image2.png"/><Relationship Id="rId10" Type="http://schemas.openxmlformats.org/officeDocument/2006/relationships/tags" Target="../tags/tag234.xml"/><Relationship Id="rId1" Type="http://schemas.openxmlformats.org/officeDocument/2006/relationships/tags" Target="../tags/tag230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png"/><Relationship Id="rId8" Type="http://schemas.openxmlformats.org/officeDocument/2006/relationships/tags" Target="../tags/tag239.xml"/><Relationship Id="rId7" Type="http://schemas.openxmlformats.org/officeDocument/2006/relationships/image" Target="../media/image27.png"/><Relationship Id="rId6" Type="http://schemas.openxmlformats.org/officeDocument/2006/relationships/tags" Target="../tags/tag238.xml"/><Relationship Id="rId5" Type="http://schemas.openxmlformats.org/officeDocument/2006/relationships/image" Target="../media/image42.webp"/><Relationship Id="rId4" Type="http://schemas.openxmlformats.org/officeDocument/2006/relationships/image" Target="../media/image41.webp"/><Relationship Id="rId3" Type="http://schemas.openxmlformats.org/officeDocument/2006/relationships/image" Target="../media/image40.webp"/><Relationship Id="rId2" Type="http://schemas.openxmlformats.org/officeDocument/2006/relationships/tags" Target="../tags/tag237.xml"/><Relationship Id="rId14" Type="http://schemas.openxmlformats.org/officeDocument/2006/relationships/slideLayout" Target="../slideLayouts/slideLayout31.xml"/><Relationship Id="rId13" Type="http://schemas.openxmlformats.org/officeDocument/2006/relationships/image" Target="../media/image3.png"/><Relationship Id="rId12" Type="http://schemas.openxmlformats.org/officeDocument/2006/relationships/tags" Target="../tags/tag241.xml"/><Relationship Id="rId11" Type="http://schemas.openxmlformats.org/officeDocument/2006/relationships/image" Target="../media/image2.png"/><Relationship Id="rId10" Type="http://schemas.openxmlformats.org/officeDocument/2006/relationships/tags" Target="../tags/tag240.xml"/><Relationship Id="rId1" Type="http://schemas.openxmlformats.org/officeDocument/2006/relationships/tags" Target="../tags/tag236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45.xml"/><Relationship Id="rId8" Type="http://schemas.openxmlformats.org/officeDocument/2006/relationships/image" Target="../media/image2.png"/><Relationship Id="rId7" Type="http://schemas.openxmlformats.org/officeDocument/2006/relationships/tags" Target="../tags/tag244.xml"/><Relationship Id="rId6" Type="http://schemas.openxmlformats.org/officeDocument/2006/relationships/image" Target="../media/image28.png"/><Relationship Id="rId5" Type="http://schemas.openxmlformats.org/officeDocument/2006/relationships/tags" Target="../tags/tag243.xml"/><Relationship Id="rId4" Type="http://schemas.openxmlformats.org/officeDocument/2006/relationships/image" Target="../media/image27.png"/><Relationship Id="rId3" Type="http://schemas.openxmlformats.org/officeDocument/2006/relationships/tags" Target="../tags/tag242.xml"/><Relationship Id="rId2" Type="http://schemas.openxmlformats.org/officeDocument/2006/relationships/image" Target="../media/image44.webp"/><Relationship Id="rId12" Type="http://schemas.openxmlformats.org/officeDocument/2006/relationships/slideLayout" Target="../slideLayouts/slideLayout31.xml"/><Relationship Id="rId11" Type="http://schemas.openxmlformats.org/officeDocument/2006/relationships/image" Target="../media/image45.webp"/><Relationship Id="rId10" Type="http://schemas.openxmlformats.org/officeDocument/2006/relationships/image" Target="../media/image3.png"/><Relationship Id="rId1" Type="http://schemas.openxmlformats.org/officeDocument/2006/relationships/image" Target="../media/image43.webp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tags" Target="../tags/tag248.xml"/><Relationship Id="rId7" Type="http://schemas.openxmlformats.org/officeDocument/2006/relationships/image" Target="../media/image28.png"/><Relationship Id="rId6" Type="http://schemas.openxmlformats.org/officeDocument/2006/relationships/tags" Target="../tags/tag247.xml"/><Relationship Id="rId5" Type="http://schemas.openxmlformats.org/officeDocument/2006/relationships/image" Target="../media/image27.png"/><Relationship Id="rId4" Type="http://schemas.openxmlformats.org/officeDocument/2006/relationships/tags" Target="../tags/tag246.xml"/><Relationship Id="rId3" Type="http://schemas.openxmlformats.org/officeDocument/2006/relationships/image" Target="../media/image48.webp"/><Relationship Id="rId2" Type="http://schemas.openxmlformats.org/officeDocument/2006/relationships/image" Target="../media/image47.webp"/><Relationship Id="rId13" Type="http://schemas.openxmlformats.org/officeDocument/2006/relationships/notesSlide" Target="../notesSlides/notesSlide4.xml"/><Relationship Id="rId12" Type="http://schemas.openxmlformats.org/officeDocument/2006/relationships/slideLayout" Target="../slideLayouts/slideLayout31.xml"/><Relationship Id="rId11" Type="http://schemas.openxmlformats.org/officeDocument/2006/relationships/image" Target="../media/image3.png"/><Relationship Id="rId10" Type="http://schemas.openxmlformats.org/officeDocument/2006/relationships/tags" Target="../tags/tag249.xml"/><Relationship Id="rId1" Type="http://schemas.openxmlformats.org/officeDocument/2006/relationships/image" Target="../media/image46.webp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55.jpeg"/><Relationship Id="rId8" Type="http://schemas.openxmlformats.org/officeDocument/2006/relationships/image" Target="../media/image54.webp"/><Relationship Id="rId7" Type="http://schemas.openxmlformats.org/officeDocument/2006/relationships/image" Target="../media/image53.jpeg"/><Relationship Id="rId6" Type="http://schemas.openxmlformats.org/officeDocument/2006/relationships/image" Target="../media/image52.webp"/><Relationship Id="rId5" Type="http://schemas.openxmlformats.org/officeDocument/2006/relationships/image" Target="../media/image51.webp"/><Relationship Id="rId4" Type="http://schemas.openxmlformats.org/officeDocument/2006/relationships/image" Target="../media/image50.jpeg"/><Relationship Id="rId3" Type="http://schemas.openxmlformats.org/officeDocument/2006/relationships/image" Target="../media/image49.webp"/><Relationship Id="rId2" Type="http://schemas.openxmlformats.org/officeDocument/2006/relationships/image" Target="../media/image8.png"/><Relationship Id="rId19" Type="http://schemas.openxmlformats.org/officeDocument/2006/relationships/slideLayout" Target="../slideLayouts/slideLayout24.xml"/><Relationship Id="rId18" Type="http://schemas.openxmlformats.org/officeDocument/2006/relationships/image" Target="../media/image64.jpeg"/><Relationship Id="rId17" Type="http://schemas.openxmlformats.org/officeDocument/2006/relationships/image" Target="../media/image63.webp"/><Relationship Id="rId16" Type="http://schemas.openxmlformats.org/officeDocument/2006/relationships/image" Target="../media/image62.webp"/><Relationship Id="rId15" Type="http://schemas.openxmlformats.org/officeDocument/2006/relationships/image" Target="../media/image61.jpeg"/><Relationship Id="rId14" Type="http://schemas.openxmlformats.org/officeDocument/2006/relationships/image" Target="../media/image60.jpeg"/><Relationship Id="rId13" Type="http://schemas.openxmlformats.org/officeDocument/2006/relationships/image" Target="../media/image59.jpeg"/><Relationship Id="rId12" Type="http://schemas.openxmlformats.org/officeDocument/2006/relationships/image" Target="../media/image58.webp"/><Relationship Id="rId11" Type="http://schemas.openxmlformats.org/officeDocument/2006/relationships/image" Target="../media/image57.jpeg"/><Relationship Id="rId10" Type="http://schemas.openxmlformats.org/officeDocument/2006/relationships/image" Target="../media/image56.jpeg"/><Relationship Id="rId1" Type="http://schemas.openxmlformats.org/officeDocument/2006/relationships/tags" Target="../tags/tag250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257.xml"/><Relationship Id="rId8" Type="http://schemas.openxmlformats.org/officeDocument/2006/relationships/tags" Target="../tags/tag256.xml"/><Relationship Id="rId7" Type="http://schemas.openxmlformats.org/officeDocument/2006/relationships/tags" Target="../tags/tag255.xml"/><Relationship Id="rId6" Type="http://schemas.openxmlformats.org/officeDocument/2006/relationships/tags" Target="../tags/tag254.xml"/><Relationship Id="rId5" Type="http://schemas.openxmlformats.org/officeDocument/2006/relationships/tags" Target="../tags/tag253.xml"/><Relationship Id="rId4" Type="http://schemas.openxmlformats.org/officeDocument/2006/relationships/image" Target="../media/image28.png"/><Relationship Id="rId3" Type="http://schemas.openxmlformats.org/officeDocument/2006/relationships/tags" Target="../tags/tag252.xml"/><Relationship Id="rId28" Type="http://schemas.openxmlformats.org/officeDocument/2006/relationships/notesSlide" Target="../notesSlides/notesSlide5.xml"/><Relationship Id="rId27" Type="http://schemas.openxmlformats.org/officeDocument/2006/relationships/slideLayout" Target="../slideLayouts/slideLayout19.xml"/><Relationship Id="rId26" Type="http://schemas.openxmlformats.org/officeDocument/2006/relationships/tags" Target="../tags/tag269.xml"/><Relationship Id="rId25" Type="http://schemas.openxmlformats.org/officeDocument/2006/relationships/image" Target="../media/image3.png"/><Relationship Id="rId24" Type="http://schemas.openxmlformats.org/officeDocument/2006/relationships/tags" Target="../tags/tag268.xml"/><Relationship Id="rId23" Type="http://schemas.openxmlformats.org/officeDocument/2006/relationships/image" Target="../media/image2.png"/><Relationship Id="rId22" Type="http://schemas.openxmlformats.org/officeDocument/2006/relationships/tags" Target="../tags/tag267.xml"/><Relationship Id="rId21" Type="http://schemas.openxmlformats.org/officeDocument/2006/relationships/image" Target="../media/image67.webp"/><Relationship Id="rId20" Type="http://schemas.openxmlformats.org/officeDocument/2006/relationships/tags" Target="../tags/tag266.xml"/><Relationship Id="rId2" Type="http://schemas.openxmlformats.org/officeDocument/2006/relationships/image" Target="../media/image27.png"/><Relationship Id="rId19" Type="http://schemas.openxmlformats.org/officeDocument/2006/relationships/image" Target="../media/image66.jpeg"/><Relationship Id="rId18" Type="http://schemas.openxmlformats.org/officeDocument/2006/relationships/tags" Target="../tags/tag265.xml"/><Relationship Id="rId17" Type="http://schemas.openxmlformats.org/officeDocument/2006/relationships/image" Target="../media/image65.webp"/><Relationship Id="rId16" Type="http://schemas.openxmlformats.org/officeDocument/2006/relationships/tags" Target="../tags/tag264.xml"/><Relationship Id="rId15" Type="http://schemas.openxmlformats.org/officeDocument/2006/relationships/tags" Target="../tags/tag263.xml"/><Relationship Id="rId14" Type="http://schemas.openxmlformats.org/officeDocument/2006/relationships/tags" Target="../tags/tag262.xml"/><Relationship Id="rId13" Type="http://schemas.openxmlformats.org/officeDocument/2006/relationships/tags" Target="../tags/tag261.xml"/><Relationship Id="rId12" Type="http://schemas.openxmlformats.org/officeDocument/2006/relationships/tags" Target="../tags/tag260.xml"/><Relationship Id="rId11" Type="http://schemas.openxmlformats.org/officeDocument/2006/relationships/tags" Target="../tags/tag259.xml"/><Relationship Id="rId10" Type="http://schemas.openxmlformats.org/officeDocument/2006/relationships/tags" Target="../tags/tag258.xml"/><Relationship Id="rId1" Type="http://schemas.openxmlformats.org/officeDocument/2006/relationships/tags" Target="../tags/tag251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273.xml"/><Relationship Id="rId7" Type="http://schemas.openxmlformats.org/officeDocument/2006/relationships/image" Target="../media/image2.png"/><Relationship Id="rId6" Type="http://schemas.openxmlformats.org/officeDocument/2006/relationships/tags" Target="../tags/tag272.xml"/><Relationship Id="rId5" Type="http://schemas.openxmlformats.org/officeDocument/2006/relationships/tags" Target="../tags/tag271.xml"/><Relationship Id="rId4" Type="http://schemas.openxmlformats.org/officeDocument/2006/relationships/image" Target="../media/image70.jpeg"/><Relationship Id="rId3" Type="http://schemas.openxmlformats.org/officeDocument/2006/relationships/tags" Target="../tags/tag270.xml"/><Relationship Id="rId2" Type="http://schemas.openxmlformats.org/officeDocument/2006/relationships/image" Target="../media/image69.jpeg"/><Relationship Id="rId14" Type="http://schemas.openxmlformats.org/officeDocument/2006/relationships/slideLayout" Target="../slideLayouts/slideLayout31.xml"/><Relationship Id="rId13" Type="http://schemas.openxmlformats.org/officeDocument/2006/relationships/image" Target="../media/image28.png"/><Relationship Id="rId12" Type="http://schemas.openxmlformats.org/officeDocument/2006/relationships/tags" Target="../tags/tag275.xml"/><Relationship Id="rId11" Type="http://schemas.openxmlformats.org/officeDocument/2006/relationships/image" Target="../media/image27.png"/><Relationship Id="rId10" Type="http://schemas.openxmlformats.org/officeDocument/2006/relationships/tags" Target="../tags/tag274.xml"/><Relationship Id="rId1" Type="http://schemas.openxmlformats.org/officeDocument/2006/relationships/image" Target="../media/image68.webp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png"/><Relationship Id="rId8" Type="http://schemas.openxmlformats.org/officeDocument/2006/relationships/tags" Target="../tags/tag279.xml"/><Relationship Id="rId7" Type="http://schemas.openxmlformats.org/officeDocument/2006/relationships/image" Target="../media/image27.png"/><Relationship Id="rId6" Type="http://schemas.openxmlformats.org/officeDocument/2006/relationships/tags" Target="../tags/tag278.xml"/><Relationship Id="rId5" Type="http://schemas.openxmlformats.org/officeDocument/2006/relationships/image" Target="../media/image73.jpeg"/><Relationship Id="rId4" Type="http://schemas.openxmlformats.org/officeDocument/2006/relationships/image" Target="../media/image72.jpeg"/><Relationship Id="rId3" Type="http://schemas.openxmlformats.org/officeDocument/2006/relationships/tags" Target="../tags/tag277.xml"/><Relationship Id="rId2" Type="http://schemas.openxmlformats.org/officeDocument/2006/relationships/image" Target="../media/image71.webp"/><Relationship Id="rId15" Type="http://schemas.openxmlformats.org/officeDocument/2006/relationships/slideLayout" Target="../slideLayouts/slideLayout31.xml"/><Relationship Id="rId14" Type="http://schemas.openxmlformats.org/officeDocument/2006/relationships/tags" Target="../tags/tag282.xml"/><Relationship Id="rId13" Type="http://schemas.openxmlformats.org/officeDocument/2006/relationships/image" Target="../media/image3.png"/><Relationship Id="rId12" Type="http://schemas.openxmlformats.org/officeDocument/2006/relationships/tags" Target="../tags/tag281.xml"/><Relationship Id="rId11" Type="http://schemas.openxmlformats.org/officeDocument/2006/relationships/image" Target="../media/image2.png"/><Relationship Id="rId10" Type="http://schemas.openxmlformats.org/officeDocument/2006/relationships/tags" Target="../tags/tag280.xml"/><Relationship Id="rId1" Type="http://schemas.openxmlformats.org/officeDocument/2006/relationships/tags" Target="../tags/tag276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5.xml"/><Relationship Id="rId4" Type="http://schemas.openxmlformats.org/officeDocument/2006/relationships/tags" Target="../tags/tag286.xml"/><Relationship Id="rId3" Type="http://schemas.openxmlformats.org/officeDocument/2006/relationships/tags" Target="../tags/tag285.xml"/><Relationship Id="rId2" Type="http://schemas.openxmlformats.org/officeDocument/2006/relationships/tags" Target="../tags/tag284.xml"/><Relationship Id="rId1" Type="http://schemas.openxmlformats.org/officeDocument/2006/relationships/tags" Target="../tags/tag28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7" Type="http://schemas.openxmlformats.org/officeDocument/2006/relationships/tags" Target="../tags/tag289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3.png"/><Relationship Id="rId3" Type="http://schemas.openxmlformats.org/officeDocument/2006/relationships/tags" Target="../tags/tag288.xml"/><Relationship Id="rId2" Type="http://schemas.openxmlformats.org/officeDocument/2006/relationships/image" Target="../media/image2.png"/><Relationship Id="rId1" Type="http://schemas.openxmlformats.org/officeDocument/2006/relationships/tags" Target="../tags/tag287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194.xml"/><Relationship Id="rId7" Type="http://schemas.openxmlformats.org/officeDocument/2006/relationships/tags" Target="../tags/tag193.xml"/><Relationship Id="rId6" Type="http://schemas.openxmlformats.org/officeDocument/2006/relationships/tags" Target="../tags/tag192.xml"/><Relationship Id="rId5" Type="http://schemas.openxmlformats.org/officeDocument/2006/relationships/image" Target="../media/image5.png"/><Relationship Id="rId4" Type="http://schemas.openxmlformats.org/officeDocument/2006/relationships/tags" Target="../tags/tag191.xml"/><Relationship Id="rId3" Type="http://schemas.openxmlformats.org/officeDocument/2006/relationships/tags" Target="../tags/tag190.xml"/><Relationship Id="rId2" Type="http://schemas.openxmlformats.org/officeDocument/2006/relationships/tags" Target="../tags/tag189.xml"/><Relationship Id="rId1" Type="http://schemas.openxmlformats.org/officeDocument/2006/relationships/tags" Target="../tags/tag188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294.xml"/><Relationship Id="rId8" Type="http://schemas.openxmlformats.org/officeDocument/2006/relationships/tags" Target="../tags/tag293.xml"/><Relationship Id="rId7" Type="http://schemas.openxmlformats.org/officeDocument/2006/relationships/tags" Target="../tags/tag292.xml"/><Relationship Id="rId6" Type="http://schemas.openxmlformats.org/officeDocument/2006/relationships/image" Target="../media/image3.png"/><Relationship Id="rId5" Type="http://schemas.openxmlformats.org/officeDocument/2006/relationships/tags" Target="../tags/tag291.xml"/><Relationship Id="rId4" Type="http://schemas.openxmlformats.org/officeDocument/2006/relationships/image" Target="../media/image2.png"/><Relationship Id="rId3" Type="http://schemas.openxmlformats.org/officeDocument/2006/relationships/tags" Target="../tags/tag290.xml"/><Relationship Id="rId2" Type="http://schemas.openxmlformats.org/officeDocument/2006/relationships/image" Target="../media/image77.png"/><Relationship Id="rId18" Type="http://schemas.openxmlformats.org/officeDocument/2006/relationships/notesSlide" Target="../notesSlides/notesSlide6.xml"/><Relationship Id="rId17" Type="http://schemas.openxmlformats.org/officeDocument/2006/relationships/slideLayout" Target="../slideLayouts/slideLayout19.xml"/><Relationship Id="rId16" Type="http://schemas.openxmlformats.org/officeDocument/2006/relationships/tags" Target="../tags/tag300.xml"/><Relationship Id="rId15" Type="http://schemas.openxmlformats.org/officeDocument/2006/relationships/tags" Target="../tags/tag299.xml"/><Relationship Id="rId14" Type="http://schemas.openxmlformats.org/officeDocument/2006/relationships/tags" Target="../tags/tag298.xml"/><Relationship Id="rId13" Type="http://schemas.openxmlformats.org/officeDocument/2006/relationships/tags" Target="../tags/tag297.xml"/><Relationship Id="rId12" Type="http://schemas.openxmlformats.org/officeDocument/2006/relationships/image" Target="../media/image78.png"/><Relationship Id="rId11" Type="http://schemas.openxmlformats.org/officeDocument/2006/relationships/tags" Target="../tags/tag296.xml"/><Relationship Id="rId10" Type="http://schemas.openxmlformats.org/officeDocument/2006/relationships/tags" Target="../tags/tag295.xml"/><Relationship Id="rId1" Type="http://schemas.openxmlformats.org/officeDocument/2006/relationships/image" Target="../media/image76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307.xml"/><Relationship Id="rId8" Type="http://schemas.openxmlformats.org/officeDocument/2006/relationships/tags" Target="../tags/tag306.xml"/><Relationship Id="rId7" Type="http://schemas.openxmlformats.org/officeDocument/2006/relationships/tags" Target="../tags/tag305.xml"/><Relationship Id="rId6" Type="http://schemas.openxmlformats.org/officeDocument/2006/relationships/tags" Target="../tags/tag304.xml"/><Relationship Id="rId5" Type="http://schemas.openxmlformats.org/officeDocument/2006/relationships/tags" Target="../tags/tag303.xml"/><Relationship Id="rId4" Type="http://schemas.openxmlformats.org/officeDocument/2006/relationships/image" Target="../media/image3.png"/><Relationship Id="rId3" Type="http://schemas.openxmlformats.org/officeDocument/2006/relationships/tags" Target="../tags/tag302.xml"/><Relationship Id="rId2" Type="http://schemas.openxmlformats.org/officeDocument/2006/relationships/image" Target="../media/image2.png"/><Relationship Id="rId15" Type="http://schemas.openxmlformats.org/officeDocument/2006/relationships/notesSlide" Target="../notesSlides/notesSlide7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308.xml"/><Relationship Id="rId12" Type="http://schemas.openxmlformats.org/officeDocument/2006/relationships/image" Target="../media/image81.png"/><Relationship Id="rId11" Type="http://schemas.openxmlformats.org/officeDocument/2006/relationships/image" Target="../media/image80.png"/><Relationship Id="rId10" Type="http://schemas.openxmlformats.org/officeDocument/2006/relationships/image" Target="../media/image79.png"/><Relationship Id="rId1" Type="http://schemas.openxmlformats.org/officeDocument/2006/relationships/tags" Target="../tags/tag301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315.xml"/><Relationship Id="rId8" Type="http://schemas.openxmlformats.org/officeDocument/2006/relationships/tags" Target="../tags/tag314.xml"/><Relationship Id="rId7" Type="http://schemas.openxmlformats.org/officeDocument/2006/relationships/tags" Target="../tags/tag313.xml"/><Relationship Id="rId6" Type="http://schemas.openxmlformats.org/officeDocument/2006/relationships/tags" Target="../tags/tag312.xml"/><Relationship Id="rId5" Type="http://schemas.openxmlformats.org/officeDocument/2006/relationships/tags" Target="../tags/tag311.xml"/><Relationship Id="rId4" Type="http://schemas.openxmlformats.org/officeDocument/2006/relationships/image" Target="../media/image3.png"/><Relationship Id="rId3" Type="http://schemas.openxmlformats.org/officeDocument/2006/relationships/tags" Target="../tags/tag310.xml"/><Relationship Id="rId22" Type="http://schemas.openxmlformats.org/officeDocument/2006/relationships/notesSlide" Target="../notesSlides/notesSlide8.xml"/><Relationship Id="rId21" Type="http://schemas.openxmlformats.org/officeDocument/2006/relationships/slideLayout" Target="../slideLayouts/slideLayout19.xml"/><Relationship Id="rId20" Type="http://schemas.openxmlformats.org/officeDocument/2006/relationships/tags" Target="../tags/tag325.xml"/><Relationship Id="rId2" Type="http://schemas.openxmlformats.org/officeDocument/2006/relationships/image" Target="../media/image2.png"/><Relationship Id="rId19" Type="http://schemas.openxmlformats.org/officeDocument/2006/relationships/image" Target="../media/image82.png"/><Relationship Id="rId18" Type="http://schemas.openxmlformats.org/officeDocument/2006/relationships/tags" Target="../tags/tag324.xml"/><Relationship Id="rId17" Type="http://schemas.openxmlformats.org/officeDocument/2006/relationships/tags" Target="../tags/tag323.xml"/><Relationship Id="rId16" Type="http://schemas.openxmlformats.org/officeDocument/2006/relationships/tags" Target="../tags/tag322.xml"/><Relationship Id="rId15" Type="http://schemas.openxmlformats.org/officeDocument/2006/relationships/tags" Target="../tags/tag321.xml"/><Relationship Id="rId14" Type="http://schemas.openxmlformats.org/officeDocument/2006/relationships/tags" Target="../tags/tag320.xml"/><Relationship Id="rId13" Type="http://schemas.openxmlformats.org/officeDocument/2006/relationships/tags" Target="../tags/tag319.xml"/><Relationship Id="rId12" Type="http://schemas.openxmlformats.org/officeDocument/2006/relationships/tags" Target="../tags/tag318.xml"/><Relationship Id="rId11" Type="http://schemas.openxmlformats.org/officeDocument/2006/relationships/tags" Target="../tags/tag317.xml"/><Relationship Id="rId10" Type="http://schemas.openxmlformats.org/officeDocument/2006/relationships/tags" Target="../tags/tag316.xml"/><Relationship Id="rId1" Type="http://schemas.openxmlformats.org/officeDocument/2006/relationships/tags" Target="../tags/tag309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331.xml"/><Relationship Id="rId8" Type="http://schemas.openxmlformats.org/officeDocument/2006/relationships/image" Target="../media/image83.png"/><Relationship Id="rId7" Type="http://schemas.openxmlformats.org/officeDocument/2006/relationships/tags" Target="../tags/tag330.xml"/><Relationship Id="rId6" Type="http://schemas.openxmlformats.org/officeDocument/2006/relationships/tags" Target="../tags/tag329.xml"/><Relationship Id="rId5" Type="http://schemas.openxmlformats.org/officeDocument/2006/relationships/tags" Target="../tags/tag328.xml"/><Relationship Id="rId4" Type="http://schemas.openxmlformats.org/officeDocument/2006/relationships/image" Target="../media/image3.png"/><Relationship Id="rId3" Type="http://schemas.openxmlformats.org/officeDocument/2006/relationships/tags" Target="../tags/tag327.xml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9.xml"/><Relationship Id="rId10" Type="http://schemas.openxmlformats.org/officeDocument/2006/relationships/slideLayout" Target="../slideLayouts/slideLayout19.xml"/><Relationship Id="rId1" Type="http://schemas.openxmlformats.org/officeDocument/2006/relationships/tags" Target="../tags/tag326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85.png"/><Relationship Id="rId8" Type="http://schemas.openxmlformats.org/officeDocument/2006/relationships/tags" Target="../tags/tag338.xml"/><Relationship Id="rId7" Type="http://schemas.openxmlformats.org/officeDocument/2006/relationships/tags" Target="../tags/tag337.xml"/><Relationship Id="rId6" Type="http://schemas.openxmlformats.org/officeDocument/2006/relationships/tags" Target="../tags/tag336.xml"/><Relationship Id="rId5" Type="http://schemas.openxmlformats.org/officeDocument/2006/relationships/tags" Target="../tags/tag335.xml"/><Relationship Id="rId4" Type="http://schemas.openxmlformats.org/officeDocument/2006/relationships/tags" Target="../tags/tag334.xml"/><Relationship Id="rId3" Type="http://schemas.openxmlformats.org/officeDocument/2006/relationships/tags" Target="../tags/tag333.xml"/><Relationship Id="rId2" Type="http://schemas.openxmlformats.org/officeDocument/2006/relationships/tags" Target="../tags/tag332.xml"/><Relationship Id="rId15" Type="http://schemas.openxmlformats.org/officeDocument/2006/relationships/slideLayout" Target="../slideLayouts/slideLayout19.xml"/><Relationship Id="rId14" Type="http://schemas.openxmlformats.org/officeDocument/2006/relationships/tags" Target="../tags/tag341.xml"/><Relationship Id="rId13" Type="http://schemas.openxmlformats.org/officeDocument/2006/relationships/image" Target="../media/image3.png"/><Relationship Id="rId12" Type="http://schemas.openxmlformats.org/officeDocument/2006/relationships/tags" Target="../tags/tag340.xml"/><Relationship Id="rId11" Type="http://schemas.openxmlformats.org/officeDocument/2006/relationships/image" Target="../media/image2.png"/><Relationship Id="rId10" Type="http://schemas.openxmlformats.org/officeDocument/2006/relationships/tags" Target="../tags/tag339.xml"/><Relationship Id="rId1" Type="http://schemas.openxmlformats.org/officeDocument/2006/relationships/image" Target="../media/image84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346.xml"/><Relationship Id="rId8" Type="http://schemas.openxmlformats.org/officeDocument/2006/relationships/image" Target="../media/image87.jpeg"/><Relationship Id="rId7" Type="http://schemas.openxmlformats.org/officeDocument/2006/relationships/image" Target="../media/image86.png"/><Relationship Id="rId6" Type="http://schemas.openxmlformats.org/officeDocument/2006/relationships/tags" Target="../tags/tag345.xml"/><Relationship Id="rId5" Type="http://schemas.openxmlformats.org/officeDocument/2006/relationships/tags" Target="../tags/tag344.xml"/><Relationship Id="rId4" Type="http://schemas.openxmlformats.org/officeDocument/2006/relationships/image" Target="../media/image3.png"/><Relationship Id="rId3" Type="http://schemas.openxmlformats.org/officeDocument/2006/relationships/tags" Target="../tags/tag343.xml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10.xml"/><Relationship Id="rId10" Type="http://schemas.openxmlformats.org/officeDocument/2006/relationships/slideLayout" Target="../slideLayouts/slideLayout19.xml"/><Relationship Id="rId1" Type="http://schemas.openxmlformats.org/officeDocument/2006/relationships/tags" Target="../tags/tag342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351.xml"/><Relationship Id="rId8" Type="http://schemas.openxmlformats.org/officeDocument/2006/relationships/image" Target="../media/image91.png"/><Relationship Id="rId7" Type="http://schemas.openxmlformats.org/officeDocument/2006/relationships/tags" Target="../tags/tag350.xml"/><Relationship Id="rId6" Type="http://schemas.openxmlformats.org/officeDocument/2006/relationships/image" Target="../media/image90.png"/><Relationship Id="rId5" Type="http://schemas.openxmlformats.org/officeDocument/2006/relationships/tags" Target="../tags/tag349.xml"/><Relationship Id="rId4" Type="http://schemas.openxmlformats.org/officeDocument/2006/relationships/image" Target="../media/image89.png"/><Relationship Id="rId3" Type="http://schemas.openxmlformats.org/officeDocument/2006/relationships/tags" Target="../tags/tag348.xml"/><Relationship Id="rId2" Type="http://schemas.openxmlformats.org/officeDocument/2006/relationships/image" Target="../media/image88.png"/><Relationship Id="rId16" Type="http://schemas.openxmlformats.org/officeDocument/2006/relationships/slideLayout" Target="../slideLayouts/slideLayout38.xml"/><Relationship Id="rId15" Type="http://schemas.openxmlformats.org/officeDocument/2006/relationships/tags" Target="../tags/tag355.xml"/><Relationship Id="rId14" Type="http://schemas.openxmlformats.org/officeDocument/2006/relationships/image" Target="../media/image3.png"/><Relationship Id="rId13" Type="http://schemas.openxmlformats.org/officeDocument/2006/relationships/tags" Target="../tags/tag354.xml"/><Relationship Id="rId12" Type="http://schemas.openxmlformats.org/officeDocument/2006/relationships/image" Target="../media/image2.png"/><Relationship Id="rId11" Type="http://schemas.openxmlformats.org/officeDocument/2006/relationships/tags" Target="../tags/tag353.xml"/><Relationship Id="rId10" Type="http://schemas.openxmlformats.org/officeDocument/2006/relationships/tags" Target="../tags/tag352.xml"/><Relationship Id="rId1" Type="http://schemas.openxmlformats.org/officeDocument/2006/relationships/tags" Target="../tags/tag347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360.xml"/><Relationship Id="rId8" Type="http://schemas.openxmlformats.org/officeDocument/2006/relationships/tags" Target="../tags/tag359.xml"/><Relationship Id="rId7" Type="http://schemas.openxmlformats.org/officeDocument/2006/relationships/tags" Target="../tags/tag358.xml"/><Relationship Id="rId6" Type="http://schemas.openxmlformats.org/officeDocument/2006/relationships/image" Target="../media/image3.png"/><Relationship Id="rId5" Type="http://schemas.openxmlformats.org/officeDocument/2006/relationships/tags" Target="../tags/tag357.xml"/><Relationship Id="rId4" Type="http://schemas.openxmlformats.org/officeDocument/2006/relationships/image" Target="../media/image2.png"/><Relationship Id="rId3" Type="http://schemas.openxmlformats.org/officeDocument/2006/relationships/tags" Target="../tags/tag356.xml"/><Relationship Id="rId2" Type="http://schemas.openxmlformats.org/officeDocument/2006/relationships/image" Target="../media/image93.png"/><Relationship Id="rId15" Type="http://schemas.openxmlformats.org/officeDocument/2006/relationships/notesSlide" Target="../notesSlides/notesSlide11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364.xml"/><Relationship Id="rId12" Type="http://schemas.openxmlformats.org/officeDocument/2006/relationships/tags" Target="../tags/tag363.xml"/><Relationship Id="rId11" Type="http://schemas.openxmlformats.org/officeDocument/2006/relationships/tags" Target="../tags/tag362.xml"/><Relationship Id="rId10" Type="http://schemas.openxmlformats.org/officeDocument/2006/relationships/tags" Target="../tags/tag361.xml"/><Relationship Id="rId1" Type="http://schemas.openxmlformats.org/officeDocument/2006/relationships/image" Target="../media/image92.pn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4.xml"/><Relationship Id="rId5" Type="http://schemas.openxmlformats.org/officeDocument/2006/relationships/tags" Target="../tags/tag367.xml"/><Relationship Id="rId4" Type="http://schemas.openxmlformats.org/officeDocument/2006/relationships/tags" Target="../tags/tag366.xml"/><Relationship Id="rId3" Type="http://schemas.openxmlformats.org/officeDocument/2006/relationships/image" Target="../media/image95.png"/><Relationship Id="rId2" Type="http://schemas.openxmlformats.org/officeDocument/2006/relationships/tags" Target="../tags/tag365.xml"/><Relationship Id="rId1" Type="http://schemas.openxmlformats.org/officeDocument/2006/relationships/image" Target="../media/image94.pn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373.xml"/><Relationship Id="rId8" Type="http://schemas.openxmlformats.org/officeDocument/2006/relationships/tags" Target="../tags/tag372.xml"/><Relationship Id="rId7" Type="http://schemas.openxmlformats.org/officeDocument/2006/relationships/tags" Target="../tags/tag371.xml"/><Relationship Id="rId6" Type="http://schemas.openxmlformats.org/officeDocument/2006/relationships/image" Target="../media/image96.png"/><Relationship Id="rId5" Type="http://schemas.openxmlformats.org/officeDocument/2006/relationships/tags" Target="../tags/tag370.xml"/><Relationship Id="rId4" Type="http://schemas.openxmlformats.org/officeDocument/2006/relationships/image" Target="../media/image3.png"/><Relationship Id="rId3" Type="http://schemas.openxmlformats.org/officeDocument/2006/relationships/tags" Target="../tags/tag369.xml"/><Relationship Id="rId23" Type="http://schemas.openxmlformats.org/officeDocument/2006/relationships/notesSlide" Target="../notesSlides/notesSlide12.xml"/><Relationship Id="rId22" Type="http://schemas.openxmlformats.org/officeDocument/2006/relationships/slideLayout" Target="../slideLayouts/slideLayout19.xml"/><Relationship Id="rId21" Type="http://schemas.openxmlformats.org/officeDocument/2006/relationships/tags" Target="../tags/tag383.xml"/><Relationship Id="rId20" Type="http://schemas.openxmlformats.org/officeDocument/2006/relationships/image" Target="../media/image98.png"/><Relationship Id="rId2" Type="http://schemas.openxmlformats.org/officeDocument/2006/relationships/image" Target="../media/image2.png"/><Relationship Id="rId19" Type="http://schemas.openxmlformats.org/officeDocument/2006/relationships/tags" Target="../tags/tag382.xml"/><Relationship Id="rId18" Type="http://schemas.openxmlformats.org/officeDocument/2006/relationships/image" Target="../media/image97.png"/><Relationship Id="rId17" Type="http://schemas.openxmlformats.org/officeDocument/2006/relationships/tags" Target="../tags/tag381.xml"/><Relationship Id="rId16" Type="http://schemas.openxmlformats.org/officeDocument/2006/relationships/tags" Target="../tags/tag380.xml"/><Relationship Id="rId15" Type="http://schemas.openxmlformats.org/officeDocument/2006/relationships/tags" Target="../tags/tag379.xml"/><Relationship Id="rId14" Type="http://schemas.openxmlformats.org/officeDocument/2006/relationships/tags" Target="../tags/tag378.xml"/><Relationship Id="rId13" Type="http://schemas.openxmlformats.org/officeDocument/2006/relationships/tags" Target="../tags/tag377.xml"/><Relationship Id="rId12" Type="http://schemas.openxmlformats.org/officeDocument/2006/relationships/tags" Target="../tags/tag376.xml"/><Relationship Id="rId11" Type="http://schemas.openxmlformats.org/officeDocument/2006/relationships/tags" Target="../tags/tag375.xml"/><Relationship Id="rId10" Type="http://schemas.openxmlformats.org/officeDocument/2006/relationships/tags" Target="../tags/tag374.xml"/><Relationship Id="rId1" Type="http://schemas.openxmlformats.org/officeDocument/2006/relationships/tags" Target="../tags/tag368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00.xml"/><Relationship Id="rId8" Type="http://schemas.openxmlformats.org/officeDocument/2006/relationships/image" Target="../media/image7.png"/><Relationship Id="rId7" Type="http://schemas.openxmlformats.org/officeDocument/2006/relationships/tags" Target="../tags/tag199.xml"/><Relationship Id="rId6" Type="http://schemas.openxmlformats.org/officeDocument/2006/relationships/tags" Target="../tags/tag198.xml"/><Relationship Id="rId5" Type="http://schemas.openxmlformats.org/officeDocument/2006/relationships/tags" Target="../tags/tag197.xml"/><Relationship Id="rId4" Type="http://schemas.openxmlformats.org/officeDocument/2006/relationships/image" Target="../media/image3.png"/><Relationship Id="rId3" Type="http://schemas.openxmlformats.org/officeDocument/2006/relationships/tags" Target="../tags/tag196.xml"/><Relationship Id="rId2" Type="http://schemas.openxmlformats.org/officeDocument/2006/relationships/image" Target="../media/image2.png"/><Relationship Id="rId11" Type="http://schemas.openxmlformats.org/officeDocument/2006/relationships/slideLayout" Target="../slideLayouts/slideLayout19.xml"/><Relationship Id="rId10" Type="http://schemas.openxmlformats.org/officeDocument/2006/relationships/tags" Target="../tags/tag201.xml"/><Relationship Id="rId1" Type="http://schemas.openxmlformats.org/officeDocument/2006/relationships/tags" Target="../tags/tag195.xml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24.xml"/><Relationship Id="rId5" Type="http://schemas.openxmlformats.org/officeDocument/2006/relationships/tags" Target="../tags/tag386.xml"/><Relationship Id="rId4" Type="http://schemas.openxmlformats.org/officeDocument/2006/relationships/tags" Target="../tags/tag385.xml"/><Relationship Id="rId3" Type="http://schemas.openxmlformats.org/officeDocument/2006/relationships/tags" Target="../tags/tag384.xml"/><Relationship Id="rId2" Type="http://schemas.openxmlformats.org/officeDocument/2006/relationships/image" Target="../media/image100.png"/><Relationship Id="rId1" Type="http://schemas.openxmlformats.org/officeDocument/2006/relationships/image" Target="../media/image99.jpeg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392.xml"/><Relationship Id="rId8" Type="http://schemas.openxmlformats.org/officeDocument/2006/relationships/tags" Target="../tags/tag391.xml"/><Relationship Id="rId7" Type="http://schemas.openxmlformats.org/officeDocument/2006/relationships/tags" Target="../tags/tag390.xml"/><Relationship Id="rId6" Type="http://schemas.openxmlformats.org/officeDocument/2006/relationships/image" Target="../media/image101.png"/><Relationship Id="rId5" Type="http://schemas.openxmlformats.org/officeDocument/2006/relationships/tags" Target="../tags/tag389.xml"/><Relationship Id="rId4" Type="http://schemas.openxmlformats.org/officeDocument/2006/relationships/image" Target="../media/image3.png"/><Relationship Id="rId3" Type="http://schemas.openxmlformats.org/officeDocument/2006/relationships/tags" Target="../tags/tag388.xml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14.xml"/><Relationship Id="rId10" Type="http://schemas.openxmlformats.org/officeDocument/2006/relationships/slideLayout" Target="../slideLayouts/slideLayout19.xml"/><Relationship Id="rId1" Type="http://schemas.openxmlformats.org/officeDocument/2006/relationships/tags" Target="../tags/tag387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3.xml"/><Relationship Id="rId3" Type="http://schemas.openxmlformats.org/officeDocument/2006/relationships/tags" Target="../tags/tag394.xml"/><Relationship Id="rId2" Type="http://schemas.openxmlformats.org/officeDocument/2006/relationships/tags" Target="../tags/tag393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5.xml"/><Relationship Id="rId4" Type="http://schemas.openxmlformats.org/officeDocument/2006/relationships/tags" Target="../tags/tag205.xml"/><Relationship Id="rId3" Type="http://schemas.openxmlformats.org/officeDocument/2006/relationships/tags" Target="../tags/tag204.xml"/><Relationship Id="rId2" Type="http://schemas.openxmlformats.org/officeDocument/2006/relationships/tags" Target="../tags/tag203.xml"/><Relationship Id="rId1" Type="http://schemas.openxmlformats.org/officeDocument/2006/relationships/tags" Target="../tags/tag20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webp"/><Relationship Id="rId8" Type="http://schemas.openxmlformats.org/officeDocument/2006/relationships/image" Target="../media/image14.webp"/><Relationship Id="rId7" Type="http://schemas.openxmlformats.org/officeDocument/2006/relationships/image" Target="../media/image13.webp"/><Relationship Id="rId6" Type="http://schemas.openxmlformats.org/officeDocument/2006/relationships/image" Target="../media/image12.webp"/><Relationship Id="rId5" Type="http://schemas.openxmlformats.org/officeDocument/2006/relationships/image" Target="../media/image11.webp"/><Relationship Id="rId4" Type="http://schemas.openxmlformats.org/officeDocument/2006/relationships/image" Target="../media/image10.webp"/><Relationship Id="rId3" Type="http://schemas.openxmlformats.org/officeDocument/2006/relationships/image" Target="../media/image9.webp"/><Relationship Id="rId25" Type="http://schemas.openxmlformats.org/officeDocument/2006/relationships/slideLayout" Target="../slideLayouts/slideLayout24.xml"/><Relationship Id="rId24" Type="http://schemas.openxmlformats.org/officeDocument/2006/relationships/image" Target="../media/image28.png"/><Relationship Id="rId23" Type="http://schemas.openxmlformats.org/officeDocument/2006/relationships/tags" Target="../tags/tag208.xml"/><Relationship Id="rId22" Type="http://schemas.openxmlformats.org/officeDocument/2006/relationships/image" Target="../media/image27.png"/><Relationship Id="rId21" Type="http://schemas.openxmlformats.org/officeDocument/2006/relationships/tags" Target="../tags/tag207.xml"/><Relationship Id="rId20" Type="http://schemas.openxmlformats.org/officeDocument/2006/relationships/image" Target="../media/image26.webp"/><Relationship Id="rId2" Type="http://schemas.openxmlformats.org/officeDocument/2006/relationships/image" Target="../media/image8.png"/><Relationship Id="rId19" Type="http://schemas.openxmlformats.org/officeDocument/2006/relationships/image" Target="../media/image25.webp"/><Relationship Id="rId18" Type="http://schemas.openxmlformats.org/officeDocument/2006/relationships/image" Target="../media/image24.webp"/><Relationship Id="rId17" Type="http://schemas.openxmlformats.org/officeDocument/2006/relationships/image" Target="../media/image23.webp"/><Relationship Id="rId16" Type="http://schemas.openxmlformats.org/officeDocument/2006/relationships/image" Target="../media/image22.webp"/><Relationship Id="rId15" Type="http://schemas.openxmlformats.org/officeDocument/2006/relationships/image" Target="../media/image21.webp"/><Relationship Id="rId14" Type="http://schemas.openxmlformats.org/officeDocument/2006/relationships/image" Target="../media/image20.webp"/><Relationship Id="rId13" Type="http://schemas.openxmlformats.org/officeDocument/2006/relationships/image" Target="../media/image19.webp"/><Relationship Id="rId12" Type="http://schemas.openxmlformats.org/officeDocument/2006/relationships/image" Target="../media/image18.webp"/><Relationship Id="rId11" Type="http://schemas.openxmlformats.org/officeDocument/2006/relationships/image" Target="../media/image17.webp"/><Relationship Id="rId10" Type="http://schemas.openxmlformats.org/officeDocument/2006/relationships/image" Target="../media/image16.webp"/><Relationship Id="rId1" Type="http://schemas.openxmlformats.org/officeDocument/2006/relationships/tags" Target="../tags/tag206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tags" Target="../tags/tag211.xml"/><Relationship Id="rId7" Type="http://schemas.openxmlformats.org/officeDocument/2006/relationships/image" Target="../media/image28.png"/><Relationship Id="rId6" Type="http://schemas.openxmlformats.org/officeDocument/2006/relationships/tags" Target="../tags/tag210.xml"/><Relationship Id="rId5" Type="http://schemas.openxmlformats.org/officeDocument/2006/relationships/image" Target="../media/image27.png"/><Relationship Id="rId4" Type="http://schemas.openxmlformats.org/officeDocument/2006/relationships/tags" Target="../tags/tag209.xml"/><Relationship Id="rId3" Type="http://schemas.openxmlformats.org/officeDocument/2006/relationships/image" Target="../media/image30.webp"/><Relationship Id="rId2" Type="http://schemas.openxmlformats.org/officeDocument/2006/relationships/image" Target="../media/image10.webp"/><Relationship Id="rId13" Type="http://schemas.openxmlformats.org/officeDocument/2006/relationships/notesSlide" Target="../notesSlides/notesSlide2.xml"/><Relationship Id="rId12" Type="http://schemas.openxmlformats.org/officeDocument/2006/relationships/slideLayout" Target="../slideLayouts/slideLayout31.xml"/><Relationship Id="rId11" Type="http://schemas.openxmlformats.org/officeDocument/2006/relationships/image" Target="../media/image3.png"/><Relationship Id="rId10" Type="http://schemas.openxmlformats.org/officeDocument/2006/relationships/tags" Target="../tags/tag212.xml"/><Relationship Id="rId1" Type="http://schemas.openxmlformats.org/officeDocument/2006/relationships/image" Target="../media/image29.webp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16.xml"/><Relationship Id="rId8" Type="http://schemas.openxmlformats.org/officeDocument/2006/relationships/image" Target="../media/image28.png"/><Relationship Id="rId7" Type="http://schemas.openxmlformats.org/officeDocument/2006/relationships/tags" Target="../tags/tag215.xml"/><Relationship Id="rId6" Type="http://schemas.openxmlformats.org/officeDocument/2006/relationships/image" Target="../media/image27.png"/><Relationship Id="rId5" Type="http://schemas.openxmlformats.org/officeDocument/2006/relationships/tags" Target="../tags/tag214.xml"/><Relationship Id="rId4" Type="http://schemas.openxmlformats.org/officeDocument/2006/relationships/image" Target="../media/image31.webp"/><Relationship Id="rId3" Type="http://schemas.openxmlformats.org/officeDocument/2006/relationships/image" Target="../media/image13.webp"/><Relationship Id="rId2" Type="http://schemas.openxmlformats.org/officeDocument/2006/relationships/image" Target="../media/image12.webp"/><Relationship Id="rId14" Type="http://schemas.openxmlformats.org/officeDocument/2006/relationships/notesSlide" Target="../notesSlides/notesSlide3.xml"/><Relationship Id="rId13" Type="http://schemas.openxmlformats.org/officeDocument/2006/relationships/slideLayout" Target="../slideLayouts/slideLayout31.xml"/><Relationship Id="rId12" Type="http://schemas.openxmlformats.org/officeDocument/2006/relationships/image" Target="../media/image3.png"/><Relationship Id="rId11" Type="http://schemas.openxmlformats.org/officeDocument/2006/relationships/tags" Target="../tags/tag217.xml"/><Relationship Id="rId10" Type="http://schemas.openxmlformats.org/officeDocument/2006/relationships/image" Target="../media/image2.png"/><Relationship Id="rId1" Type="http://schemas.openxmlformats.org/officeDocument/2006/relationships/tags" Target="../tags/tag213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png"/><Relationship Id="rId8" Type="http://schemas.openxmlformats.org/officeDocument/2006/relationships/tags" Target="../tags/tag221.xml"/><Relationship Id="rId7" Type="http://schemas.openxmlformats.org/officeDocument/2006/relationships/image" Target="../media/image27.png"/><Relationship Id="rId6" Type="http://schemas.openxmlformats.org/officeDocument/2006/relationships/tags" Target="../tags/tag220.xml"/><Relationship Id="rId5" Type="http://schemas.openxmlformats.org/officeDocument/2006/relationships/image" Target="../media/image33.webp"/><Relationship Id="rId4" Type="http://schemas.openxmlformats.org/officeDocument/2006/relationships/image" Target="../media/image32.webp"/><Relationship Id="rId3" Type="http://schemas.openxmlformats.org/officeDocument/2006/relationships/image" Target="../media/image14.webp"/><Relationship Id="rId2" Type="http://schemas.openxmlformats.org/officeDocument/2006/relationships/tags" Target="../tags/tag219.xml"/><Relationship Id="rId14" Type="http://schemas.openxmlformats.org/officeDocument/2006/relationships/slideLayout" Target="../slideLayouts/slideLayout31.xml"/><Relationship Id="rId13" Type="http://schemas.openxmlformats.org/officeDocument/2006/relationships/image" Target="../media/image3.png"/><Relationship Id="rId12" Type="http://schemas.openxmlformats.org/officeDocument/2006/relationships/tags" Target="../tags/tag223.xml"/><Relationship Id="rId11" Type="http://schemas.openxmlformats.org/officeDocument/2006/relationships/image" Target="../media/image2.png"/><Relationship Id="rId10" Type="http://schemas.openxmlformats.org/officeDocument/2006/relationships/tags" Target="../tags/tag222.xml"/><Relationship Id="rId1" Type="http://schemas.openxmlformats.org/officeDocument/2006/relationships/tags" Target="../tags/tag218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png"/><Relationship Id="rId8" Type="http://schemas.openxmlformats.org/officeDocument/2006/relationships/tags" Target="../tags/tag227.xml"/><Relationship Id="rId7" Type="http://schemas.openxmlformats.org/officeDocument/2006/relationships/image" Target="../media/image27.png"/><Relationship Id="rId6" Type="http://schemas.openxmlformats.org/officeDocument/2006/relationships/tags" Target="../tags/tag226.xml"/><Relationship Id="rId5" Type="http://schemas.openxmlformats.org/officeDocument/2006/relationships/image" Target="../media/image36.webp"/><Relationship Id="rId4" Type="http://schemas.openxmlformats.org/officeDocument/2006/relationships/image" Target="../media/image35.webp"/><Relationship Id="rId3" Type="http://schemas.openxmlformats.org/officeDocument/2006/relationships/image" Target="../media/image34.png"/><Relationship Id="rId2" Type="http://schemas.openxmlformats.org/officeDocument/2006/relationships/tags" Target="../tags/tag225.xml"/><Relationship Id="rId14" Type="http://schemas.openxmlformats.org/officeDocument/2006/relationships/slideLayout" Target="../slideLayouts/slideLayout31.xml"/><Relationship Id="rId13" Type="http://schemas.openxmlformats.org/officeDocument/2006/relationships/image" Target="../media/image3.png"/><Relationship Id="rId12" Type="http://schemas.openxmlformats.org/officeDocument/2006/relationships/tags" Target="../tags/tag229.xml"/><Relationship Id="rId11" Type="http://schemas.openxmlformats.org/officeDocument/2006/relationships/image" Target="../media/image2.png"/><Relationship Id="rId10" Type="http://schemas.openxmlformats.org/officeDocument/2006/relationships/tags" Target="../tags/tag228.xml"/><Relationship Id="rId1" Type="http://schemas.openxmlformats.org/officeDocument/2006/relationships/tags" Target="../tags/tag2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:\Users\bookan\Desktop\活动推广\【01】博看网\博看logo.png博看logo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9408795" y="5661660"/>
            <a:ext cx="2146300" cy="910590"/>
          </a:xfrm>
          <a:prstGeom prst="rect">
            <a:avLst/>
          </a:prstGeom>
        </p:spPr>
      </p:pic>
      <p:sp>
        <p:nvSpPr>
          <p:cNvPr id="5" name="副标题 4"/>
          <p:cNvSpPr txBox="1"/>
          <p:nvPr>
            <p:custDataLst>
              <p:tags r:id="rId3"/>
            </p:custDataLst>
          </p:nvPr>
        </p:nvSpPr>
        <p:spPr>
          <a:xfrm>
            <a:off x="6356985" y="3960495"/>
            <a:ext cx="4653280" cy="83439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</a:pPr>
            <a:r>
              <a:rPr kumimoji="0" lang="zh-CN" altLang="en-US" b="0" i="0" noProof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ea typeface="汉仪正圆 55简" panose="00020600040101010101" charset="-122"/>
                <a:cs typeface="+mn-cs"/>
                <a:sym typeface="+mn-ea"/>
              </a:rPr>
              <a:t>博看数字阅读平台线上培训</a:t>
            </a:r>
            <a:endParaRPr kumimoji="0" lang="zh-CN" altLang="en-US" b="0" i="0" noProof="0">
              <a:ln>
                <a:noFill/>
              </a:ln>
              <a:solidFill>
                <a:schemeClr val="dk1">
                  <a:lumMod val="65000"/>
                  <a:lumOff val="35000"/>
                </a:schemeClr>
              </a:solidFill>
              <a:effectLst/>
              <a:uLnTx/>
              <a:uFillTx/>
              <a:ea typeface="汉仪正圆 55简" panose="00020600040101010101" charset="-122"/>
              <a:cs typeface="+mn-cs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614160" y="1557020"/>
            <a:ext cx="3845560" cy="23069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7200" b="1" dirty="0">
                <a:ln w="15875"/>
                <a:gradFill>
                  <a:gsLst>
                    <a:gs pos="0">
                      <a:schemeClr val="accent1">
                        <a:lumOff val="-19994"/>
                        <a:satOff val="20000"/>
                      </a:schemeClr>
                    </a:gs>
                    <a:gs pos="100000">
                      <a:schemeClr val="accent1">
                        <a:lumOff val="15000"/>
                        <a:satOff val="-14994"/>
                      </a:schemeClr>
                    </a:gs>
                  </a:gsLst>
                  <a:lin ang="0" scaled="0"/>
                </a:gradFill>
                <a:effectLst/>
                <a:ea typeface="汉仪正圆 55简" panose="00020600040101010101" charset="-122"/>
              </a:rPr>
              <a:t>云游博看</a:t>
            </a:r>
            <a:endParaRPr lang="en-US" altLang="zh-CN" sz="7200" b="1" dirty="0">
              <a:ln w="15875"/>
              <a:gradFill>
                <a:gsLst>
                  <a:gs pos="0">
                    <a:schemeClr val="accent1">
                      <a:lumOff val="-19994"/>
                      <a:satOff val="20000"/>
                    </a:schemeClr>
                  </a:gs>
                  <a:gs pos="100000">
                    <a:schemeClr val="accent1">
                      <a:lumOff val="15000"/>
                      <a:satOff val="-14994"/>
                    </a:schemeClr>
                  </a:gs>
                </a:gsLst>
                <a:lin ang="0" scaled="0"/>
              </a:gradFill>
              <a:effectLst/>
              <a:ea typeface="汉仪正圆 55简" panose="00020600040101010101" charset="-122"/>
            </a:endParaRPr>
          </a:p>
          <a:p>
            <a:pPr algn="ctr"/>
            <a:r>
              <a:rPr lang="en-US" altLang="zh-CN" sz="7200" b="1" dirty="0">
                <a:ln w="15875"/>
                <a:gradFill>
                  <a:gsLst>
                    <a:gs pos="0">
                      <a:schemeClr val="accent1">
                        <a:lumOff val="-19994"/>
                        <a:satOff val="20000"/>
                      </a:schemeClr>
                    </a:gs>
                    <a:gs pos="100000">
                      <a:schemeClr val="accent1">
                        <a:lumOff val="15000"/>
                        <a:satOff val="-14994"/>
                      </a:schemeClr>
                    </a:gs>
                  </a:gsLst>
                  <a:lin ang="0" scaled="0"/>
                </a:gradFill>
                <a:effectLst/>
                <a:ea typeface="汉仪正圆 55简" panose="00020600040101010101" charset="-122"/>
              </a:rPr>
              <a:t>阅享未来</a:t>
            </a:r>
            <a:endParaRPr lang="en-US" altLang="zh-CN" sz="7200" b="1" dirty="0">
              <a:ln w="15875"/>
              <a:gradFill>
                <a:gsLst>
                  <a:gs pos="0">
                    <a:schemeClr val="accent1">
                      <a:lumOff val="-19994"/>
                      <a:satOff val="20000"/>
                    </a:schemeClr>
                  </a:gs>
                  <a:gs pos="100000">
                    <a:schemeClr val="accent1">
                      <a:lumOff val="15000"/>
                      <a:satOff val="-14994"/>
                    </a:schemeClr>
                  </a:gs>
                </a:gsLst>
                <a:lin ang="0" scaled="0"/>
              </a:gradFill>
              <a:effectLst/>
              <a:ea typeface="汉仪正圆 55简" panose="00020600040101010101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4"/>
        </p:blipFill>
        <p:spPr>
          <a:xfrm>
            <a:off x="191770" y="188595"/>
            <a:ext cx="2762250" cy="6667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99740" y="260350"/>
            <a:ext cx="14217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spc="20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正圆 55简" panose="00020600040101010101" charset="-122"/>
              </a:rPr>
              <a:t>图书馆</a:t>
            </a:r>
            <a:endParaRPr lang="zh-CN" altLang="en-US" sz="2400" spc="20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汉仪正圆 55简" panose="00020600040101010101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443355" y="709930"/>
            <a:ext cx="89871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28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体育运动</a:t>
            </a:r>
            <a:endParaRPr lang="zh-CN" altLang="en-US" sz="28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95680" y="4712970"/>
            <a:ext cx="2552065" cy="179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由</a:t>
            </a:r>
            <a:r>
              <a:rPr lang="zh-CN" altLang="en-US" b="1">
                <a:solidFill>
                  <a:srgbClr val="F46F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中国体育报业总社主办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的群众性体育刊物。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"/>
            </p:custDataLst>
          </p:nvPr>
        </p:nvSpPr>
        <p:spPr>
          <a:xfrm>
            <a:off x="4575175" y="4645025"/>
            <a:ext cx="3041650" cy="14751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  <a:buClrTx/>
              <a:buSzTx/>
              <a:buFontTx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中国篮球协会</a:t>
            </a:r>
            <a:r>
              <a:rPr lang="zh-CN" altLang="en-US" b="1">
                <a:solidFill>
                  <a:srgbClr val="F46F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唯一专刊、CBA唯一指定专刊、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国际篮联指定交换刊物。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2"/>
            </p:custDataLst>
          </p:nvPr>
        </p:nvSpPr>
        <p:spPr>
          <a:xfrm>
            <a:off x="8275955" y="4645025"/>
            <a:ext cx="2527300" cy="1475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  <a:buClrTx/>
              <a:buSzTx/>
              <a:buNone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中国体育报业总社与中国羽毛球协会联合打造的一本</a:t>
            </a:r>
            <a:r>
              <a:rPr lang="zh-CN" altLang="en-US" b="1">
                <a:solidFill>
                  <a:srgbClr val="F46F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中国羽坛权威月刊。</a:t>
            </a:r>
            <a:endParaRPr lang="zh-CN" altLang="en-US" b="1">
              <a:solidFill>
                <a:srgbClr val="F46F2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 userDrawn="1"/>
        </p:nvSpPr>
        <p:spPr>
          <a:xfrm>
            <a:off x="779695" y="862330"/>
            <a:ext cx="215900" cy="216535"/>
          </a:xfrm>
          <a:prstGeom prst="ellipse">
            <a:avLst/>
          </a:prstGeom>
          <a:solidFill>
            <a:srgbClr val="6B77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/>
        </p:blipFill>
        <p:spPr>
          <a:xfrm>
            <a:off x="8688070" y="1649730"/>
            <a:ext cx="2030095" cy="2791460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4"/>
        </p:blipFill>
        <p:spPr>
          <a:xfrm>
            <a:off x="1219835" y="1649730"/>
            <a:ext cx="2130425" cy="2929255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5"/>
        </p:blipFill>
        <p:spPr>
          <a:xfrm>
            <a:off x="4871720" y="1628775"/>
            <a:ext cx="2123440" cy="292036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132531"/>
            <a:ext cx="720090" cy="72009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  <p:bldLst>
      <p:bldP spid="15" grpId="1"/>
      <p:bldP spid="16" grpId="1"/>
      <p:bldP spid="1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443355" y="709930"/>
            <a:ext cx="89871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28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科技科普：</a:t>
            </a:r>
            <a:endParaRPr lang="zh-CN" altLang="en-US" sz="28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89965" y="4620895"/>
            <a:ext cx="2543175" cy="9810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46F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“揭示自然奥秘,再现探索历程”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综合类</a:t>
            </a:r>
            <a:r>
              <a:rPr lang="zh-CN" altLang="en-US" b="1">
                <a:solidFill>
                  <a:srgbClr val="F46F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自然科学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普及期刊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"/>
            </p:custDataLst>
          </p:nvPr>
        </p:nvSpPr>
        <p:spPr>
          <a:xfrm>
            <a:off x="7900035" y="4620895"/>
            <a:ext cx="2717800" cy="17360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  <a:buClrTx/>
              <a:buSzTx/>
              <a:buNone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涉及天文学、空间科学及航天、地理、历史、哲学等。为美国</a:t>
            </a:r>
            <a:r>
              <a:rPr lang="zh-CN" altLang="en-US" b="1">
                <a:solidFill>
                  <a:srgbClr val="F46F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著名天文杂志</a:t>
            </a:r>
            <a:endParaRPr lang="zh-CN" altLang="en-US" b="1">
              <a:solidFill>
                <a:srgbClr val="F46F2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4542790" y="4620895"/>
            <a:ext cx="2347595" cy="14160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  <a:buClrTx/>
              <a:buSzTx/>
              <a:buFontTx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入选“</a:t>
            </a:r>
            <a:r>
              <a:rPr lang="zh-CN" altLang="en-US" b="1">
                <a:solidFill>
                  <a:srgbClr val="F46F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全国百种重点社科刊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”，中国期刊界一个响亮的品牌。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 userDrawn="1"/>
        </p:nvSpPr>
        <p:spPr>
          <a:xfrm>
            <a:off x="779695" y="862330"/>
            <a:ext cx="215900" cy="216535"/>
          </a:xfrm>
          <a:prstGeom prst="ellipse">
            <a:avLst/>
          </a:prstGeom>
          <a:solidFill>
            <a:srgbClr val="6B77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8" name="图片 107"/>
          <p:cNvPicPr/>
          <p:nvPr/>
        </p:nvPicPr>
        <p:blipFill>
          <a:blip r:embed="rId3"/>
          <a:stretch>
            <a:fillRect/>
          </a:stretch>
        </p:blipFill>
        <p:spPr>
          <a:xfrm>
            <a:off x="4619625" y="1647825"/>
            <a:ext cx="2049145" cy="27393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9" name="图片 108"/>
          <p:cNvPicPr/>
          <p:nvPr/>
        </p:nvPicPr>
        <p:blipFill>
          <a:blip r:embed="rId4"/>
          <a:stretch>
            <a:fillRect/>
          </a:stretch>
        </p:blipFill>
        <p:spPr>
          <a:xfrm>
            <a:off x="8244205" y="1570990"/>
            <a:ext cx="2028825" cy="2816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0" name="图片 119"/>
          <p:cNvPicPr/>
          <p:nvPr/>
        </p:nvPicPr>
        <p:blipFill>
          <a:blip r:embed="rId5"/>
          <a:stretch>
            <a:fillRect/>
          </a:stretch>
        </p:blipFill>
        <p:spPr>
          <a:xfrm>
            <a:off x="1176020" y="1633220"/>
            <a:ext cx="2042795" cy="2809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132531"/>
            <a:ext cx="720090" cy="72009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  <p:bldLst>
      <p:bldP spid="15" grpId="1"/>
      <p:bldP spid="6" grpId="1"/>
      <p:bldP spid="1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443355" y="709930"/>
            <a:ext cx="108172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28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时尚娱乐</a:t>
            </a:r>
            <a:endParaRPr lang="zh-CN" altLang="en-US" sz="24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 userDrawn="1"/>
        </p:nvSpPr>
        <p:spPr>
          <a:xfrm>
            <a:off x="779695" y="862330"/>
            <a:ext cx="215900" cy="216535"/>
          </a:xfrm>
          <a:prstGeom prst="ellipse">
            <a:avLst/>
          </a:prstGeom>
          <a:solidFill>
            <a:srgbClr val="6B77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640320" y="4775835"/>
            <a:ext cx="246380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  <a:buClrTx/>
              <a:buSzTx/>
              <a:buFontTx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新华通讯社主管, 新华社报刊集群中</a:t>
            </a:r>
            <a:r>
              <a:rPr lang="zh-CN" altLang="en-US" b="1">
                <a:solidFill>
                  <a:srgbClr val="F46F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唯一的艺术类期刊</a:t>
            </a:r>
            <a:endParaRPr lang="zh-CN" altLang="en-US" b="1">
              <a:solidFill>
                <a:srgbClr val="F46F2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275080" y="4699000"/>
            <a:ext cx="2299335" cy="1414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>
              <a:lnSpc>
                <a:spcPct val="150000"/>
              </a:lnSpc>
              <a:buClrTx/>
              <a:buSzTx/>
              <a:buFontTx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国际高端时尚期刊，是</a:t>
            </a:r>
            <a:r>
              <a:rPr lang="zh-CN" altLang="en-US" b="1">
                <a:solidFill>
                  <a:srgbClr val="F46F2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中国第一本进入市场的国际女性期刊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  <a:buClrTx/>
              <a:buSzTx/>
              <a:buFontTx/>
            </a:pPr>
            <a:endParaRPr lang="zh-CN" altLang="en-US" b="0">
              <a:solidFill>
                <a:srgbClr val="F46F2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663440" y="4782185"/>
            <a:ext cx="246380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  <a:buClrTx/>
              <a:buSzTx/>
              <a:buFontTx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b="1">
                <a:solidFill>
                  <a:srgbClr val="F46F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第一本以全球为视野、以人文为核心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的地理旅游类精品期刊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1"/>
        </p:blipFill>
        <p:spPr>
          <a:xfrm>
            <a:off x="7640320" y="1457325"/>
            <a:ext cx="2182495" cy="3001010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2"/>
        </p:blipFill>
        <p:spPr>
          <a:xfrm>
            <a:off x="1415415" y="1457325"/>
            <a:ext cx="2166620" cy="29794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132531"/>
            <a:ext cx="720090" cy="72009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pic>
        <p:nvPicPr>
          <p:cNvPr id="2" name="图片 1"/>
          <p:cNvPicPr/>
          <p:nvPr/>
        </p:nvPicPr>
        <p:blipFill>
          <a:blip r:embed="rId11"/>
        </p:blipFill>
        <p:spPr>
          <a:xfrm>
            <a:off x="4512310" y="1412875"/>
            <a:ext cx="2198370" cy="3023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443355" y="709930"/>
            <a:ext cx="89871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28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家庭生活</a:t>
            </a:r>
            <a:endParaRPr lang="zh-CN" altLang="en-US" sz="28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295775" y="4796155"/>
            <a:ext cx="2631440" cy="1359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>
              <a:lnSpc>
                <a:spcPct val="150000"/>
              </a:lnSpc>
              <a:buClrTx/>
              <a:buSzTx/>
              <a:buFontTx/>
            </a:pPr>
            <a:r>
              <a:rPr lang="zh-CN" altLang="en-US" b="0">
                <a:latin typeface="微软雅黑" panose="020B0503020204020204" pitchFamily="34" charset="-122"/>
                <a:ea typeface="微软雅黑" panose="020B0503020204020204" pitchFamily="34" charset="-122"/>
              </a:rPr>
              <a:t>致力于餐饮文化的挖掘、研究、以及传播</a:t>
            </a:r>
            <a:endParaRPr lang="zh-CN" altLang="en-US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91870" y="4732655"/>
            <a:ext cx="2631440" cy="21253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>
              <a:lnSpc>
                <a:spcPct val="150000"/>
              </a:lnSpc>
              <a:buClrTx/>
              <a:buSzTx/>
              <a:buFontTx/>
            </a:pPr>
            <a:r>
              <a:rPr lang="zh-CN" altLang="en-US" b="0">
                <a:latin typeface="微软雅黑" panose="020B0503020204020204" pitchFamily="34" charset="-122"/>
                <a:ea typeface="微软雅黑" panose="020B0503020204020204" pitchFamily="34" charset="-122"/>
              </a:rPr>
              <a:t>传播食品科学知识、饮食文化、烹饪技巧、时尚生活方式的</a:t>
            </a:r>
            <a:r>
              <a:rPr lang="zh-CN" altLang="en-US" b="0">
                <a:solidFill>
                  <a:srgbClr val="F46F2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科普杂志</a:t>
            </a:r>
            <a:r>
              <a:rPr lang="zh-CN" altLang="en-US" b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99680" y="4835525"/>
            <a:ext cx="2631440" cy="1359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>
              <a:lnSpc>
                <a:spcPct val="150000"/>
              </a:lnSpc>
              <a:buClrTx/>
              <a:buSzTx/>
              <a:buFontTx/>
            </a:pPr>
            <a:r>
              <a:rPr lang="zh-CN" altLang="en-US" b="0">
                <a:latin typeface="微软雅黑" panose="020B0503020204020204" pitchFamily="34" charset="-122"/>
                <a:ea typeface="微软雅黑" panose="020B0503020204020204" pitchFamily="34" charset="-122"/>
              </a:rPr>
              <a:t>国内极具影响力的家居和生活美学设计媒体平台</a:t>
            </a:r>
            <a:endParaRPr lang="zh-CN" altLang="en-US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8" name="图片 127"/>
          <p:cNvPicPr/>
          <p:nvPr/>
        </p:nvPicPr>
        <p:blipFill>
          <a:blip r:embed="rId1"/>
          <a:stretch>
            <a:fillRect/>
          </a:stretch>
        </p:blipFill>
        <p:spPr>
          <a:xfrm>
            <a:off x="1260475" y="1691005"/>
            <a:ext cx="2094230" cy="2879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/>
          <p:nvPr/>
        </p:nvPicPr>
        <p:blipFill>
          <a:blip r:embed="rId2"/>
        </p:blipFill>
        <p:spPr>
          <a:xfrm>
            <a:off x="4511675" y="1701165"/>
            <a:ext cx="2088515" cy="2872105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/>
        </p:blipFill>
        <p:spPr>
          <a:xfrm>
            <a:off x="7679690" y="1691005"/>
            <a:ext cx="2106930" cy="289687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132531"/>
            <a:ext cx="720090" cy="72009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sp>
        <p:nvSpPr>
          <p:cNvPr id="15" name="椭圆 14"/>
          <p:cNvSpPr/>
          <p:nvPr userDrawn="1"/>
        </p:nvSpPr>
        <p:spPr>
          <a:xfrm>
            <a:off x="779695" y="862330"/>
            <a:ext cx="215900" cy="216535"/>
          </a:xfrm>
          <a:prstGeom prst="ellipse">
            <a:avLst/>
          </a:prstGeom>
          <a:solidFill>
            <a:srgbClr val="6B77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" name="图片 13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723576" y="548331"/>
            <a:ext cx="720000" cy="59577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15415" y="548640"/>
            <a:ext cx="19602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/>
            <a:r>
              <a:rPr lang="zh-CN" altLang="en-US" sz="3200" dirty="0">
                <a:solidFill>
                  <a:schemeClr val="dk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rPr>
              <a:t>热门图书</a:t>
            </a:r>
            <a:endParaRPr lang="zh-CN" altLang="en-US" sz="3200" dirty="0">
              <a:solidFill>
                <a:schemeClr val="dk1">
                  <a:lumMod val="75000"/>
                  <a:lumOff val="25000"/>
                </a:schemeClr>
              </a:solidFill>
              <a:latin typeface="Arial" panose="020B0604020202020204" pitchFamily="34" charset="0"/>
              <a:ea typeface="汉仪正圆 55简" panose="00020600040101010101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15240" y="980440"/>
            <a:ext cx="12176760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 defTabSz="1042670" fontAlgn="auto">
              <a:lnSpc>
                <a:spcPct val="150000"/>
              </a:lnSpc>
            </a:pPr>
            <a:r>
              <a:rPr lang="zh-CN" altLang="en-US" sz="2400" dirty="0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+mn-ea"/>
              </a:rPr>
              <a:t>50000余册，畅销新书&amp;上榜好书</a:t>
            </a:r>
            <a:endParaRPr lang="zh-CN" altLang="en-US" sz="2400" dirty="0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微软雅黑" panose="020B0503020204020204" pitchFamily="34" charset="-122"/>
              <a:sym typeface="+mn-ea"/>
            </a:endParaRPr>
          </a:p>
          <a:p>
            <a:pPr algn="ctr" defTabSz="1042670" fontAlgn="auto">
              <a:lnSpc>
                <a:spcPct val="150000"/>
              </a:lnSpc>
            </a:pPr>
            <a:r>
              <a:rPr lang="zh-CN" altLang="en-US" sz="2000" dirty="0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+mn-ea"/>
              </a:rPr>
              <a:t>涵盖党政军事，经典名著、经管职场，人文社科，文学艺术，情感家庭，教育科技等12大类</a:t>
            </a:r>
            <a:endParaRPr lang="zh-CN" altLang="en-US" sz="2000" dirty="0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07035" y="2251710"/>
            <a:ext cx="11478895" cy="1815465"/>
            <a:chOff x="641" y="3546"/>
            <a:chExt cx="18077" cy="2859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pic>
          <p:nvPicPr>
            <p:cNvPr id="15" name="图片 14"/>
            <p:cNvPicPr/>
            <p:nvPr/>
          </p:nvPicPr>
          <p:blipFill>
            <a:blip r:embed="rId3"/>
          </p:blipFill>
          <p:spPr>
            <a:xfrm>
              <a:off x="641" y="3571"/>
              <a:ext cx="2267" cy="2834"/>
            </a:xfrm>
            <a:prstGeom prst="rect">
              <a:avLst/>
            </a:prstGeom>
          </p:spPr>
        </p:pic>
        <p:pic>
          <p:nvPicPr>
            <p:cNvPr id="17" name="图片 16"/>
            <p:cNvPicPr/>
            <p:nvPr/>
          </p:nvPicPr>
          <p:blipFill>
            <a:blip r:embed="rId4"/>
          </p:blipFill>
          <p:spPr>
            <a:xfrm>
              <a:off x="3015" y="3555"/>
              <a:ext cx="2068" cy="2833"/>
            </a:xfrm>
            <a:prstGeom prst="rect">
              <a:avLst/>
            </a:prstGeom>
          </p:spPr>
        </p:pic>
        <p:pic>
          <p:nvPicPr>
            <p:cNvPr id="2" name="图片 1"/>
            <p:cNvPicPr/>
            <p:nvPr/>
          </p:nvPicPr>
          <p:blipFill>
            <a:blip r:embed="rId5"/>
          </p:blipFill>
          <p:spPr>
            <a:xfrm>
              <a:off x="5190" y="3555"/>
              <a:ext cx="2127" cy="2849"/>
            </a:xfrm>
            <a:prstGeom prst="rect">
              <a:avLst/>
            </a:prstGeom>
          </p:spPr>
        </p:pic>
        <p:pic>
          <p:nvPicPr>
            <p:cNvPr id="4" name="图片 3"/>
            <p:cNvPicPr/>
            <p:nvPr/>
          </p:nvPicPr>
          <p:blipFill>
            <a:blip r:embed="rId6"/>
          </p:blipFill>
          <p:spPr>
            <a:xfrm>
              <a:off x="7516" y="3572"/>
              <a:ext cx="2103" cy="2816"/>
            </a:xfrm>
            <a:prstGeom prst="rect">
              <a:avLst/>
            </a:prstGeom>
          </p:spPr>
        </p:pic>
        <p:pic>
          <p:nvPicPr>
            <p:cNvPr id="25" name="图片 24"/>
            <p:cNvPicPr/>
            <p:nvPr/>
          </p:nvPicPr>
          <p:blipFill>
            <a:blip r:embed="rId7"/>
          </p:blipFill>
          <p:spPr>
            <a:xfrm>
              <a:off x="9818" y="3555"/>
              <a:ext cx="2067" cy="2850"/>
            </a:xfrm>
            <a:prstGeom prst="rect">
              <a:avLst/>
            </a:prstGeom>
          </p:spPr>
        </p:pic>
        <p:pic>
          <p:nvPicPr>
            <p:cNvPr id="27" name="图片 26"/>
            <p:cNvPicPr/>
            <p:nvPr/>
          </p:nvPicPr>
          <p:blipFill>
            <a:blip r:embed="rId8"/>
          </p:blipFill>
          <p:spPr>
            <a:xfrm>
              <a:off x="12052" y="3546"/>
              <a:ext cx="2066" cy="2859"/>
            </a:xfrm>
            <a:prstGeom prst="rect">
              <a:avLst/>
            </a:prstGeom>
          </p:spPr>
        </p:pic>
        <p:pic>
          <p:nvPicPr>
            <p:cNvPr id="28" name="图片 27"/>
            <p:cNvPicPr/>
            <p:nvPr/>
          </p:nvPicPr>
          <p:blipFill>
            <a:blip r:embed="rId9"/>
          </p:blipFill>
          <p:spPr>
            <a:xfrm>
              <a:off x="14285" y="3546"/>
              <a:ext cx="2067" cy="2859"/>
            </a:xfrm>
            <a:prstGeom prst="rect">
              <a:avLst/>
            </a:prstGeom>
          </p:spPr>
        </p:pic>
        <p:pic>
          <p:nvPicPr>
            <p:cNvPr id="33" name="图片 32"/>
            <p:cNvPicPr/>
            <p:nvPr/>
          </p:nvPicPr>
          <p:blipFill>
            <a:blip r:embed="rId10"/>
          </p:blipFill>
          <p:spPr>
            <a:xfrm>
              <a:off x="16598" y="3572"/>
              <a:ext cx="2121" cy="2833"/>
            </a:xfrm>
            <a:prstGeom prst="rect">
              <a:avLst/>
            </a:prstGeom>
          </p:spPr>
        </p:pic>
      </p:grpSp>
      <p:grpSp>
        <p:nvGrpSpPr>
          <p:cNvPr id="35" name="组合 34"/>
          <p:cNvGrpSpPr/>
          <p:nvPr/>
        </p:nvGrpSpPr>
        <p:grpSpPr>
          <a:xfrm>
            <a:off x="407035" y="4241165"/>
            <a:ext cx="11484610" cy="1805305"/>
            <a:chOff x="641" y="6679"/>
            <a:chExt cx="18086" cy="2843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pic>
          <p:nvPicPr>
            <p:cNvPr id="8" name="图片 7" descr="C:\Users\bookan\Desktop\图书\文学艺术\cover_small (5).jpgcover_small (5)"/>
            <p:cNvPicPr>
              <a:picLocks noChangeAspect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>
            <a:xfrm>
              <a:off x="641" y="6679"/>
              <a:ext cx="2267" cy="2834"/>
            </a:xfrm>
            <a:prstGeom prst="rect">
              <a:avLst/>
            </a:prstGeom>
            <a:effectLst/>
          </p:spPr>
        </p:pic>
        <p:pic>
          <p:nvPicPr>
            <p:cNvPr id="12" name="图片 11"/>
            <p:cNvPicPr/>
            <p:nvPr/>
          </p:nvPicPr>
          <p:blipFill>
            <a:blip r:embed="rId12"/>
          </p:blipFill>
          <p:spPr>
            <a:xfrm>
              <a:off x="5190" y="6679"/>
              <a:ext cx="2142" cy="2834"/>
            </a:xfrm>
            <a:prstGeom prst="rect">
              <a:avLst/>
            </a:prstGeom>
          </p:spPr>
        </p:pic>
        <p:pic>
          <p:nvPicPr>
            <p:cNvPr id="13" name="图片 12"/>
            <p:cNvPicPr/>
            <p:nvPr/>
          </p:nvPicPr>
          <p:blipFill>
            <a:blip r:embed="rId13"/>
          </p:blipFill>
          <p:spPr>
            <a:xfrm>
              <a:off x="3015" y="6679"/>
              <a:ext cx="2068" cy="2834"/>
            </a:xfrm>
            <a:prstGeom prst="rect">
              <a:avLst/>
            </a:prstGeom>
          </p:spPr>
        </p:pic>
        <p:pic>
          <p:nvPicPr>
            <p:cNvPr id="16" name="图片 15"/>
            <p:cNvPicPr/>
            <p:nvPr/>
          </p:nvPicPr>
          <p:blipFill>
            <a:blip r:embed="rId14"/>
          </p:blipFill>
          <p:spPr>
            <a:xfrm>
              <a:off x="7519" y="6679"/>
              <a:ext cx="2100" cy="2834"/>
            </a:xfrm>
            <a:prstGeom prst="rect">
              <a:avLst/>
            </a:prstGeom>
          </p:spPr>
        </p:pic>
        <p:pic>
          <p:nvPicPr>
            <p:cNvPr id="29" name="图片 28"/>
            <p:cNvPicPr/>
            <p:nvPr/>
          </p:nvPicPr>
          <p:blipFill>
            <a:blip r:embed="rId15"/>
          </p:blipFill>
          <p:spPr>
            <a:xfrm>
              <a:off x="9806" y="6679"/>
              <a:ext cx="2068" cy="2834"/>
            </a:xfrm>
            <a:prstGeom prst="rect">
              <a:avLst/>
            </a:prstGeom>
          </p:spPr>
        </p:pic>
        <p:pic>
          <p:nvPicPr>
            <p:cNvPr id="32" name="图片 31"/>
            <p:cNvPicPr/>
            <p:nvPr/>
          </p:nvPicPr>
          <p:blipFill>
            <a:blip r:embed="rId16"/>
          </p:blipFill>
          <p:spPr>
            <a:xfrm>
              <a:off x="12061" y="6679"/>
              <a:ext cx="2070" cy="2834"/>
            </a:xfrm>
            <a:prstGeom prst="rect">
              <a:avLst/>
            </a:prstGeom>
          </p:spPr>
        </p:pic>
        <p:pic>
          <p:nvPicPr>
            <p:cNvPr id="36" name="图片 35"/>
            <p:cNvPicPr/>
            <p:nvPr/>
          </p:nvPicPr>
          <p:blipFill>
            <a:blip r:embed="rId17"/>
          </p:blipFill>
          <p:spPr>
            <a:xfrm>
              <a:off x="14271" y="6680"/>
              <a:ext cx="2143" cy="2833"/>
            </a:xfrm>
            <a:prstGeom prst="rect">
              <a:avLst/>
            </a:prstGeom>
          </p:spPr>
        </p:pic>
        <p:pic>
          <p:nvPicPr>
            <p:cNvPr id="37" name="图片 36"/>
            <p:cNvPicPr/>
            <p:nvPr/>
          </p:nvPicPr>
          <p:blipFill>
            <a:blip r:embed="rId18"/>
          </p:blipFill>
          <p:spPr>
            <a:xfrm>
              <a:off x="16597" y="6680"/>
              <a:ext cx="2130" cy="284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  <p:bldLst>
      <p:bldP spid="82" grpId="0"/>
      <p:bldP spid="8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图片 5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132531"/>
            <a:ext cx="720090" cy="720090"/>
          </a:xfrm>
          <a:prstGeom prst="rect">
            <a:avLst/>
          </a:prstGeom>
        </p:spPr>
      </p:pic>
      <p:sp>
        <p:nvSpPr>
          <p:cNvPr id="19" name="圆角矩形 18"/>
          <p:cNvSpPr/>
          <p:nvPr>
            <p:custDataLst>
              <p:tags r:id="rId5"/>
            </p:custDataLst>
          </p:nvPr>
        </p:nvSpPr>
        <p:spPr>
          <a:xfrm>
            <a:off x="5303520" y="1546225"/>
            <a:ext cx="5061585" cy="457200"/>
          </a:xfrm>
          <a:prstGeom prst="round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7" tIns="60953" rIns="121907" bIns="60953" rtlCol="0" anchor="ctr"/>
          <a:p>
            <a:pPr algn="ctr"/>
            <a:endParaRPr lang="zh-CN" altLang="en-US" sz="1335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/>
          <p:cNvSpPr/>
          <p:nvPr>
            <p:custDataLst>
              <p:tags r:id="rId6"/>
            </p:custDataLst>
          </p:nvPr>
        </p:nvSpPr>
        <p:spPr>
          <a:xfrm>
            <a:off x="5303520" y="2402840"/>
            <a:ext cx="5061585" cy="457200"/>
          </a:xfrm>
          <a:prstGeom prst="roundRect">
            <a:avLst/>
          </a:prstGeom>
          <a:noFill/>
          <a:ln w="19050">
            <a:solidFill>
              <a:schemeClr val="lt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7" tIns="60953" rIns="121907" bIns="60953" rtlCol="0" anchor="ctr"/>
          <a:p>
            <a:pPr algn="ctr"/>
            <a:endParaRPr lang="zh-CN" altLang="en-US" sz="1335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圆角矩形 22"/>
          <p:cNvSpPr/>
          <p:nvPr>
            <p:custDataLst>
              <p:tags r:id="rId7"/>
            </p:custDataLst>
          </p:nvPr>
        </p:nvSpPr>
        <p:spPr>
          <a:xfrm>
            <a:off x="5303520" y="3259455"/>
            <a:ext cx="5061585" cy="457200"/>
          </a:xfrm>
          <a:prstGeom prst="round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7" tIns="60953" rIns="121907" bIns="60953" rtlCol="0" anchor="ctr"/>
          <a:p>
            <a:pPr algn="ctr"/>
            <a:endParaRPr lang="zh-CN" altLang="en-US" sz="1335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 24"/>
          <p:cNvSpPr/>
          <p:nvPr>
            <p:custDataLst>
              <p:tags r:id="rId8"/>
            </p:custDataLst>
          </p:nvPr>
        </p:nvSpPr>
        <p:spPr>
          <a:xfrm>
            <a:off x="5303520" y="4116070"/>
            <a:ext cx="5071110" cy="457200"/>
          </a:xfrm>
          <a:prstGeom prst="roundRect">
            <a:avLst/>
          </a:prstGeom>
          <a:noFill/>
          <a:ln w="19050">
            <a:solidFill>
              <a:schemeClr val="lt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7" tIns="60953" rIns="121907" bIns="60953" rtlCol="0" anchor="ctr"/>
          <a:p>
            <a:pPr algn="ctr"/>
            <a:endParaRPr lang="zh-CN" altLang="en-US" sz="1335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圆角矩形 25"/>
          <p:cNvSpPr/>
          <p:nvPr>
            <p:custDataLst>
              <p:tags r:id="rId9"/>
            </p:custDataLst>
          </p:nvPr>
        </p:nvSpPr>
        <p:spPr>
          <a:xfrm>
            <a:off x="5280025" y="4972685"/>
            <a:ext cx="5093970" cy="457200"/>
          </a:xfrm>
          <a:prstGeom prst="round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7" tIns="60953" rIns="121907" bIns="60953" rtlCol="0" anchor="ctr"/>
          <a:p>
            <a:pPr algn="ctr"/>
            <a:endParaRPr lang="zh-CN" altLang="en-US" sz="1335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10"/>
            </p:custDataLst>
          </p:nvPr>
        </p:nvSpPr>
        <p:spPr>
          <a:xfrm>
            <a:off x="5622925" y="1564640"/>
            <a:ext cx="26358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dirty="0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+mn-ea"/>
              </a:rPr>
              <a:t>人在此，心寄故人</a:t>
            </a:r>
            <a:endParaRPr lang="zh-CN" altLang="en-US" sz="2400" dirty="0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8" name="文本框 27"/>
          <p:cNvSpPr txBox="1"/>
          <p:nvPr>
            <p:custDataLst>
              <p:tags r:id="rId11"/>
            </p:custDataLst>
          </p:nvPr>
        </p:nvSpPr>
        <p:spPr>
          <a:xfrm>
            <a:off x="5622925" y="2442210"/>
            <a:ext cx="475170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2400" dirty="0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+mn-ea"/>
              </a:rPr>
              <a:t>直抵人心的，是这一番人间味浓</a:t>
            </a:r>
            <a:endParaRPr lang="zh-CN" altLang="en-US" sz="2000">
              <a:solidFill>
                <a:schemeClr val="dk1"/>
              </a:solidFill>
              <a:latin typeface="Times New Roman" panose="02020603050405020304" charset="0"/>
              <a:ea typeface="汉仪中宋简" panose="02010600000101010101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9" name="文本框 28"/>
          <p:cNvSpPr txBox="1"/>
          <p:nvPr>
            <p:custDataLst>
              <p:tags r:id="rId12"/>
            </p:custDataLst>
          </p:nvPr>
        </p:nvSpPr>
        <p:spPr>
          <a:xfrm>
            <a:off x="5622925" y="3298825"/>
            <a:ext cx="26358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2400" dirty="0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+mn-ea"/>
              </a:rPr>
              <a:t>最美不过人间风物</a:t>
            </a:r>
            <a:endParaRPr lang="zh-CN" altLang="en-US" sz="2400" dirty="0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0" name="文本框 29"/>
          <p:cNvSpPr txBox="1"/>
          <p:nvPr>
            <p:custDataLst>
              <p:tags r:id="rId13"/>
            </p:custDataLst>
          </p:nvPr>
        </p:nvSpPr>
        <p:spPr>
          <a:xfrm>
            <a:off x="5556885" y="4136390"/>
            <a:ext cx="481774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2400" dirty="0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+mn-ea"/>
              </a:rPr>
              <a:t>人生天地间，目之所及皆大美无言</a:t>
            </a:r>
            <a:endParaRPr lang="zh-CN" altLang="en-US" sz="2400" dirty="0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1" name="文本框 30"/>
          <p:cNvSpPr txBox="1"/>
          <p:nvPr>
            <p:custDataLst>
              <p:tags r:id="rId14"/>
            </p:custDataLst>
          </p:nvPr>
        </p:nvSpPr>
        <p:spPr>
          <a:xfrm>
            <a:off x="5622925" y="4972685"/>
            <a:ext cx="23336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2400" dirty="0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+mn-ea"/>
              </a:rPr>
              <a:t>人生看得几清明</a:t>
            </a:r>
            <a:endParaRPr lang="zh-CN" altLang="en-US" sz="2400" dirty="0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15"/>
            </p:custDataLst>
          </p:nvPr>
        </p:nvSpPr>
        <p:spPr>
          <a:xfrm>
            <a:off x="1440180" y="548640"/>
            <a:ext cx="40233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/>
            <a:r>
              <a:rPr lang="zh-CN" altLang="en-US" sz="3200" dirty="0">
                <a:solidFill>
                  <a:schemeClr val="dk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  <a:sym typeface="+mn-ea"/>
              </a:rPr>
              <a:t>图书推荐-汪曾祺</a:t>
            </a:r>
            <a:endParaRPr lang="zh-CN" altLang="en-US" sz="3200" dirty="0">
              <a:solidFill>
                <a:schemeClr val="dk1">
                  <a:lumMod val="75000"/>
                  <a:lumOff val="25000"/>
                </a:schemeClr>
              </a:solidFill>
              <a:latin typeface="Arial" panose="020B0604020202020204" pitchFamily="34" charset="0"/>
              <a:ea typeface="汉仪正圆 55简" panose="00020600040101010101" charset="-122"/>
              <a:sym typeface="+mn-ea"/>
            </a:endParaRPr>
          </a:p>
        </p:txBody>
      </p:sp>
      <p:pic>
        <p:nvPicPr>
          <p:cNvPr id="2" name="图片 1"/>
          <p:cNvPicPr/>
          <p:nvPr>
            <p:custDataLst>
              <p:tags r:id="rId16"/>
            </p:custDataLst>
          </p:nvPr>
        </p:nvPicPr>
        <p:blipFill>
          <a:blip r:embed="rId17"/>
          <a:srcRect l="5467" r="5467"/>
          <a:stretch>
            <a:fillRect/>
          </a:stretch>
        </p:blipFill>
        <p:spPr>
          <a:xfrm>
            <a:off x="615711" y="1767783"/>
            <a:ext cx="2070672" cy="3196704"/>
          </a:xfrm>
          <a:prstGeom prst="rect">
            <a:avLst/>
          </a:prstGeom>
          <a:noFill/>
          <a:ln w="28575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/>
          <p:cNvPicPr/>
          <p:nvPr>
            <p:custDataLst>
              <p:tags r:id="rId18"/>
            </p:custDataLst>
          </p:nvPr>
        </p:nvPicPr>
        <p:blipFill>
          <a:blip r:embed="rId19"/>
          <a:srcRect t="22174" r="2181" b="31158"/>
        </p:blipFill>
        <p:spPr>
          <a:xfrm>
            <a:off x="2852459" y="1767855"/>
            <a:ext cx="2025159" cy="128991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29" name="图片 128"/>
          <p:cNvPicPr/>
          <p:nvPr>
            <p:custDataLst>
              <p:tags r:id="rId20"/>
            </p:custDataLst>
          </p:nvPr>
        </p:nvPicPr>
        <p:blipFill>
          <a:blip r:embed="rId21"/>
          <a:srcRect l="2181" t="10027" b="23021"/>
        </p:blipFill>
        <p:spPr>
          <a:xfrm>
            <a:off x="2852459" y="3057766"/>
            <a:ext cx="2025159" cy="1906649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61" name="图片 60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210" name="图片 209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sp>
        <p:nvSpPr>
          <p:cNvPr id="15" name="椭圆 14"/>
          <p:cNvSpPr/>
          <p:nvPr userDrawn="1"/>
        </p:nvSpPr>
        <p:spPr>
          <a:xfrm>
            <a:off x="779695" y="862330"/>
            <a:ext cx="215900" cy="216535"/>
          </a:xfrm>
          <a:prstGeom prst="ellipse">
            <a:avLst/>
          </a:prstGeom>
          <a:solidFill>
            <a:srgbClr val="6B77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" name="图片 25"/>
          <p:cNvPicPr/>
          <p:nvPr/>
        </p:nvPicPr>
        <p:blipFill>
          <a:blip r:embed="rId1"/>
          <a:stretch>
            <a:fillRect/>
          </a:stretch>
        </p:blipFill>
        <p:spPr>
          <a:xfrm>
            <a:off x="1808480" y="1489075"/>
            <a:ext cx="2068830" cy="284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2277110" y="4639310"/>
            <a:ext cx="11315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中国文化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>
                <a:solidFill>
                  <a:srgbClr val="F46F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微型百科</a:t>
            </a:r>
            <a:endParaRPr lang="zh-CN" altLang="en-US" b="1">
              <a:solidFill>
                <a:srgbClr val="F46F2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4" name="图片 103"/>
          <p:cNvPicPr/>
          <p:nvPr/>
        </p:nvPicPr>
        <p:blipFill>
          <a:blip r:embed="rId2"/>
          <a:stretch>
            <a:fillRect/>
          </a:stretch>
        </p:blipFill>
        <p:spPr>
          <a:xfrm>
            <a:off x="5235575" y="1510030"/>
            <a:ext cx="1992630" cy="284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5" name="文本框 104"/>
          <p:cNvSpPr txBox="1"/>
          <p:nvPr/>
        </p:nvSpPr>
        <p:spPr>
          <a:xfrm>
            <a:off x="5235575" y="4632960"/>
            <a:ext cx="20085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1">
                <a:solidFill>
                  <a:srgbClr val="F46F2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“敦煌守护神</a:t>
            </a:r>
            <a:r>
              <a:rPr lang="en-US" altLang="zh-CN" b="1">
                <a:solidFill>
                  <a:srgbClr val="F46F2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endParaRPr lang="en-US" altLang="zh-CN" b="1">
              <a:solidFill>
                <a:srgbClr val="F46F2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ctr"/>
            <a:r>
              <a:rPr lang="zh-CN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常书鸿的自传</a:t>
            </a:r>
            <a:endParaRPr lang="zh-CN" altLang="en-US" b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" name="图片 6"/>
          <p:cNvPicPr/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586470" y="1395730"/>
            <a:ext cx="2049145" cy="29381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8586470" y="4632960"/>
            <a:ext cx="24295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/>
            <a:r>
              <a:rPr lang="zh-CN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只要</a:t>
            </a:r>
            <a:r>
              <a:rPr lang="zh-CN" b="1">
                <a:solidFill>
                  <a:srgbClr val="F46F2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活出自己</a:t>
            </a:r>
            <a:endParaRPr lang="zh-CN" b="1">
              <a:solidFill>
                <a:srgbClr val="F46F2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ctr"/>
            <a:r>
              <a:rPr lang="zh-CN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就会发现</a:t>
            </a:r>
            <a:r>
              <a:rPr lang="zh-CN" b="1">
                <a:solidFill>
                  <a:srgbClr val="F46F2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“人间值得”</a:t>
            </a:r>
            <a:endParaRPr lang="zh-CN" b="1">
              <a:solidFill>
                <a:srgbClr val="F46F2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1440180" y="548640"/>
            <a:ext cx="40233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/>
            <a:r>
              <a:rPr lang="zh-CN" altLang="en-US" sz="3200" dirty="0">
                <a:solidFill>
                  <a:schemeClr val="dk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  <a:sym typeface="+mn-ea"/>
              </a:rPr>
              <a:t>图书推荐</a:t>
            </a:r>
            <a:endParaRPr lang="zh-CN" altLang="en-US" sz="3200" dirty="0">
              <a:solidFill>
                <a:schemeClr val="dk1">
                  <a:lumMod val="75000"/>
                  <a:lumOff val="25000"/>
                </a:schemeClr>
              </a:solidFill>
              <a:latin typeface="Arial" panose="020B0604020202020204" pitchFamily="34" charset="0"/>
              <a:ea typeface="汉仪正圆 55简" panose="00020600040101010101" charset="-122"/>
              <a:sym typeface="+mn-ea"/>
            </a:endParaRPr>
          </a:p>
        </p:txBody>
      </p:sp>
      <p:pic>
        <p:nvPicPr>
          <p:cNvPr id="61" name="图片 6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210" name="图片 20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132531"/>
            <a:ext cx="720090" cy="720090"/>
          </a:xfrm>
          <a:prstGeom prst="rect">
            <a:avLst/>
          </a:prstGeom>
        </p:spPr>
      </p:pic>
      <p:sp>
        <p:nvSpPr>
          <p:cNvPr id="15" name="椭圆 14"/>
          <p:cNvSpPr/>
          <p:nvPr userDrawn="1"/>
        </p:nvSpPr>
        <p:spPr>
          <a:xfrm>
            <a:off x="779695" y="862330"/>
            <a:ext cx="215900" cy="216535"/>
          </a:xfrm>
          <a:prstGeom prst="ellipse">
            <a:avLst/>
          </a:prstGeom>
          <a:solidFill>
            <a:srgbClr val="6B77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76170" y="1917700"/>
            <a:ext cx="1842135" cy="2546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6" name="图片 105"/>
          <p:cNvPicPr/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992370" y="1917700"/>
            <a:ext cx="1795780" cy="25469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4938395" y="4746625"/>
            <a:ext cx="20300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46F2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安史之乱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中的挣扎与选择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915275" y="4691380"/>
            <a:ext cx="20707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一本书读懂</a:t>
            </a:r>
            <a:r>
              <a:rPr lang="zh-CN" altLang="en-US" b="1">
                <a:solidFill>
                  <a:srgbClr val="F46F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五千年中国史</a:t>
            </a:r>
            <a:endParaRPr lang="zh-CN" altLang="en-US" b="1">
              <a:solidFill>
                <a:srgbClr val="F46F2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/>
          <p:nvPr/>
        </p:nvPicPr>
        <p:blipFill>
          <a:blip r:embed="rId5"/>
          <a:stretch>
            <a:fillRect/>
          </a:stretch>
        </p:blipFill>
        <p:spPr>
          <a:xfrm>
            <a:off x="7562215" y="1865630"/>
            <a:ext cx="2651125" cy="2651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文本框 14"/>
          <p:cNvSpPr txBox="1"/>
          <p:nvPr/>
        </p:nvSpPr>
        <p:spPr>
          <a:xfrm>
            <a:off x="2375535" y="4691380"/>
            <a:ext cx="17602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藏在</a:t>
            </a:r>
            <a:r>
              <a:rPr lang="zh-CN" altLang="en-US" b="1">
                <a:solidFill>
                  <a:srgbClr val="F46F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细密画</a:t>
            </a: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中的秘密</a:t>
            </a:r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132531"/>
            <a:ext cx="720090" cy="720090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210" name="图片 209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14"/>
            </p:custDataLst>
          </p:nvPr>
        </p:nvSpPr>
        <p:spPr>
          <a:xfrm>
            <a:off x="1440180" y="548640"/>
            <a:ext cx="40233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/>
            <a:r>
              <a:rPr lang="zh-CN" altLang="en-US" sz="3200" dirty="0">
                <a:solidFill>
                  <a:schemeClr val="dk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  <a:sym typeface="+mn-ea"/>
              </a:rPr>
              <a:t>图书推荐</a:t>
            </a:r>
            <a:endParaRPr lang="zh-CN" altLang="en-US" sz="3200" dirty="0">
              <a:solidFill>
                <a:schemeClr val="dk1">
                  <a:lumMod val="75000"/>
                  <a:lumOff val="25000"/>
                </a:schemeClr>
              </a:solidFill>
              <a:latin typeface="Arial" panose="020B0604020202020204" pitchFamily="34" charset="0"/>
              <a:ea typeface="汉仪正圆 55简" panose="00020600040101010101" charset="-122"/>
              <a:sym typeface="+mn-ea"/>
            </a:endParaRPr>
          </a:p>
        </p:txBody>
      </p:sp>
      <p:sp>
        <p:nvSpPr>
          <p:cNvPr id="6" name="椭圆 5"/>
          <p:cNvSpPr/>
          <p:nvPr userDrawn="1"/>
        </p:nvSpPr>
        <p:spPr>
          <a:xfrm>
            <a:off x="779695" y="862330"/>
            <a:ext cx="215900" cy="216535"/>
          </a:xfrm>
          <a:prstGeom prst="ellipse">
            <a:avLst/>
          </a:prstGeom>
          <a:solidFill>
            <a:srgbClr val="6B77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4521236" y="1760573"/>
            <a:ext cx="1222943" cy="495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spc="20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副标题 1"/>
          <p:cNvSpPr/>
          <p:nvPr>
            <p:custDataLst>
              <p:tags r:id="rId2"/>
            </p:custDataLst>
          </p:nvPr>
        </p:nvSpPr>
        <p:spPr>
          <a:xfrm>
            <a:off x="4521236" y="2976598"/>
            <a:ext cx="6857365" cy="82533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strike="noStrike" kern="1200" cap="none" spc="200" normalizeH="0" baseline="0" noProof="0" dirty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5400" dirty="0">
                <a:solidFill>
                  <a:schemeClr val="dk1">
                    <a:lumMod val="65000"/>
                    <a:lumOff val="35000"/>
                  </a:schemeClr>
                </a:solidFill>
                <a:ea typeface="汉仪正圆 55简" panose="00020600040101010101" charset="-122"/>
              </a:rPr>
              <a:t>博看畅销期刊数据库</a:t>
            </a:r>
            <a:endParaRPr lang="zh-CN" altLang="en-US" sz="5400" dirty="0">
              <a:solidFill>
                <a:schemeClr val="dk1">
                  <a:lumMod val="65000"/>
                  <a:lumOff val="35000"/>
                </a:schemeClr>
              </a:solidFill>
              <a:ea typeface="汉仪正圆 55简" panose="00020600040101010101" charset="-122"/>
            </a:endParaRP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5400" dirty="0">
                <a:solidFill>
                  <a:schemeClr val="dk1">
                    <a:lumMod val="65000"/>
                    <a:lumOff val="35000"/>
                  </a:schemeClr>
                </a:solidFill>
                <a:ea typeface="汉仪正圆 55简" panose="00020600040101010101" charset="-122"/>
              </a:rPr>
              <a:t>使用介绍</a:t>
            </a:r>
            <a:endParaRPr lang="zh-CN" altLang="en-US" sz="5400" dirty="0">
              <a:solidFill>
                <a:schemeClr val="dk1">
                  <a:lumMod val="65000"/>
                  <a:lumOff val="35000"/>
                </a:schemeClr>
              </a:solidFill>
              <a:ea typeface="汉仪正圆 55简" panose="00020600040101010101" charset="-122"/>
            </a:endParaRPr>
          </a:p>
        </p:txBody>
      </p:sp>
      <p:sp>
        <p:nvSpPr>
          <p:cNvPr id="6" name="标题 4"/>
          <p:cNvSpPr/>
          <p:nvPr>
            <p:custDataLst>
              <p:tags r:id="rId3"/>
            </p:custDataLst>
          </p:nvPr>
        </p:nvSpPr>
        <p:spPr>
          <a:xfrm>
            <a:off x="4521236" y="2000603"/>
            <a:ext cx="6858000" cy="845820"/>
          </a:xfrm>
          <a:prstGeom prst="rect">
            <a:avLst/>
          </a:prstGeom>
        </p:spPr>
        <p:txBody>
          <a:bodyPr vert="horz" wrap="square" lIns="0" tIns="0" rIns="0" bIns="0" rtlCol="0" anchor="b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5500" b="1" i="0" u="none" strike="noStrike" kern="1200" cap="none" spc="500" normalizeH="0" baseline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5000" dirty="0">
                <a:solidFill>
                  <a:schemeClr val="accent1">
                    <a:lumMod val="75000"/>
                  </a:schemeClr>
                </a:solidFill>
                <a:ea typeface="汉仪正圆 55简" panose="00020600040101010101" charset="-122"/>
              </a:rPr>
              <a:t>PART 02</a:t>
            </a:r>
            <a:endParaRPr lang="en-US" altLang="zh-CN" sz="5000" dirty="0">
              <a:solidFill>
                <a:schemeClr val="accent1">
                  <a:lumMod val="75000"/>
                </a:schemeClr>
              </a:solidFill>
              <a:ea typeface="汉仪正圆 55简" panose="00020600040101010101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030605" y="215265"/>
            <a:ext cx="24745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dirty="0">
                <a:solidFill>
                  <a:schemeClr val="dk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rPr>
              <a:t>进入路径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19605" y="1052830"/>
            <a:ext cx="8873490" cy="686435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t">
            <a:noAutofit/>
          </a:bodyPr>
          <a:p>
            <a:pPr algn="dist">
              <a:lnSpc>
                <a:spcPct val="170000"/>
              </a:lnSpc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中南财经政法大学图书馆官网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资源（中文数据库）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博看网畅销期刊数据库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61" name="图片 6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210" name="图片 20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1770" y="1844675"/>
            <a:ext cx="4984750" cy="363156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08345" y="1917065"/>
            <a:ext cx="6033135" cy="3813810"/>
          </a:xfrm>
          <a:prstGeom prst="rect">
            <a:avLst/>
          </a:prstGeom>
        </p:spPr>
      </p:pic>
      <p:sp>
        <p:nvSpPr>
          <p:cNvPr id="16" name="右箭头 15"/>
          <p:cNvSpPr/>
          <p:nvPr>
            <p:custDataLst>
              <p:tags r:id="rId7"/>
            </p:custDataLst>
          </p:nvPr>
        </p:nvSpPr>
        <p:spPr>
          <a:xfrm>
            <a:off x="5304155" y="3367405"/>
            <a:ext cx="516890" cy="912495"/>
          </a:xfrm>
          <a:prstGeom prst="rightArrow">
            <a:avLst/>
          </a:prstGeom>
          <a:solidFill>
            <a:srgbClr val="F08300"/>
          </a:solidFill>
          <a:ln>
            <a:solidFill>
              <a:srgbClr val="F083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5520055" y="2492375"/>
            <a:ext cx="10718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dirty="0">
                <a:solidFill>
                  <a:schemeClr val="dk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rPr>
              <a:t>01</a:t>
            </a:r>
            <a:r>
              <a:rPr lang="en-US" altLang="zh-CN" sz="4000" dirty="0">
                <a:solidFill>
                  <a:schemeClr val="dk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rPr>
              <a:t>.</a:t>
            </a:r>
            <a:endParaRPr lang="en-US" altLang="zh-CN" sz="4000" dirty="0">
              <a:solidFill>
                <a:schemeClr val="dk1">
                  <a:lumMod val="75000"/>
                  <a:lumOff val="25000"/>
                </a:schemeClr>
              </a:solidFill>
              <a:latin typeface="Arial" panose="020B0604020202020204" pitchFamily="34" charset="0"/>
              <a:ea typeface="汉仪正圆 55简" panose="00020600040101010101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"/>
            </p:custDataLst>
          </p:nvPr>
        </p:nvSpPr>
        <p:spPr>
          <a:xfrm>
            <a:off x="6591935" y="2564765"/>
            <a:ext cx="4399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200" dirty="0">
                <a:solidFill>
                  <a:schemeClr val="dk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rPr>
              <a:t>博看网及优质资源介绍</a:t>
            </a:r>
            <a:endParaRPr lang="zh-CN" altLang="en-US" sz="3200" dirty="0">
              <a:solidFill>
                <a:schemeClr val="dk1">
                  <a:lumMod val="75000"/>
                  <a:lumOff val="25000"/>
                </a:schemeClr>
              </a:solidFill>
              <a:latin typeface="Arial" panose="020B0604020202020204" pitchFamily="34" charset="0"/>
              <a:ea typeface="汉仪正圆 55简" panose="00020600040101010101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3"/>
            </p:custDataLst>
          </p:nvPr>
        </p:nvSpPr>
        <p:spPr>
          <a:xfrm>
            <a:off x="5520055" y="4128770"/>
            <a:ext cx="11055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dirty="0">
                <a:solidFill>
                  <a:schemeClr val="dk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rPr>
              <a:t>02.</a:t>
            </a:r>
            <a:endParaRPr lang="en-US" altLang="zh-CN" sz="4400" dirty="0">
              <a:solidFill>
                <a:schemeClr val="dk1">
                  <a:lumMod val="75000"/>
                  <a:lumOff val="25000"/>
                </a:schemeClr>
              </a:solidFill>
              <a:latin typeface="Arial" panose="020B0604020202020204" pitchFamily="34" charset="0"/>
              <a:ea typeface="汉仪正圆 55简" panose="00020600040101010101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4"/>
            </p:custDataLst>
          </p:nvPr>
        </p:nvSpPr>
        <p:spPr>
          <a:xfrm>
            <a:off x="6600190" y="4220845"/>
            <a:ext cx="55626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200" dirty="0">
                <a:solidFill>
                  <a:schemeClr val="dk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rPr>
              <a:t>博看畅销期刊数据库使用介绍</a:t>
            </a:r>
            <a:endParaRPr lang="zh-CN" altLang="en-US" sz="3200" dirty="0">
              <a:solidFill>
                <a:schemeClr val="dk1">
                  <a:lumMod val="75000"/>
                  <a:lumOff val="25000"/>
                </a:schemeClr>
              </a:solidFill>
              <a:latin typeface="Arial" panose="020B0604020202020204" pitchFamily="34" charset="0"/>
              <a:ea typeface="汉仪正圆 55简" panose="00020600040101010101" charset="-122"/>
            </a:endParaRPr>
          </a:p>
        </p:txBody>
      </p:sp>
      <p:pic>
        <p:nvPicPr>
          <p:cNvPr id="27" name="图片 26" descr="C:\Users\bookan\Desktop\活动推广\【01】博看网\博看logo.png博看logo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9840595" y="5732838"/>
            <a:ext cx="2160000" cy="916688"/>
          </a:xfrm>
          <a:prstGeom prst="rect">
            <a:avLst/>
          </a:prstGeom>
        </p:spPr>
      </p:pic>
      <p:sp>
        <p:nvSpPr>
          <p:cNvPr id="32" name="文本框 31"/>
          <p:cNvSpPr txBox="1"/>
          <p:nvPr>
            <p:custDataLst>
              <p:tags r:id="rId6"/>
            </p:custDataLst>
          </p:nvPr>
        </p:nvSpPr>
        <p:spPr>
          <a:xfrm>
            <a:off x="1703070" y="2564765"/>
            <a:ext cx="598170" cy="1823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7200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汉仪正圆 55简" panose="00020600040101010101" charset="-122"/>
              </a:rPr>
              <a:t>目录</a:t>
            </a:r>
            <a:endParaRPr lang="zh-CN" altLang="en-US" sz="7200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汉仪正圆 55简" panose="00020600040101010101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7"/>
            </p:custDataLst>
          </p:nvPr>
        </p:nvSpPr>
        <p:spPr>
          <a:xfrm>
            <a:off x="2425065" y="2781300"/>
            <a:ext cx="459740" cy="19926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dist"/>
            <a:r>
              <a:rPr lang="en-US" altLang="zh-CN" dirty="0">
                <a:solidFill>
                  <a:schemeClr val="l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汉仪正圆 55简" panose="00020600040101010101" charset="-122"/>
              </a:rPr>
              <a:t>CONTENTES</a:t>
            </a:r>
            <a:endParaRPr lang="en-US" altLang="zh-CN" dirty="0">
              <a:solidFill>
                <a:schemeClr val="l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汉仪正圆 55简" panose="00020600040101010101" charset="-122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48525" y="1917065"/>
            <a:ext cx="3501390" cy="35921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2508"/>
          <a:stretch>
            <a:fillRect/>
          </a:stretch>
        </p:blipFill>
        <p:spPr>
          <a:xfrm>
            <a:off x="335280" y="2997200"/>
            <a:ext cx="5175885" cy="1948180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210" name="图片 20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1143000" y="229870"/>
            <a:ext cx="71158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sz="3600" dirty="0">
                <a:solidFill>
                  <a:schemeClr val="dk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+mn-ea"/>
              </a:rPr>
              <a:t>登录</a:t>
            </a:r>
            <a:r>
              <a:rPr lang="en-US" altLang="zh-CN" sz="3600" dirty="0">
                <a:solidFill>
                  <a:schemeClr val="dk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+mn-ea"/>
              </a:rPr>
              <a:t>—</a:t>
            </a:r>
            <a:r>
              <a:rPr lang="zh-CN" altLang="en-US" sz="3600" dirty="0">
                <a:solidFill>
                  <a:schemeClr val="dk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+mn-ea"/>
              </a:rPr>
              <a:t>用户登录</a:t>
            </a:r>
            <a:endParaRPr lang="zh-CN" altLang="en-US" sz="3600" dirty="0">
              <a:solidFill>
                <a:schemeClr val="dk1">
                  <a:lumMod val="75000"/>
                  <a:lumOff val="25000"/>
                </a:schemeClr>
              </a:solidFill>
              <a:latin typeface="Arial" panose="020B0604020202020204" pitchFamily="34" charset="0"/>
              <a:ea typeface="汉仪正圆 55简" panose="00020600040101010101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" name="右箭头 5"/>
          <p:cNvSpPr/>
          <p:nvPr>
            <p:custDataLst>
              <p:tags r:id="rId8"/>
            </p:custDataLst>
          </p:nvPr>
        </p:nvSpPr>
        <p:spPr>
          <a:xfrm>
            <a:off x="5912485" y="3423920"/>
            <a:ext cx="516890" cy="912495"/>
          </a:xfrm>
          <a:prstGeom prst="rightArrow">
            <a:avLst/>
          </a:prstGeom>
          <a:solidFill>
            <a:srgbClr val="F08300"/>
          </a:solidFill>
          <a:ln>
            <a:solidFill>
              <a:srgbClr val="F083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2676525" y="1196975"/>
            <a:ext cx="7171690" cy="506730"/>
          </a:xfrm>
          <a:prstGeom prst="rect">
            <a:avLst/>
          </a:prstGeom>
          <a:solidFill>
            <a:srgbClr val="F08300"/>
          </a:solidFill>
          <a:ln>
            <a:solidFill>
              <a:srgbClr val="F08300"/>
            </a:solidFill>
          </a:ln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lt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+mn-ea"/>
              </a:rPr>
              <a:t>用户登录——新用户注册——输入机构授权码。</a:t>
            </a: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汉仪正圆 55简" panose="00020600040101010101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10"/>
            </p:custDataLst>
          </p:nvPr>
        </p:nvSpPr>
        <p:spPr>
          <a:xfrm>
            <a:off x="7473950" y="5733415"/>
            <a:ext cx="35928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Calibri" panose="020F0502020204030204" charset="0"/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①</a:t>
            </a:r>
            <a:r>
              <a:rPr lang="zh-CN" altLang="en-US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输入</a:t>
            </a:r>
            <a:r>
              <a:rPr lang="zh-CN" altLang="en-US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手机号、密码</a:t>
            </a:r>
            <a:r>
              <a:rPr lang="zh-CN" altLang="en-US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登录，新用户首次使用点击</a:t>
            </a:r>
            <a:r>
              <a:rPr lang="en-US" altLang="zh-CN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“</a:t>
            </a:r>
            <a:r>
              <a:rPr lang="zh-CN" altLang="en-US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新用户注册</a:t>
            </a:r>
            <a:r>
              <a:rPr lang="zh-CN" altLang="en-US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”。</a:t>
            </a:r>
            <a:endParaRPr lang="zh-CN" altLang="en-US" dirty="0" smtClean="0"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汉仪正圆 55简" panose="00020600040101010101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rcRect l="8082" t="19473" b="23022"/>
          <a:stretch>
            <a:fillRect/>
          </a:stretch>
        </p:blipFill>
        <p:spPr>
          <a:xfrm>
            <a:off x="4728210" y="2997200"/>
            <a:ext cx="818515" cy="255905"/>
          </a:xfrm>
          <a:prstGeom prst="ellips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glow rad="63500">
              <a:srgbClr val="F2F2F2">
                <a:alpha val="40000"/>
              </a:srgbClr>
            </a:glow>
          </a:effectLst>
        </p:spPr>
      </p:pic>
      <p:sp>
        <p:nvSpPr>
          <p:cNvPr id="18" name="矩形 17"/>
          <p:cNvSpPr/>
          <p:nvPr/>
        </p:nvSpPr>
        <p:spPr>
          <a:xfrm>
            <a:off x="4754245" y="2924810"/>
            <a:ext cx="788035" cy="346075"/>
          </a:xfrm>
          <a:prstGeom prst="rect">
            <a:avLst/>
          </a:prstGeom>
          <a:noFill/>
          <a:ln w="38100">
            <a:solidFill>
              <a:srgbClr val="FF0000">
                <a:alpha val="6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箭头连接符 18"/>
          <p:cNvCxnSpPr/>
          <p:nvPr>
            <p:custDataLst>
              <p:tags r:id="rId13"/>
            </p:custDataLst>
          </p:nvPr>
        </p:nvCxnSpPr>
        <p:spPr>
          <a:xfrm>
            <a:off x="4439920" y="2348865"/>
            <a:ext cx="360045" cy="483235"/>
          </a:xfrm>
          <a:prstGeom prst="straightConnector1">
            <a:avLst/>
          </a:prstGeom>
          <a:ln w="44450" cap="rnd" cmpd="sng">
            <a:solidFill>
              <a:srgbClr val="FF0000"/>
            </a:solidFill>
            <a:prstDash val="solid"/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>
            <p:custDataLst>
              <p:tags r:id="rId14"/>
            </p:custDataLst>
          </p:nvPr>
        </p:nvSpPr>
        <p:spPr>
          <a:xfrm>
            <a:off x="9264650" y="4436745"/>
            <a:ext cx="792480" cy="284480"/>
          </a:xfrm>
          <a:prstGeom prst="rect">
            <a:avLst/>
          </a:prstGeom>
          <a:noFill/>
          <a:ln w="38100">
            <a:solidFill>
              <a:srgbClr val="FF0000">
                <a:alpha val="6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箭头连接符 20"/>
          <p:cNvCxnSpPr/>
          <p:nvPr>
            <p:custDataLst>
              <p:tags r:id="rId15"/>
            </p:custDataLst>
          </p:nvPr>
        </p:nvCxnSpPr>
        <p:spPr>
          <a:xfrm flipH="1" flipV="1">
            <a:off x="9768840" y="4721225"/>
            <a:ext cx="360045" cy="360045"/>
          </a:xfrm>
          <a:prstGeom prst="straightConnector1">
            <a:avLst/>
          </a:prstGeom>
          <a:ln w="44450" cap="rnd" cmpd="sng">
            <a:solidFill>
              <a:srgbClr val="FF0000"/>
            </a:solidFill>
            <a:prstDash val="solid"/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6" grpId="0" bldLvl="0" animBg="1"/>
      <p:bldP spid="20" grpId="0" bldLvl="0" animBg="1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210" name="图片 20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1143000" y="229870"/>
            <a:ext cx="71158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sz="3600" dirty="0">
                <a:solidFill>
                  <a:schemeClr val="dk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+mn-ea"/>
              </a:rPr>
              <a:t>登录</a:t>
            </a:r>
            <a:r>
              <a:rPr lang="en-US" altLang="zh-CN" sz="3600" dirty="0">
                <a:solidFill>
                  <a:schemeClr val="dk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+mn-ea"/>
              </a:rPr>
              <a:t>—</a:t>
            </a:r>
            <a:r>
              <a:rPr lang="zh-CN" altLang="en-US" sz="3600" dirty="0">
                <a:solidFill>
                  <a:schemeClr val="dk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+mn-ea"/>
              </a:rPr>
              <a:t>用户登录</a:t>
            </a:r>
            <a:endParaRPr lang="zh-CN" altLang="en-US" sz="3600" dirty="0">
              <a:solidFill>
                <a:schemeClr val="dk1">
                  <a:lumMod val="75000"/>
                  <a:lumOff val="25000"/>
                </a:schemeClr>
              </a:solidFill>
              <a:latin typeface="Arial" panose="020B0604020202020204" pitchFamily="34" charset="0"/>
              <a:ea typeface="汉仪正圆 55简" panose="00020600040101010101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7" name="右箭头 6"/>
          <p:cNvSpPr/>
          <p:nvPr>
            <p:custDataLst>
              <p:tags r:id="rId6"/>
            </p:custDataLst>
          </p:nvPr>
        </p:nvSpPr>
        <p:spPr>
          <a:xfrm>
            <a:off x="5735955" y="3501390"/>
            <a:ext cx="549275" cy="797560"/>
          </a:xfrm>
          <a:prstGeom prst="rightArrow">
            <a:avLst/>
          </a:prstGeom>
          <a:solidFill>
            <a:srgbClr val="F08300"/>
          </a:solidFill>
          <a:ln>
            <a:solidFill>
              <a:srgbClr val="F083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7"/>
            </p:custDataLst>
          </p:nvPr>
        </p:nvSpPr>
        <p:spPr>
          <a:xfrm>
            <a:off x="377825" y="6093460"/>
            <a:ext cx="546481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Calibri" panose="020F0502020204030204" charset="0"/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②</a:t>
            </a:r>
            <a:r>
              <a:rPr lang="zh-CN" altLang="en-US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新用户输入手机号和验证码后，点击</a:t>
            </a:r>
            <a:r>
              <a:rPr lang="en-US" altLang="zh-CN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“</a:t>
            </a:r>
            <a:r>
              <a:rPr lang="zh-CN" altLang="en-US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获取</a:t>
            </a:r>
            <a:r>
              <a:rPr lang="zh-CN" altLang="en-US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验证码</a:t>
            </a:r>
            <a:r>
              <a:rPr lang="en-US" altLang="zh-CN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”</a:t>
            </a:r>
            <a:r>
              <a:rPr lang="zh-CN" altLang="en-US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，输入短信验证码并</a:t>
            </a:r>
            <a:r>
              <a:rPr lang="zh-CN" altLang="en-US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设置初始密码（</a:t>
            </a:r>
            <a:r>
              <a:rPr lang="en-US" altLang="zh-CN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6</a:t>
            </a:r>
            <a:r>
              <a:rPr lang="zh-CN" altLang="en-US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位数）</a:t>
            </a:r>
            <a:endParaRPr lang="zh-CN" altLang="en-US" b="1" dirty="0" smtClean="0"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汉仪正圆 55简" panose="00020600040101010101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>
            <p:custDataLst>
              <p:tags r:id="rId8"/>
            </p:custDataLst>
          </p:nvPr>
        </p:nvSpPr>
        <p:spPr>
          <a:xfrm>
            <a:off x="6671945" y="4940935"/>
            <a:ext cx="5031105" cy="5264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dirty="0" smtClean="0">
                <a:solidFill>
                  <a:schemeClr val="dk1"/>
                </a:solidFill>
                <a:latin typeface="Calibri" panose="020F0502020204030204" charset="0"/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③</a:t>
            </a:r>
            <a:r>
              <a:rPr lang="zh-CN" altLang="en-US" dirty="0" smtClean="0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绑定图书馆机构帐号</a:t>
            </a:r>
            <a:r>
              <a:rPr lang="en-US" altLang="zh-CN" dirty="0" smtClean="0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  </a:t>
            </a:r>
            <a:r>
              <a:rPr lang="zh-CN" altLang="en-US" sz="2000" b="1" dirty="0" smtClean="0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znufe</a:t>
            </a:r>
            <a:r>
              <a:rPr lang="zh-CN" altLang="en-US" dirty="0" smtClean="0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，完成注册。</a:t>
            </a:r>
            <a:endParaRPr lang="zh-CN" altLang="en-US" dirty="0" smtClean="0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2676525" y="1196975"/>
            <a:ext cx="7171690" cy="506730"/>
          </a:xfrm>
          <a:prstGeom prst="rect">
            <a:avLst/>
          </a:prstGeom>
          <a:solidFill>
            <a:srgbClr val="F08300"/>
          </a:solidFill>
          <a:ln>
            <a:solidFill>
              <a:srgbClr val="F08300"/>
            </a:solidFill>
          </a:ln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lt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+mn-ea"/>
              </a:rPr>
              <a:t>用户登录——新用户注册——输入机构授权码。</a:t>
            </a: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汉仪正圆 55简" panose="00020600040101010101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0090" y="1885950"/>
            <a:ext cx="3609340" cy="39414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59550" y="2780665"/>
            <a:ext cx="4866005" cy="1800225"/>
          </a:xfrm>
          <a:prstGeom prst="rect">
            <a:avLst/>
          </a:prstGeom>
        </p:spPr>
      </p:pic>
      <p:pic>
        <p:nvPicPr>
          <p:cNvPr id="13" name="图片 12" descr="图片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031990" y="2791460"/>
            <a:ext cx="1818005" cy="170878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" grpId="0" bldLvl="0" animBg="1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210" name="图片 20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1143000" y="229870"/>
            <a:ext cx="71158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600" dirty="0">
                <a:solidFill>
                  <a:schemeClr val="dk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  <a:sym typeface="+mn-ea"/>
              </a:rPr>
              <a:t>用户中心</a:t>
            </a:r>
            <a:endParaRPr lang="zh-CN" altLang="en-US" sz="3600" dirty="0">
              <a:solidFill>
                <a:schemeClr val="dk1">
                  <a:lumMod val="75000"/>
                  <a:lumOff val="25000"/>
                </a:schemeClr>
              </a:solidFill>
              <a:latin typeface="Arial" panose="020B0604020202020204" pitchFamily="34" charset="0"/>
              <a:ea typeface="汉仪正圆 55简" panose="00020600040101010101" charset="-122"/>
              <a:sym typeface="+mn-ea"/>
            </a:endParaRPr>
          </a:p>
        </p:txBody>
      </p:sp>
      <p:sp>
        <p:nvSpPr>
          <p:cNvPr id="17" name="圆角矩形 16"/>
          <p:cNvSpPr/>
          <p:nvPr>
            <p:custDataLst>
              <p:tags r:id="rId6"/>
            </p:custDataLst>
          </p:nvPr>
        </p:nvSpPr>
        <p:spPr>
          <a:xfrm>
            <a:off x="4451350" y="1254760"/>
            <a:ext cx="5975985" cy="549275"/>
          </a:xfrm>
          <a:prstGeom prst="roundRect">
            <a:avLst>
              <a:gd name="adj" fmla="val 12535"/>
            </a:avLst>
          </a:prstGeom>
          <a:gradFill>
            <a:gsLst>
              <a:gs pos="92000">
                <a:srgbClr val="FAFCFB"/>
              </a:gs>
              <a:gs pos="15000">
                <a:srgbClr val="CDCED0"/>
              </a:gs>
            </a:gsLst>
            <a:lin ang="2700000" scaled="1"/>
          </a:gradFill>
          <a:ln w="22225">
            <a:gradFill>
              <a:gsLst>
                <a:gs pos="36000">
                  <a:srgbClr val="FCFCFC"/>
                </a:gs>
                <a:gs pos="71000">
                  <a:srgbClr val="FAFCFB"/>
                </a:gs>
              </a:gsLst>
              <a:lin ang="30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3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450715" y="1340485"/>
            <a:ext cx="5294630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 smtClean="0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个人资料</a:t>
            </a:r>
            <a:r>
              <a:rPr lang="en-US" altLang="zh-CN" sz="2000" b="1" dirty="0" smtClean="0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:</a:t>
            </a:r>
            <a:r>
              <a:rPr lang="zh-CN" altLang="en-US" sz="2000" dirty="0" smtClean="0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可对</a:t>
            </a:r>
            <a:r>
              <a:rPr lang="zh-CN" altLang="en-US" sz="2000" b="1" dirty="0" smtClean="0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昵称</a:t>
            </a:r>
            <a:r>
              <a:rPr lang="zh-CN" altLang="en-US" sz="2000" dirty="0" smtClean="0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、</a:t>
            </a:r>
            <a:r>
              <a:rPr lang="zh-CN" altLang="en-US" sz="2000" b="1" dirty="0" smtClean="0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性别</a:t>
            </a:r>
            <a:r>
              <a:rPr lang="zh-CN" altLang="en-US" sz="2000" dirty="0" smtClean="0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等信息进行修改。</a:t>
            </a:r>
            <a:endParaRPr lang="zh-CN" altLang="en-US" sz="2000" b="1" dirty="0" smtClean="0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左大括号 18"/>
          <p:cNvSpPr/>
          <p:nvPr>
            <p:custDataLst>
              <p:tags r:id="rId8"/>
            </p:custDataLst>
          </p:nvPr>
        </p:nvSpPr>
        <p:spPr>
          <a:xfrm>
            <a:off x="3802380" y="1517650"/>
            <a:ext cx="506095" cy="4330065"/>
          </a:xfrm>
          <a:prstGeom prst="leftBrace">
            <a:avLst/>
          </a:prstGeom>
          <a:ln w="38100">
            <a:solidFill>
              <a:schemeClr val="lt1">
                <a:lumMod val="50000"/>
              </a:schemeClr>
            </a:solidFill>
          </a:ln>
          <a:effectLst>
            <a:outerShdw blurRad="139700" dist="63500" dir="8100000" sx="98000" sy="98000" algn="tr" rotWithShape="0">
              <a:prstClr val="black">
                <a:alpha val="5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圆角矩形 31"/>
          <p:cNvSpPr/>
          <p:nvPr>
            <p:custDataLst>
              <p:tags r:id="rId9"/>
            </p:custDataLst>
          </p:nvPr>
        </p:nvSpPr>
        <p:spPr>
          <a:xfrm>
            <a:off x="4450715" y="2131695"/>
            <a:ext cx="5975985" cy="548640"/>
          </a:xfrm>
          <a:prstGeom prst="roundRect">
            <a:avLst>
              <a:gd name="adj" fmla="val 12535"/>
            </a:avLst>
          </a:prstGeom>
          <a:gradFill>
            <a:gsLst>
              <a:gs pos="92000">
                <a:srgbClr val="FAFCFB"/>
              </a:gs>
              <a:gs pos="15000">
                <a:srgbClr val="CDCED0"/>
              </a:gs>
            </a:gsLst>
            <a:lin ang="2700000" scaled="1"/>
          </a:gradFill>
          <a:ln w="22225">
            <a:gradFill>
              <a:gsLst>
                <a:gs pos="36000">
                  <a:srgbClr val="FCFCFC"/>
                </a:gs>
                <a:gs pos="71000">
                  <a:srgbClr val="FAFCFB"/>
                </a:gs>
              </a:gsLst>
              <a:lin ang="30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矩形 38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589780" y="2211070"/>
            <a:ext cx="5751195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 smtClean="0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订阅收藏</a:t>
            </a:r>
            <a:r>
              <a:rPr lang="en-US" altLang="zh-CN" sz="2000" b="1" dirty="0" smtClean="0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:</a:t>
            </a:r>
            <a:r>
              <a:rPr lang="zh-CN" altLang="en-US" sz="2000" dirty="0" smtClean="0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包括</a:t>
            </a:r>
            <a:r>
              <a:rPr lang="zh-CN" altLang="en-US" sz="2000" b="1" dirty="0" smtClean="0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期刊、图书、听书</a:t>
            </a:r>
            <a:r>
              <a:rPr lang="zh-CN" altLang="en-US" sz="2000" dirty="0" smtClean="0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的订阅收藏记录。</a:t>
            </a:r>
            <a:endParaRPr lang="zh-CN" altLang="en-US" sz="2000" b="1" dirty="0" smtClean="0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圆角矩形 33"/>
          <p:cNvSpPr/>
          <p:nvPr>
            <p:custDataLst>
              <p:tags r:id="rId11"/>
            </p:custDataLst>
          </p:nvPr>
        </p:nvSpPr>
        <p:spPr>
          <a:xfrm>
            <a:off x="4450715" y="3007995"/>
            <a:ext cx="5975985" cy="548640"/>
          </a:xfrm>
          <a:prstGeom prst="roundRect">
            <a:avLst>
              <a:gd name="adj" fmla="val 12535"/>
            </a:avLst>
          </a:prstGeom>
          <a:gradFill>
            <a:gsLst>
              <a:gs pos="92000">
                <a:srgbClr val="FAFCFB"/>
              </a:gs>
              <a:gs pos="15000">
                <a:srgbClr val="CDCED0"/>
              </a:gs>
            </a:gsLst>
            <a:lin ang="2700000" scaled="1"/>
          </a:gradFill>
          <a:ln w="22225">
            <a:gradFill>
              <a:gsLst>
                <a:gs pos="36000">
                  <a:srgbClr val="FCFCFC"/>
                </a:gs>
                <a:gs pos="71000">
                  <a:srgbClr val="FAFCFB"/>
                </a:gs>
              </a:gsLst>
              <a:lin ang="30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矩形 38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587875" y="3087370"/>
            <a:ext cx="5847080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9pPr>
          </a:lstStyle>
          <a:p>
            <a:pPr algn="l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 smtClean="0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最近浏览</a:t>
            </a:r>
            <a:r>
              <a:rPr lang="en-US" altLang="zh-CN" sz="2000" b="1" dirty="0" smtClean="0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:</a:t>
            </a:r>
            <a:r>
              <a:rPr lang="zh-CN" altLang="en-US" sz="2000" dirty="0" smtClean="0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收录最近阅读浏览记录，</a:t>
            </a:r>
            <a:r>
              <a:rPr lang="zh-CN" altLang="en-US" sz="2000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+mn-ea"/>
              </a:rPr>
              <a:t>方便下次阅读。</a:t>
            </a:r>
            <a:endParaRPr lang="zh-CN" altLang="en-US" sz="2000" b="1" dirty="0" smtClean="0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6" name="圆角矩形 35"/>
          <p:cNvSpPr/>
          <p:nvPr>
            <p:custDataLst>
              <p:tags r:id="rId13"/>
            </p:custDataLst>
          </p:nvPr>
        </p:nvSpPr>
        <p:spPr>
          <a:xfrm>
            <a:off x="4450715" y="3884295"/>
            <a:ext cx="5975985" cy="548640"/>
          </a:xfrm>
          <a:prstGeom prst="roundRect">
            <a:avLst>
              <a:gd name="adj" fmla="val 12535"/>
            </a:avLst>
          </a:prstGeom>
          <a:gradFill>
            <a:gsLst>
              <a:gs pos="92000">
                <a:srgbClr val="FAFCFB"/>
              </a:gs>
              <a:gs pos="15000">
                <a:srgbClr val="CDCED0"/>
              </a:gs>
            </a:gsLst>
            <a:lin ang="2700000" scaled="1"/>
          </a:gradFill>
          <a:ln w="22225">
            <a:gradFill>
              <a:gsLst>
                <a:gs pos="36000">
                  <a:srgbClr val="FCFCFC"/>
                </a:gs>
                <a:gs pos="71000">
                  <a:srgbClr val="FAFCFB"/>
                </a:gs>
              </a:gsLst>
              <a:lin ang="30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矩形 38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589780" y="3963670"/>
            <a:ext cx="5698490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9pPr>
          </a:lstStyle>
          <a:p>
            <a:pPr algn="l" eaLnBrk="1" hangingPunct="1">
              <a:lnSpc>
                <a:spcPct val="100000"/>
              </a:lnSpc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dirty="0" smtClean="0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阅读统计</a:t>
            </a:r>
            <a:r>
              <a:rPr lang="en-US" altLang="zh-CN" sz="2000" b="1" dirty="0" smtClean="0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:</a:t>
            </a:r>
            <a:r>
              <a:rPr lang="zh-CN" altLang="en-US" sz="2000" dirty="0" smtClean="0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个人阅读数据统计。</a:t>
            </a:r>
            <a:endParaRPr lang="zh-CN" altLang="en-US" sz="2000" dirty="0" smtClean="0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圆角矩形 38"/>
          <p:cNvSpPr/>
          <p:nvPr>
            <p:custDataLst>
              <p:tags r:id="rId15"/>
            </p:custDataLst>
          </p:nvPr>
        </p:nvSpPr>
        <p:spPr>
          <a:xfrm>
            <a:off x="4450715" y="4760595"/>
            <a:ext cx="5975985" cy="548640"/>
          </a:xfrm>
          <a:prstGeom prst="roundRect">
            <a:avLst>
              <a:gd name="adj" fmla="val 12535"/>
            </a:avLst>
          </a:prstGeom>
          <a:gradFill>
            <a:gsLst>
              <a:gs pos="92000">
                <a:srgbClr val="FAFCFB"/>
              </a:gs>
              <a:gs pos="15000">
                <a:srgbClr val="CDCED0"/>
              </a:gs>
            </a:gsLst>
            <a:lin ang="2700000" scaled="1"/>
          </a:gradFill>
          <a:ln w="22225">
            <a:gradFill>
              <a:gsLst>
                <a:gs pos="36000">
                  <a:srgbClr val="FCFCFC"/>
                </a:gs>
                <a:gs pos="71000">
                  <a:srgbClr val="FAFCFB"/>
                </a:gs>
              </a:gsLst>
              <a:lin ang="30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矩形 38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4589780" y="4839970"/>
            <a:ext cx="5698490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9pPr>
          </a:lstStyle>
          <a:p>
            <a:pPr algn="l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 smtClean="0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兴趣偏好</a:t>
            </a:r>
            <a:r>
              <a:rPr lang="en-US" altLang="zh-CN" sz="2000" b="1" dirty="0" smtClean="0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:</a:t>
            </a:r>
            <a:r>
              <a:rPr lang="zh-CN" altLang="en-US" sz="2000" dirty="0" smtClean="0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设置个人自定义阅读书签，智能推荐。</a:t>
            </a:r>
            <a:endParaRPr lang="zh-CN" altLang="en-US" sz="2000" b="1" dirty="0" smtClean="0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圆角矩形 40"/>
          <p:cNvSpPr/>
          <p:nvPr>
            <p:custDataLst>
              <p:tags r:id="rId17"/>
            </p:custDataLst>
          </p:nvPr>
        </p:nvSpPr>
        <p:spPr>
          <a:xfrm>
            <a:off x="4458970" y="5590540"/>
            <a:ext cx="5975985" cy="548640"/>
          </a:xfrm>
          <a:prstGeom prst="roundRect">
            <a:avLst>
              <a:gd name="adj" fmla="val 12535"/>
            </a:avLst>
          </a:prstGeom>
          <a:gradFill>
            <a:gsLst>
              <a:gs pos="92000">
                <a:srgbClr val="FAFCFB"/>
              </a:gs>
              <a:gs pos="15000">
                <a:srgbClr val="CDCED0"/>
              </a:gs>
            </a:gsLst>
            <a:lin ang="2700000" scaled="1"/>
          </a:gradFill>
          <a:ln w="22225">
            <a:gradFill>
              <a:gsLst>
                <a:gs pos="36000">
                  <a:srgbClr val="FCFCFC"/>
                </a:gs>
                <a:gs pos="71000">
                  <a:srgbClr val="FAFCFB"/>
                </a:gs>
              </a:gsLst>
              <a:lin ang="30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矩形 38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4598035" y="5669915"/>
            <a:ext cx="5928360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charset="0"/>
              </a:defRPr>
            </a:lvl9pPr>
          </a:lstStyle>
          <a:p>
            <a:pPr algn="l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 smtClean="0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查询机构授权码</a:t>
            </a:r>
            <a:r>
              <a:rPr lang="en-US" altLang="zh-CN" sz="2000" b="1" dirty="0" smtClean="0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:</a:t>
            </a:r>
            <a:r>
              <a:rPr lang="zh-CN" altLang="en-US" sz="2000" dirty="0" smtClean="0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查询本机构的授权码。</a:t>
            </a:r>
            <a:endParaRPr lang="zh-CN" altLang="en-US" sz="2000" b="1" dirty="0" smtClean="0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67715" y="1052830"/>
            <a:ext cx="2762250" cy="4953000"/>
          </a:xfrm>
          <a:prstGeom prst="rect">
            <a:avLst/>
          </a:prstGeom>
        </p:spPr>
      </p:pic>
    </p:spTree>
    <p:custDataLst>
      <p:tags r:id="rId2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210" name="图片 20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1143000" y="229870"/>
            <a:ext cx="71158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600" dirty="0">
                <a:solidFill>
                  <a:schemeClr val="dk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  <a:sym typeface="+mn-ea"/>
              </a:rPr>
              <a:t>数据库首页</a:t>
            </a:r>
            <a:endParaRPr lang="zh-CN" altLang="en-US" sz="3600" dirty="0">
              <a:solidFill>
                <a:schemeClr val="dk1">
                  <a:lumMod val="75000"/>
                  <a:lumOff val="25000"/>
                </a:schemeClr>
              </a:solidFill>
              <a:latin typeface="Arial" panose="020B0604020202020204" pitchFamily="34" charset="0"/>
              <a:ea typeface="汉仪正圆 55简" panose="00020600040101010101" charset="-122"/>
              <a:sym typeface="+mn-ea"/>
            </a:endParaRPr>
          </a:p>
        </p:txBody>
      </p:sp>
      <p:sp>
        <p:nvSpPr>
          <p:cNvPr id="6" name="圆角矩形 5"/>
          <p:cNvSpPr/>
          <p:nvPr>
            <p:custDataLst>
              <p:tags r:id="rId6"/>
            </p:custDataLst>
          </p:nvPr>
        </p:nvSpPr>
        <p:spPr>
          <a:xfrm>
            <a:off x="1181100" y="1855470"/>
            <a:ext cx="3347720" cy="3768725"/>
          </a:xfrm>
          <a:prstGeom prst="roundRect">
            <a:avLst>
              <a:gd name="adj" fmla="val 12535"/>
            </a:avLst>
          </a:prstGeom>
          <a:solidFill>
            <a:schemeClr val="accent1"/>
          </a:solidFill>
          <a:ln w="22225">
            <a:gradFill>
              <a:gsLst>
                <a:gs pos="36000">
                  <a:srgbClr val="FCFCFC"/>
                </a:gs>
                <a:gs pos="71000">
                  <a:srgbClr val="FAFCFB"/>
                </a:gs>
              </a:gsLst>
              <a:lin ang="30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1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343025" y="1988820"/>
            <a:ext cx="3193415" cy="3395980"/>
          </a:xfrm>
          <a:prstGeom prst="rect">
            <a:avLst/>
          </a:prstGeom>
          <a:noFill/>
          <a:ln w="9525" cap="flat" cmpd="sng">
            <a:noFill/>
            <a:beve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72552" tIns="36276" rIns="72552" bIns="3627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just" eaLnBrk="0" hangingPunct="0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lt1"/>
                </a:solidFill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功能</a:t>
            </a:r>
            <a:r>
              <a:rPr lang="zh-CN" altLang="en-US" sz="2400" b="1" dirty="0">
                <a:solidFill>
                  <a:schemeClr val="lt1"/>
                </a:solidFill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模块展示</a:t>
            </a:r>
            <a:r>
              <a:rPr lang="zh-CN" altLang="en-US" sz="2400" b="1" dirty="0" smtClean="0">
                <a:solidFill>
                  <a:schemeClr val="lt1"/>
                </a:solidFill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：</a:t>
            </a:r>
            <a:endParaRPr lang="en-US" altLang="zh-CN" sz="2400" b="1" dirty="0" smtClean="0">
              <a:solidFill>
                <a:schemeClr val="lt1"/>
              </a:solidFill>
              <a:ea typeface="汉仪正圆 55简" panose="00020600040101010101" charset="-122"/>
              <a:cs typeface="微软雅黑" panose="020B0503020204020204" pitchFamily="34" charset="-122"/>
              <a:sym typeface="Arial" panose="020B0604020202020204" pitchFamily="34" charset="0"/>
            </a:endParaRPr>
          </a:p>
          <a:p>
            <a:pPr algn="just" eaLnBrk="0" hangingPunct="0">
              <a:lnSpc>
                <a:spcPct val="150000"/>
              </a:lnSpc>
            </a:pPr>
            <a:r>
              <a:rPr lang="en-US" altLang="zh-CN" sz="2000" b="1" dirty="0">
                <a:solidFill>
                  <a:schemeClr val="lt1"/>
                </a:solidFill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1</a:t>
            </a:r>
            <a:r>
              <a:rPr lang="zh-CN" altLang="en-US" sz="2000" b="1" dirty="0">
                <a:solidFill>
                  <a:schemeClr val="lt1"/>
                </a:solidFill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、检索区</a:t>
            </a:r>
            <a:endParaRPr lang="en-US" altLang="zh-CN" sz="2000" b="1" dirty="0">
              <a:solidFill>
                <a:schemeClr val="lt1"/>
              </a:solidFill>
              <a:ea typeface="汉仪正圆 55简" panose="00020600040101010101" charset="-122"/>
              <a:cs typeface="微软雅黑" panose="020B0503020204020204" pitchFamily="34" charset="-122"/>
              <a:sym typeface="Arial" panose="020B0604020202020204" pitchFamily="34" charset="0"/>
            </a:endParaRPr>
          </a:p>
          <a:p>
            <a:pPr algn="just" eaLnBrk="0" hangingPunct="0">
              <a:lnSpc>
                <a:spcPct val="150000"/>
              </a:lnSpc>
            </a:pPr>
            <a:r>
              <a:rPr lang="en-US" altLang="zh-CN" sz="2000" b="1" dirty="0" smtClean="0">
                <a:solidFill>
                  <a:schemeClr val="lt1"/>
                </a:solidFill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2</a:t>
            </a:r>
            <a:r>
              <a:rPr lang="zh-CN" altLang="en-US" sz="2000" b="1" dirty="0" smtClean="0">
                <a:solidFill>
                  <a:schemeClr val="lt1"/>
                </a:solidFill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、轮</a:t>
            </a:r>
            <a:r>
              <a:rPr lang="zh-CN" altLang="en-US" sz="2000" b="1" dirty="0">
                <a:solidFill>
                  <a:schemeClr val="lt1"/>
                </a:solidFill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播</a:t>
            </a:r>
            <a:r>
              <a:rPr lang="zh-CN" altLang="en-US" sz="2000" b="1" dirty="0" smtClean="0">
                <a:solidFill>
                  <a:schemeClr val="lt1"/>
                </a:solidFill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图</a:t>
            </a:r>
            <a:endParaRPr lang="en-US" altLang="zh-CN" sz="2000" b="1" dirty="0" smtClean="0">
              <a:solidFill>
                <a:schemeClr val="lt1"/>
              </a:solidFill>
              <a:ea typeface="汉仪正圆 55简" panose="00020600040101010101" charset="-122"/>
              <a:cs typeface="微软雅黑" panose="020B0503020204020204" pitchFamily="34" charset="-122"/>
              <a:sym typeface="Arial" panose="020B0604020202020204" pitchFamily="34" charset="0"/>
            </a:endParaRPr>
          </a:p>
          <a:p>
            <a:pPr algn="just" eaLnBrk="0" hangingPunct="0">
              <a:lnSpc>
                <a:spcPct val="150000"/>
              </a:lnSpc>
            </a:pPr>
            <a:r>
              <a:rPr lang="en-US" altLang="zh-CN" sz="2000" b="1" dirty="0" smtClean="0">
                <a:solidFill>
                  <a:schemeClr val="lt1"/>
                </a:solidFill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3</a:t>
            </a:r>
            <a:r>
              <a:rPr lang="zh-CN" altLang="en-US" sz="2000" b="1" dirty="0" smtClean="0">
                <a:solidFill>
                  <a:schemeClr val="lt1"/>
                </a:solidFill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、今日</a:t>
            </a:r>
            <a:r>
              <a:rPr lang="zh-CN" altLang="en-US" sz="2000" b="1" dirty="0">
                <a:solidFill>
                  <a:schemeClr val="lt1"/>
                </a:solidFill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新刊（</a:t>
            </a:r>
            <a:r>
              <a:rPr lang="zh-CN" altLang="en-US" sz="2000" b="1" dirty="0" smtClean="0">
                <a:solidFill>
                  <a:schemeClr val="lt1"/>
                </a:solidFill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封面文章）</a:t>
            </a:r>
            <a:endParaRPr lang="zh-CN" altLang="en-US" sz="2000" b="1" dirty="0" smtClean="0">
              <a:solidFill>
                <a:schemeClr val="lt1"/>
              </a:solidFill>
              <a:ea typeface="汉仪正圆 55简" panose="00020600040101010101" charset="-122"/>
              <a:cs typeface="微软雅黑" panose="020B0503020204020204" pitchFamily="34" charset="-122"/>
              <a:sym typeface="Arial" panose="020B0604020202020204" pitchFamily="34" charset="0"/>
            </a:endParaRPr>
          </a:p>
          <a:p>
            <a:pPr algn="just" eaLnBrk="0" hangingPunct="0">
              <a:lnSpc>
                <a:spcPct val="150000"/>
              </a:lnSpc>
            </a:pPr>
            <a:r>
              <a:rPr lang="en-US" altLang="zh-CN" sz="2000" b="1" dirty="0" smtClean="0">
                <a:solidFill>
                  <a:schemeClr val="lt1"/>
                </a:solidFill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4</a:t>
            </a:r>
            <a:r>
              <a:rPr lang="zh-CN" altLang="en-US" sz="2000" b="1" dirty="0" smtClean="0">
                <a:solidFill>
                  <a:schemeClr val="lt1"/>
                </a:solidFill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、新书推荐</a:t>
            </a:r>
            <a:endParaRPr lang="en-US" altLang="zh-CN" sz="2000" b="1" dirty="0" smtClean="0">
              <a:solidFill>
                <a:schemeClr val="lt1"/>
              </a:solidFill>
              <a:ea typeface="汉仪正圆 55简" panose="00020600040101010101" charset="-122"/>
              <a:cs typeface="微软雅黑" panose="020B0503020204020204" pitchFamily="34" charset="-122"/>
              <a:sym typeface="Arial" panose="020B0604020202020204" pitchFamily="34" charset="0"/>
            </a:endParaRPr>
          </a:p>
          <a:p>
            <a:pPr algn="just" eaLnBrk="0" hangingPunct="0">
              <a:lnSpc>
                <a:spcPct val="150000"/>
              </a:lnSpc>
            </a:pPr>
            <a:r>
              <a:rPr lang="en-US" altLang="zh-CN" sz="2000" b="1" dirty="0" smtClean="0">
                <a:solidFill>
                  <a:schemeClr val="lt1"/>
                </a:solidFill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5</a:t>
            </a:r>
            <a:r>
              <a:rPr lang="zh-CN" altLang="en-US" sz="2000" b="1" dirty="0" smtClean="0">
                <a:solidFill>
                  <a:schemeClr val="lt1"/>
                </a:solidFill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、热门期刊（期刊排行）</a:t>
            </a:r>
            <a:endParaRPr lang="zh-CN" altLang="en-US" sz="2000" b="1" dirty="0" smtClean="0">
              <a:solidFill>
                <a:schemeClr val="lt1"/>
              </a:solidFill>
              <a:ea typeface="汉仪正圆 55简" panose="00020600040101010101" charset="-122"/>
              <a:cs typeface="微软雅黑" panose="020B0503020204020204" pitchFamily="34" charset="-122"/>
              <a:sym typeface="Arial" panose="020B0604020202020204" pitchFamily="34" charset="0"/>
            </a:endParaRPr>
          </a:p>
          <a:p>
            <a:pPr algn="just" eaLnBrk="0" hangingPunct="0">
              <a:lnSpc>
                <a:spcPct val="150000"/>
              </a:lnSpc>
            </a:pPr>
            <a:r>
              <a:rPr lang="en-US" altLang="zh-CN" sz="2000" b="1" dirty="0" smtClean="0">
                <a:solidFill>
                  <a:schemeClr val="lt1"/>
                </a:solidFill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6</a:t>
            </a:r>
            <a:r>
              <a:rPr lang="zh-CN" altLang="en-US" sz="2000" b="1" dirty="0" smtClean="0">
                <a:solidFill>
                  <a:schemeClr val="lt1"/>
                </a:solidFill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、热门图书（图书排行）</a:t>
            </a:r>
            <a:endParaRPr lang="zh-CN" altLang="en-US" sz="2000" b="1" dirty="0" smtClean="0">
              <a:solidFill>
                <a:schemeClr val="lt1"/>
              </a:solidFill>
              <a:ea typeface="汉仪正圆 55简" panose="00020600040101010101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78450" y="160020"/>
            <a:ext cx="4718050" cy="6624320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6177"/>
          <a:stretch>
            <a:fillRect/>
          </a:stretch>
        </p:blipFill>
        <p:spPr>
          <a:xfrm>
            <a:off x="4040505" y="1052830"/>
            <a:ext cx="7971155" cy="450405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030605" y="215265"/>
            <a:ext cx="24745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dirty="0">
                <a:solidFill>
                  <a:schemeClr val="dk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rPr>
              <a:t>检索区</a:t>
            </a:r>
            <a:endParaRPr lang="zh-CN" altLang="en-US" sz="2800" b="1">
              <a:solidFill>
                <a:schemeClr val="dk1"/>
              </a:solidFill>
              <a:latin typeface="Times New Roman" panose="02020603050405020304" charset="0"/>
              <a:ea typeface="汉仪长宋简" panose="02010600000101010101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3"/>
            </p:custDataLst>
          </p:nvPr>
        </p:nvSpPr>
        <p:spPr>
          <a:xfrm>
            <a:off x="2792095" y="200025"/>
            <a:ext cx="7967980" cy="553085"/>
          </a:xfrm>
          <a:prstGeom prst="rect">
            <a:avLst/>
          </a:prstGeom>
          <a:solidFill>
            <a:srgbClr val="F08300"/>
          </a:solidFill>
          <a:ln>
            <a:solidFill>
              <a:srgbClr val="F08300"/>
            </a:solidFill>
          </a:ln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五大检索方式：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+mn-ea"/>
              </a:rPr>
              <a:t>资源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分类、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+mn-ea"/>
              </a:rPr>
              <a:t>首字母、中图法、关键词、准确资源名称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汉仪正圆 55简" panose="00020600040101010101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9" name="右箭头 8"/>
          <p:cNvSpPr/>
          <p:nvPr>
            <p:custDataLst>
              <p:tags r:id="rId4"/>
            </p:custDataLst>
          </p:nvPr>
        </p:nvSpPr>
        <p:spPr>
          <a:xfrm>
            <a:off x="3115945" y="1849120"/>
            <a:ext cx="957580" cy="721995"/>
          </a:xfrm>
          <a:prstGeom prst="rightArrow">
            <a:avLst/>
          </a:prstGeom>
          <a:solidFill>
            <a:srgbClr val="F08300"/>
          </a:solidFill>
          <a:ln>
            <a:solidFill>
              <a:srgbClr val="F08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5"/>
            </p:custDataLst>
          </p:nvPr>
        </p:nvSpPr>
        <p:spPr>
          <a:xfrm>
            <a:off x="3115945" y="2040255"/>
            <a:ext cx="89027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lt1"/>
                </a:solidFill>
                <a:latin typeface="Times New Roman" panose="02020603050405020304" charset="0"/>
                <a:ea typeface="汉仪中宋简" panose="02010600000101010101" charset="-122"/>
              </a:rPr>
              <a:t>导航栏</a:t>
            </a:r>
            <a:endParaRPr lang="zh-CN" altLang="en-US" sz="1600" b="1">
              <a:solidFill>
                <a:schemeClr val="lt1"/>
              </a:solidFill>
              <a:latin typeface="Times New Roman" panose="02020603050405020304" charset="0"/>
              <a:ea typeface="汉仪中宋简" panose="0201060000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196215" y="2569845"/>
            <a:ext cx="3917950" cy="19183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</a:rPr>
              <a:t>资源分类检索:</a:t>
            </a:r>
            <a:r>
              <a:rPr lang="zh-CN" altLang="en-US" sz="2000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</a:rPr>
              <a:t>鼠标移动到导航栏上会显示期刊、图书各资源下的细致分类，根据分类可找到您感兴趣的资源。</a:t>
            </a:r>
            <a:endParaRPr lang="zh-CN" altLang="en-US" sz="2000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122555" y="4657725"/>
            <a:ext cx="391795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+mn-ea"/>
              </a:rPr>
              <a:t>关键词检索:</a:t>
            </a:r>
            <a:r>
              <a:rPr lang="zh-CN" altLang="en-US" sz="2000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+mn-ea"/>
              </a:rPr>
              <a:t>支持期刊、图书分类检索，检索的关键词提供名称、标题、内容、作者。</a:t>
            </a:r>
            <a:endParaRPr lang="zh-CN" altLang="en-US" sz="2000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608570" y="5942965"/>
            <a:ext cx="38227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20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+mn-ea"/>
              </a:rPr>
              <a:t>多种检索方式 便于快捷查找</a:t>
            </a:r>
            <a:endParaRPr lang="zh-CN" altLang="en-US" sz="20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9" name="矩形 18"/>
          <p:cNvSpPr/>
          <p:nvPr>
            <p:custDataLst>
              <p:tags r:id="rId8"/>
            </p:custDataLst>
          </p:nvPr>
        </p:nvSpPr>
        <p:spPr>
          <a:xfrm>
            <a:off x="9690735" y="2040255"/>
            <a:ext cx="2394585" cy="914400"/>
          </a:xfrm>
          <a:prstGeom prst="rect">
            <a:avLst/>
          </a:prstGeom>
          <a:solidFill>
            <a:srgbClr val="000000">
              <a:alpha val="0"/>
            </a:srgb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9"/>
          <a:srcRect r="21865"/>
          <a:stretch>
            <a:fillRect/>
          </a:stretch>
        </p:blipFill>
        <p:spPr>
          <a:xfrm>
            <a:off x="5664200" y="1484630"/>
            <a:ext cx="1054100" cy="4667250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210" name="图片 209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10" grpId="0"/>
      <p:bldP spid="11" grpId="0"/>
      <p:bldP spid="1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210" name="图片 20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1143000" y="229870"/>
            <a:ext cx="71158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Tx/>
              <a:buSzTx/>
              <a:buFontTx/>
            </a:pPr>
            <a:r>
              <a:rPr lang="zh-CN" altLang="en-US" sz="3600" dirty="0">
                <a:solidFill>
                  <a:schemeClr val="dk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  <a:sym typeface="+mn-ea"/>
              </a:rPr>
              <a:t>轮播图</a:t>
            </a:r>
            <a:endParaRPr lang="zh-CN" altLang="en-US" sz="3600" dirty="0">
              <a:solidFill>
                <a:schemeClr val="dk1">
                  <a:lumMod val="75000"/>
                  <a:lumOff val="25000"/>
                </a:schemeClr>
              </a:solidFill>
              <a:latin typeface="Arial" panose="020B0604020202020204" pitchFamily="34" charset="0"/>
              <a:ea typeface="汉仪正圆 55简" panose="0002060004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328025" y="1988820"/>
            <a:ext cx="35242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 b="1">
                <a:solidFill>
                  <a:srgbClr val="000000"/>
                </a:solidFill>
                <a:latin typeface="Arial" panose="020B0604020202020204" pitchFamily="34" charset="0"/>
                <a:ea typeface="汉仪正圆 55简" panose="00020600040101010101" charset="-122"/>
                <a:sym typeface="+mn-ea"/>
              </a:rPr>
              <a:t>支持轮播图滚动宣传</a:t>
            </a:r>
            <a:endParaRPr lang="zh-CN" altLang="en-US" sz="2400" b="1">
              <a:solidFill>
                <a:srgbClr val="000000"/>
              </a:solidFill>
              <a:latin typeface="Arial" panose="020B0604020202020204" pitchFamily="34" charset="0"/>
              <a:ea typeface="汉仪正圆 55简" panose="00020600040101010101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8328025" y="2649220"/>
            <a:ext cx="338201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</a:rPr>
              <a:t>如：图书馆热门资源推荐、             新书上架、线上活动等</a:t>
            </a:r>
            <a:endParaRPr lang="zh-CN" altLang="en-US" sz="2000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rcRect t="38962"/>
          <a:stretch>
            <a:fillRect/>
          </a:stretch>
        </p:blipFill>
        <p:spPr>
          <a:xfrm>
            <a:off x="191770" y="1124585"/>
            <a:ext cx="7981950" cy="2947035"/>
          </a:xfrm>
          <a:prstGeom prst="rect">
            <a:avLst/>
          </a:prstGeom>
        </p:spPr>
      </p:pic>
      <p:pic>
        <p:nvPicPr>
          <p:cNvPr id="100" name="图片 99"/>
          <p:cNvPicPr/>
          <p:nvPr/>
        </p:nvPicPr>
        <p:blipFill>
          <a:blip r:embed="rId8"/>
          <a:stretch>
            <a:fillRect/>
          </a:stretch>
        </p:blipFill>
        <p:spPr>
          <a:xfrm>
            <a:off x="4368165" y="4364990"/>
            <a:ext cx="7431405" cy="239649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PA-图片 4" descr="scooter-10-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2600" r="2600"/>
          <a:stretch>
            <a:fillRect/>
          </a:stretch>
        </p:blipFill>
        <p:spPr>
          <a:xfrm>
            <a:off x="2181225" y="1226820"/>
            <a:ext cx="8009890" cy="4505960"/>
          </a:xfrm>
          <a:prstGeom prst="rect">
            <a:avLst/>
          </a:prstGeom>
        </p:spPr>
      </p:pic>
      <p:pic>
        <p:nvPicPr>
          <p:cNvPr id="8" name="PA-图片 6" descr="scooter-11-144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3785" r="3785"/>
          <a:stretch>
            <a:fillRect/>
          </a:stretch>
        </p:blipFill>
        <p:spPr>
          <a:xfrm>
            <a:off x="2181225" y="1226820"/>
            <a:ext cx="8009255" cy="4505960"/>
          </a:xfrm>
          <a:prstGeom prst="rect">
            <a:avLst/>
          </a:prstGeom>
        </p:spPr>
      </p:pic>
      <p:pic>
        <p:nvPicPr>
          <p:cNvPr id="9" name="PA-图片 7" descr="scooter-01-144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t="3118" b="3118"/>
          <a:stretch>
            <a:fillRect/>
          </a:stretch>
        </p:blipFill>
        <p:spPr>
          <a:xfrm>
            <a:off x="2181225" y="1226820"/>
            <a:ext cx="8009255" cy="4505960"/>
          </a:xfrm>
          <a:prstGeom prst="rect">
            <a:avLst/>
          </a:prstGeom>
        </p:spPr>
      </p:pic>
      <p:pic>
        <p:nvPicPr>
          <p:cNvPr id="11" name="PA-图片 7" descr="scooter-01-144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t="746" b="746"/>
          <a:stretch>
            <a:fillRect/>
          </a:stretch>
        </p:blipFill>
        <p:spPr>
          <a:xfrm>
            <a:off x="2181225" y="1226820"/>
            <a:ext cx="8009255" cy="4505960"/>
          </a:xfrm>
          <a:prstGeom prst="rect">
            <a:avLst/>
          </a:prstGeom>
        </p:spPr>
      </p:pic>
      <p:sp>
        <p:nvSpPr>
          <p:cNvPr id="28" name="PA-半闭框 7"/>
          <p:cNvSpPr/>
          <p:nvPr>
            <p:custDataLst>
              <p:tags r:id="rId9"/>
            </p:custDataLst>
          </p:nvPr>
        </p:nvSpPr>
        <p:spPr>
          <a:xfrm flipH="1">
            <a:off x="10488802" y="692773"/>
            <a:ext cx="324733" cy="324733"/>
          </a:xfrm>
          <a:prstGeom prst="halfFrame">
            <a:avLst>
              <a:gd name="adj1" fmla="val 12280"/>
              <a:gd name="adj2" fmla="val 12280"/>
            </a:avLst>
          </a:prstGeom>
          <a:solidFill>
            <a:schemeClr val="dk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id-ID" sz="135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PA-半闭框 8"/>
          <p:cNvSpPr/>
          <p:nvPr>
            <p:custDataLst>
              <p:tags r:id="rId10"/>
            </p:custDataLst>
          </p:nvPr>
        </p:nvSpPr>
        <p:spPr>
          <a:xfrm flipV="1">
            <a:off x="1631829" y="5732545"/>
            <a:ext cx="324733" cy="324733"/>
          </a:xfrm>
          <a:prstGeom prst="halfFrame">
            <a:avLst>
              <a:gd name="adj1" fmla="val 12280"/>
              <a:gd name="adj2" fmla="val 12280"/>
            </a:avLst>
          </a:prstGeom>
          <a:solidFill>
            <a:schemeClr val="dk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id-ID" sz="135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" name="图片 6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210" name="图片 209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99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0 L 0.2107143 0 L -0.02291667 0 L 0.01875 0 L -0.01041667 0 L 0.01041667 0 L 0 0 E" pathEditMode="relative">
                                      <p:cBhvr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Motion origin="layout" path="M 0 0 L -0.3015365 0.3035648 L 0.01994171 -0.02007408 L -0.01631597 0.01642425 L 0.00906442 -0.009124586 L -0.00906442 0.009124586 L 0 0 E" pathEditMode="relative">
                                      <p:cBhvr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999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 0 L 0.2107143 0 L -0.02291667 0 L 0.01875 0 L -0.01041667 0 L 0.01041667 0 L 0 0 E" pathEditMode="relative">
                                      <p:cBhvr>
                                        <p:cTn id="11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Motion origin="layout" path="M 0 0 L 0.3015365 -0.3035648 L -0.01994171 0.02007407 L 0.01631594 -0.01642422 L -0.009064415 0.009124586 L 0.009064412 -0.009124586 L 0 0 E" pathEditMode="relative">
                                      <p:cBhvr>
                                        <p:cTn id="12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999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99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6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99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99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6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999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99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6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87805" y="946785"/>
            <a:ext cx="5237480" cy="5911215"/>
            <a:chOff x="2599" y="1491"/>
            <a:chExt cx="8248" cy="93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599" y="1491"/>
              <a:ext cx="8248" cy="733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97" y="8676"/>
              <a:ext cx="6261" cy="2124"/>
            </a:xfrm>
            <a:prstGeom prst="rect">
              <a:avLst/>
            </a:prstGeom>
          </p:spPr>
        </p:pic>
      </p:grpSp>
      <p:pic>
        <p:nvPicPr>
          <p:cNvPr id="61" name="图片 6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210" name="图片 20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1143000" y="229870"/>
            <a:ext cx="71158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600" dirty="0">
                <a:solidFill>
                  <a:schemeClr val="dk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  <a:sym typeface="+mn-ea"/>
              </a:rPr>
              <a:t>资源</a:t>
            </a:r>
            <a:r>
              <a:rPr lang="zh-CN" altLang="en-US" sz="2800" dirty="0">
                <a:solidFill>
                  <a:schemeClr val="dk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  <a:sym typeface="+mn-ea"/>
              </a:rPr>
              <a:t>详情页</a:t>
            </a:r>
            <a:endParaRPr lang="zh-CN" altLang="en-US" sz="2800" dirty="0">
              <a:solidFill>
                <a:schemeClr val="dk1">
                  <a:lumMod val="75000"/>
                  <a:lumOff val="25000"/>
                </a:schemeClr>
              </a:solidFill>
              <a:latin typeface="Arial" panose="020B0604020202020204" pitchFamily="34" charset="0"/>
              <a:ea typeface="汉仪正圆 55简" panose="00020600040101010101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6960235" y="3140710"/>
            <a:ext cx="1613535" cy="337185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rgbClr val="ED7D31"/>
            </a:solidFill>
            <a:prstDash val="solid"/>
            <a:miter lim="800000"/>
          </a:ln>
          <a:effectLst/>
        </p:spPr>
        <p:txBody>
          <a:bodyPr wrap="square" rtlCol="0" anchor="t">
            <a:spAutoFit/>
          </a:bodyPr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" panose="020B0604020202020204" pitchFamily="34" charset="0"/>
                <a:ea typeface="汉仪正圆 55简" panose="00020600040101010101" charset="-122"/>
                <a:sym typeface="+mn-ea"/>
              </a:rPr>
              <a:t>大数据关联推荐</a:t>
            </a:r>
            <a:endParaRPr kumimoji="0" lang="zh-CN" altLang="en-US" sz="1600" b="1" i="0" u="none" strike="noStrike" kern="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anose="020B0604020202020204" pitchFamily="34" charset="0"/>
              <a:ea typeface="汉仪正圆 55简" panose="0002060004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9"/>
            </p:custDataLst>
          </p:nvPr>
        </p:nvSpPr>
        <p:spPr>
          <a:xfrm>
            <a:off x="7031990" y="5435600"/>
            <a:ext cx="1315085" cy="337185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rgbClr val="ED7D31"/>
            </a:solidFill>
            <a:prstDash val="solid"/>
            <a:miter lim="800000"/>
          </a:ln>
          <a:effectLst/>
        </p:spPr>
        <p:txBody>
          <a:bodyPr wrap="square" rtlCol="0" anchor="t">
            <a:spAutoFit/>
          </a:bodyPr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" panose="020B0604020202020204" pitchFamily="34" charset="0"/>
                <a:ea typeface="汉仪正圆 55简" panose="00020600040101010101" charset="-122"/>
                <a:sym typeface="+mn-ea"/>
              </a:rPr>
              <a:t>期刊目录</a:t>
            </a:r>
            <a:endParaRPr kumimoji="0" lang="zh-CN" altLang="en-US" sz="1600" b="1" i="0" u="none" strike="noStrike" kern="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anose="020B0604020202020204" pitchFamily="34" charset="0"/>
              <a:ea typeface="汉仪正圆 55简" panose="0002060004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10"/>
            </p:custDataLst>
          </p:nvPr>
        </p:nvSpPr>
        <p:spPr>
          <a:xfrm>
            <a:off x="7031990" y="4699000"/>
            <a:ext cx="1315085" cy="337185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rgbClr val="ED7D31"/>
            </a:solidFill>
            <a:prstDash val="solid"/>
            <a:miter lim="800000"/>
          </a:ln>
          <a:effectLst/>
        </p:spPr>
        <p:txBody>
          <a:bodyPr wrap="square" rtlCol="0" anchor="t">
            <a:spAutoFit/>
          </a:bodyPr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" panose="020B0604020202020204" pitchFamily="34" charset="0"/>
                <a:ea typeface="汉仪正圆 55简" panose="00020600040101010101" charset="-122"/>
                <a:sym typeface="+mn-ea"/>
              </a:rPr>
              <a:t>内容介绍</a:t>
            </a:r>
            <a:endParaRPr kumimoji="0" lang="zh-CN" altLang="en-US" sz="1600" b="1" i="0" u="none" strike="noStrike" kern="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anose="020B0604020202020204" pitchFamily="34" charset="0"/>
              <a:ea typeface="汉仪正圆 55简" panose="0002060004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11"/>
            </p:custDataLst>
          </p:nvPr>
        </p:nvSpPr>
        <p:spPr>
          <a:xfrm>
            <a:off x="7031990" y="6309360"/>
            <a:ext cx="1315085" cy="337185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rgbClr val="ED7D31"/>
            </a:solidFill>
            <a:prstDash val="solid"/>
            <a:miter lim="800000"/>
          </a:ln>
          <a:effectLst/>
        </p:spPr>
        <p:txBody>
          <a:bodyPr wrap="square" rtlCol="0" anchor="t">
            <a:spAutoFit/>
          </a:bodyPr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" panose="020B0604020202020204" pitchFamily="34" charset="0"/>
                <a:ea typeface="汉仪正圆 55简" panose="00020600040101010101" charset="-122"/>
                <a:sym typeface="+mn-ea"/>
              </a:rPr>
              <a:t>往期回顾</a:t>
            </a:r>
            <a:endParaRPr kumimoji="0" lang="zh-CN" altLang="en-US" sz="1600" b="1" i="0" u="none" strike="noStrike" kern="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anose="020B0604020202020204" pitchFamily="34" charset="0"/>
              <a:ea typeface="汉仪正圆 55简" panose="00020600040101010101" charset="-122"/>
              <a:sym typeface="+mn-ea"/>
            </a:endParaRPr>
          </a:p>
        </p:txBody>
      </p:sp>
      <p:sp>
        <p:nvSpPr>
          <p:cNvPr id="19" name="矩形 18"/>
          <p:cNvSpPr/>
          <p:nvPr>
            <p:custDataLst>
              <p:tags r:id="rId12"/>
            </p:custDataLst>
          </p:nvPr>
        </p:nvSpPr>
        <p:spPr>
          <a:xfrm>
            <a:off x="3792220" y="1772920"/>
            <a:ext cx="1247775" cy="307975"/>
          </a:xfrm>
          <a:prstGeom prst="rect">
            <a:avLst/>
          </a:prstGeom>
          <a:solidFill>
            <a:srgbClr val="000000">
              <a:alpha val="0"/>
            </a:srgbClr>
          </a:solidFill>
          <a:ln w="38100">
            <a:solidFill>
              <a:srgbClr val="F08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6170" y="253365"/>
            <a:ext cx="4168775" cy="441960"/>
          </a:xfrm>
        </p:spPr>
        <p:txBody>
          <a:bodyPr>
            <a:normAutofit fontScale="90000"/>
          </a:bodyPr>
          <a:p>
            <a:r>
              <a:rPr lang="zh-CN" altLang="en-US" sz="4000" b="0" spc="0" dirty="0">
                <a:solidFill>
                  <a:schemeClr val="dk1">
                    <a:lumMod val="75000"/>
                    <a:lumOff val="25000"/>
                  </a:schemeClr>
                </a:solidFill>
                <a:ea typeface="汉仪正圆 55简" panose="00020600040101010101" charset="-122"/>
                <a:cs typeface="+mn-cs"/>
              </a:rPr>
              <a:t>期刊</a:t>
            </a:r>
            <a:r>
              <a:rPr lang="zh-CN" altLang="en-US" sz="2800" b="0" spc="0" dirty="0">
                <a:solidFill>
                  <a:schemeClr val="dk1">
                    <a:lumMod val="75000"/>
                    <a:lumOff val="25000"/>
                  </a:schemeClr>
                </a:solidFill>
                <a:ea typeface="汉仪正圆 55简" panose="00020600040101010101" charset="-122"/>
                <a:cs typeface="+mn-cs"/>
              </a:rPr>
              <a:t>资源分类排序功能</a:t>
            </a:r>
            <a:endParaRPr lang="zh-CN" altLang="en-US" sz="2800" b="0" spc="0" dirty="0">
              <a:solidFill>
                <a:schemeClr val="dk1">
                  <a:lumMod val="75000"/>
                  <a:lumOff val="25000"/>
                </a:schemeClr>
              </a:solidFill>
              <a:ea typeface="汉仪正圆 55简" panose="00020600040101010101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908685"/>
            <a:ext cx="6279515" cy="3330575"/>
          </a:xfrm>
          <a:prstGeom prst="rect">
            <a:avLst/>
          </a:prstGeom>
        </p:spPr>
      </p:pic>
      <p:sp>
        <p:nvSpPr>
          <p:cNvPr id="19" name="矩形 18"/>
          <p:cNvSpPr/>
          <p:nvPr>
            <p:custDataLst>
              <p:tags r:id="rId2"/>
            </p:custDataLst>
          </p:nvPr>
        </p:nvSpPr>
        <p:spPr>
          <a:xfrm>
            <a:off x="1847850" y="1052830"/>
            <a:ext cx="1234440" cy="845185"/>
          </a:xfrm>
          <a:prstGeom prst="rect">
            <a:avLst/>
          </a:prstGeom>
          <a:solidFill>
            <a:srgbClr val="000000">
              <a:alpha val="0"/>
            </a:srgbClr>
          </a:solidFill>
          <a:ln w="38100">
            <a:solidFill>
              <a:srgbClr val="F08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924810"/>
            <a:ext cx="5534025" cy="355219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7031990" y="1124585"/>
            <a:ext cx="1613535" cy="337185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rgbClr val="ED7D31"/>
            </a:solidFill>
            <a:prstDash val="solid"/>
            <a:miter lim="800000"/>
          </a:ln>
          <a:effectLst/>
        </p:spPr>
        <p:txBody>
          <a:bodyPr wrap="square" rtlCol="0" anchor="t">
            <a:spAutoFit/>
          </a:bodyPr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" panose="020B0604020202020204" pitchFamily="34" charset="0"/>
                <a:ea typeface="汉仪正圆 55简" panose="00020600040101010101" charset="-122"/>
                <a:sym typeface="+mn-ea"/>
              </a:rPr>
              <a:t>综合排序</a:t>
            </a:r>
            <a:endParaRPr kumimoji="0" lang="zh-CN" altLang="en-US" sz="1600" b="1" i="0" u="none" strike="noStrike" kern="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anose="020B0604020202020204" pitchFamily="34" charset="0"/>
              <a:ea typeface="汉仪正圆 55简" panose="00020600040101010101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4008120" y="5085080"/>
            <a:ext cx="1613535" cy="337185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rgbClr val="ED7D31"/>
            </a:solidFill>
            <a:prstDash val="solid"/>
            <a:miter lim="800000"/>
          </a:ln>
          <a:effectLst/>
        </p:spPr>
        <p:txBody>
          <a:bodyPr wrap="square" rtlCol="0" anchor="t">
            <a:spAutoFit/>
          </a:bodyPr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" panose="020B0604020202020204" pitchFamily="34" charset="0"/>
                <a:ea typeface="汉仪正圆 55简" panose="00020600040101010101" charset="-122"/>
                <a:sym typeface="+mn-ea"/>
              </a:rPr>
              <a:t>最新出版</a:t>
            </a:r>
            <a:endParaRPr kumimoji="0" lang="zh-CN" altLang="en-US" sz="1600" b="1" i="0" u="none" strike="noStrike" kern="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anose="020B0604020202020204" pitchFamily="34" charset="0"/>
              <a:ea typeface="汉仪正圆 55简" panose="0002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9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210" name="图片 20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pic>
        <p:nvPicPr>
          <p:cNvPr id="3" name="图片 2" descr="C:/Users/bookan/Desktop/图片1.png图片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t="6496" b="6496"/>
          <a:stretch>
            <a:fillRect/>
          </a:stretch>
        </p:blipFill>
        <p:spPr>
          <a:xfrm>
            <a:off x="1775460" y="1196975"/>
            <a:ext cx="7917815" cy="4933315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1143000" y="229870"/>
            <a:ext cx="71158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4000" dirty="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sym typeface="+mn-ea"/>
              </a:rPr>
              <a:t>资源</a:t>
            </a:r>
            <a:r>
              <a:rPr lang="zh-CN" altLang="en-US" sz="2800" dirty="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sym typeface="+mn-ea"/>
              </a:rPr>
              <a:t>阅读形式—文本版</a:t>
            </a:r>
            <a:endParaRPr lang="zh-CN" altLang="en-US" sz="2800" dirty="0">
              <a:solidFill>
                <a:schemeClr val="dk1">
                  <a:lumMod val="75000"/>
                  <a:lumOff val="25000"/>
                </a:schemeClr>
              </a:solidFill>
              <a:uFillTx/>
              <a:latin typeface="Arial" panose="020B0604020202020204" pitchFamily="34" charset="0"/>
              <a:ea typeface="汉仪正圆 55简" panose="00020600040101010101" charset="-122"/>
              <a:sym typeface="+mn-ea"/>
            </a:endParaRPr>
          </a:p>
        </p:txBody>
      </p:sp>
      <p:sp>
        <p:nvSpPr>
          <p:cNvPr id="18" name="圆角矩形 17"/>
          <p:cNvSpPr/>
          <p:nvPr>
            <p:custDataLst>
              <p:tags r:id="rId8"/>
            </p:custDataLst>
          </p:nvPr>
        </p:nvSpPr>
        <p:spPr>
          <a:xfrm>
            <a:off x="7896225" y="1268730"/>
            <a:ext cx="3696970" cy="417830"/>
          </a:xfrm>
          <a:prstGeom prst="roundRect">
            <a:avLst/>
          </a:prstGeom>
          <a:solidFill>
            <a:schemeClr val="accent1"/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 dirty="0">
                <a:solidFill>
                  <a:schemeClr val="lt1"/>
                </a:solidFill>
                <a:latin typeface="Arial" panose="020B0604020202020204" pitchFamily="34" charset="0"/>
                <a:ea typeface="汉仪正圆 55简" panose="00020600040101010101" charset="-122"/>
                <a:sym typeface="+mn-ea"/>
              </a:rPr>
              <a:t>文本版便于复制粘贴，搜索全文</a:t>
            </a:r>
            <a:endParaRPr lang="zh-CN" altLang="en-US" b="1" dirty="0">
              <a:solidFill>
                <a:schemeClr val="lt1"/>
              </a:solidFill>
              <a:latin typeface="Arial" panose="020B0604020202020204" pitchFamily="34" charset="0"/>
              <a:ea typeface="汉仪正圆 55简" panose="00020600040101010101" charset="-122"/>
              <a:sym typeface="+mn-ea"/>
            </a:endParaRPr>
          </a:p>
        </p:txBody>
      </p:sp>
      <p:sp>
        <p:nvSpPr>
          <p:cNvPr id="23" name="椭圆 22"/>
          <p:cNvSpPr/>
          <p:nvPr>
            <p:custDataLst>
              <p:tags r:id="rId9"/>
            </p:custDataLst>
          </p:nvPr>
        </p:nvSpPr>
        <p:spPr>
          <a:xfrm>
            <a:off x="9827260" y="3541395"/>
            <a:ext cx="140335" cy="13335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>
              <a:lnSpc>
                <a:spcPct val="150000"/>
              </a:lnSpc>
            </a:pPr>
            <a:endParaRPr lang="zh-CN" altLang="en-US" sz="14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椭圆 23"/>
          <p:cNvSpPr/>
          <p:nvPr>
            <p:custDataLst>
              <p:tags r:id="rId10"/>
            </p:custDataLst>
          </p:nvPr>
        </p:nvSpPr>
        <p:spPr>
          <a:xfrm>
            <a:off x="9827260" y="3818255"/>
            <a:ext cx="140335" cy="13335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>
              <a:lnSpc>
                <a:spcPct val="150000"/>
              </a:lnSpc>
            </a:pPr>
            <a:endParaRPr lang="zh-CN" altLang="en-US" sz="14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>
            <p:custDataLst>
              <p:tags r:id="rId11"/>
            </p:custDataLst>
          </p:nvPr>
        </p:nvSpPr>
        <p:spPr>
          <a:xfrm>
            <a:off x="9827260" y="4661535"/>
            <a:ext cx="140335" cy="13335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>
              <a:lnSpc>
                <a:spcPct val="150000"/>
              </a:lnSpc>
            </a:pPr>
            <a:endParaRPr lang="zh-CN" altLang="en-US" sz="14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椭圆 25"/>
          <p:cNvSpPr/>
          <p:nvPr>
            <p:custDataLst>
              <p:tags r:id="rId12"/>
            </p:custDataLst>
          </p:nvPr>
        </p:nvSpPr>
        <p:spPr>
          <a:xfrm>
            <a:off x="9827260" y="4963795"/>
            <a:ext cx="140335" cy="13335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>
              <a:lnSpc>
                <a:spcPct val="150000"/>
              </a:lnSpc>
            </a:pPr>
            <a:endParaRPr lang="zh-CN" altLang="en-US" sz="14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椭圆 26"/>
          <p:cNvSpPr/>
          <p:nvPr>
            <p:custDataLst>
              <p:tags r:id="rId13"/>
            </p:custDataLst>
          </p:nvPr>
        </p:nvSpPr>
        <p:spPr>
          <a:xfrm>
            <a:off x="9827260" y="5301615"/>
            <a:ext cx="140335" cy="13335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>
              <a:lnSpc>
                <a:spcPct val="150000"/>
              </a:lnSpc>
            </a:pPr>
            <a:endParaRPr lang="zh-CN" altLang="en-US" sz="14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椭圆 27"/>
          <p:cNvSpPr/>
          <p:nvPr>
            <p:custDataLst>
              <p:tags r:id="rId14"/>
            </p:custDataLst>
          </p:nvPr>
        </p:nvSpPr>
        <p:spPr>
          <a:xfrm>
            <a:off x="9827260" y="4098925"/>
            <a:ext cx="140335" cy="13335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>
              <a:lnSpc>
                <a:spcPct val="150000"/>
              </a:lnSpc>
            </a:pPr>
            <a:endParaRPr lang="zh-CN" altLang="en-US" sz="14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椭圆 28"/>
          <p:cNvSpPr/>
          <p:nvPr>
            <p:custDataLst>
              <p:tags r:id="rId15"/>
            </p:custDataLst>
          </p:nvPr>
        </p:nvSpPr>
        <p:spPr>
          <a:xfrm>
            <a:off x="9827260" y="4358640"/>
            <a:ext cx="140335" cy="13335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>
              <a:lnSpc>
                <a:spcPct val="150000"/>
              </a:lnSpc>
            </a:pPr>
            <a:endParaRPr lang="zh-CN" altLang="en-US" sz="14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>
            <p:custDataLst>
              <p:tags r:id="rId16"/>
            </p:custDataLst>
          </p:nvPr>
        </p:nvSpPr>
        <p:spPr>
          <a:xfrm>
            <a:off x="10040620" y="3429000"/>
            <a:ext cx="1548765" cy="22821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fontAlgn="auto">
              <a:lnSpc>
                <a:spcPts val="2200"/>
              </a:lnSpc>
            </a:pPr>
            <a:r>
              <a:rPr lang="zh-CN" altLang="en-US" sz="16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</a:rPr>
              <a:t>返回</a:t>
            </a:r>
            <a:endParaRPr lang="zh-CN" altLang="en-US" sz="16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</a:endParaRPr>
          </a:p>
          <a:p>
            <a:pPr fontAlgn="auto">
              <a:lnSpc>
                <a:spcPts val="2200"/>
              </a:lnSpc>
            </a:pPr>
            <a:r>
              <a:rPr lang="zh-CN" altLang="en-US" sz="16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</a:rPr>
              <a:t>目录</a:t>
            </a:r>
            <a:endParaRPr lang="zh-CN" altLang="en-US" sz="16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</a:endParaRPr>
          </a:p>
          <a:p>
            <a:pPr fontAlgn="auto">
              <a:lnSpc>
                <a:spcPts val="2200"/>
              </a:lnSpc>
            </a:pPr>
            <a:r>
              <a:rPr lang="zh-CN" altLang="en-US" sz="16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</a:rPr>
              <a:t>文本原貌切换</a:t>
            </a:r>
            <a:endParaRPr lang="zh-CN" altLang="en-US" sz="16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</a:endParaRPr>
          </a:p>
          <a:p>
            <a:pPr fontAlgn="auto">
              <a:lnSpc>
                <a:spcPts val="2200"/>
              </a:lnSpc>
            </a:pPr>
            <a:r>
              <a:rPr lang="zh-CN" altLang="en-US" sz="16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</a:rPr>
              <a:t>上一页</a:t>
            </a:r>
            <a:endParaRPr lang="zh-CN" altLang="en-US" sz="16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</a:endParaRPr>
          </a:p>
          <a:p>
            <a:pPr fontAlgn="auto">
              <a:lnSpc>
                <a:spcPts val="2200"/>
              </a:lnSpc>
            </a:pPr>
            <a:r>
              <a:rPr lang="zh-CN" altLang="en-US" sz="16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</a:rPr>
              <a:t>下一页</a:t>
            </a:r>
            <a:endParaRPr lang="zh-CN" altLang="en-US" sz="16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</a:endParaRPr>
          </a:p>
          <a:p>
            <a:pPr fontAlgn="auto">
              <a:lnSpc>
                <a:spcPts val="2200"/>
              </a:lnSpc>
            </a:pPr>
            <a:r>
              <a:rPr lang="zh-CN" altLang="en-US" sz="16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</a:rPr>
              <a:t>加入书签</a:t>
            </a:r>
            <a:endParaRPr lang="zh-CN" altLang="en-US" sz="16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</a:endParaRPr>
          </a:p>
          <a:p>
            <a:pPr fontAlgn="auto">
              <a:lnSpc>
                <a:spcPts val="2200"/>
              </a:lnSpc>
            </a:pPr>
            <a:r>
              <a:rPr lang="zh-CN" altLang="en-US" sz="16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</a:rPr>
              <a:t>双扫码阅读</a:t>
            </a:r>
            <a:endParaRPr lang="zh-CN" altLang="en-US" sz="16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7320280" y="2924810"/>
            <a:ext cx="2077085" cy="3050540"/>
          </a:xfrm>
          <a:prstGeom prst="rect">
            <a:avLst/>
          </a:prstGeom>
        </p:spPr>
      </p:pic>
      <p:sp>
        <p:nvSpPr>
          <p:cNvPr id="17" name="上箭头 16"/>
          <p:cNvSpPr/>
          <p:nvPr>
            <p:custDataLst>
              <p:tags r:id="rId19"/>
            </p:custDataLst>
          </p:nvPr>
        </p:nvSpPr>
        <p:spPr>
          <a:xfrm>
            <a:off x="9336405" y="5877560"/>
            <a:ext cx="389890" cy="885825"/>
          </a:xfrm>
          <a:prstGeom prst="upArrow">
            <a:avLst/>
          </a:prstGeom>
          <a:solidFill>
            <a:schemeClr val="accent1"/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200" b="1" dirty="0">
                <a:solidFill>
                  <a:schemeClr val="lt1"/>
                </a:solidFill>
                <a:latin typeface="Arial" panose="020B0604020202020204" pitchFamily="34" charset="0"/>
                <a:ea typeface="汉仪正圆 55简" panose="00020600040101010101" charset="-122"/>
              </a:rPr>
              <a:t>功能键</a:t>
            </a:r>
            <a:endParaRPr lang="zh-CN" altLang="en-US" sz="1200" b="1" dirty="0">
              <a:solidFill>
                <a:schemeClr val="lt1"/>
              </a:solidFill>
              <a:latin typeface="Arial" panose="020B0604020202020204" pitchFamily="34" charset="0"/>
              <a:ea typeface="汉仪正圆 55简" panose="0002060004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247890" y="2925445"/>
            <a:ext cx="2089150" cy="3143885"/>
          </a:xfrm>
          <a:prstGeom prst="rect">
            <a:avLst/>
          </a:prstGeom>
        </p:spPr>
      </p:pic>
    </p:spTree>
    <p:custDataLst>
      <p:tags r:id="rId2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210" name="图片 20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334645" y="322580"/>
            <a:ext cx="6477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altLang="zh-CN" sz="2800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1143000" y="229870"/>
            <a:ext cx="39624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dirty="0">
                <a:solidFill>
                  <a:schemeClr val="dk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rPr>
              <a:t>博看网</a:t>
            </a:r>
            <a:endParaRPr lang="zh-CN" altLang="en-US" sz="3200" dirty="0">
              <a:solidFill>
                <a:schemeClr val="dk1">
                  <a:lumMod val="75000"/>
                  <a:lumOff val="25000"/>
                </a:schemeClr>
              </a:solidFill>
              <a:latin typeface="Arial" panose="020B0604020202020204" pitchFamily="34" charset="0"/>
              <a:ea typeface="汉仪正圆 55简" panose="00020600040101010101" charset="-122"/>
            </a:endParaRPr>
          </a:p>
        </p:txBody>
      </p:sp>
      <p:pic>
        <p:nvPicPr>
          <p:cNvPr id="69" name="内容占位符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024245" y="635"/>
            <a:ext cx="5748655" cy="6857365"/>
          </a:xfrm>
          <a:prstGeom prst="rect">
            <a:avLst/>
          </a:prstGeom>
        </p:spPr>
      </p:pic>
      <p:sp>
        <p:nvSpPr>
          <p:cNvPr id="71" name="文本占位符 6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635" y="1485265"/>
            <a:ext cx="6453505" cy="4554855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>
              <a:lnSpc>
                <a:spcPct val="150000"/>
              </a:lnSpc>
            </a:pPr>
            <a:r>
              <a:rPr lang="zh-CN" altLang="en-US" sz="2400" b="1">
                <a:solidFill>
                  <a:schemeClr val="dk1">
                    <a:lumMod val="85000"/>
                    <a:lumOff val="15000"/>
                  </a:schemeClr>
                </a:solidFill>
                <a:ea typeface="汉仪正圆 55简" panose="00020600040101010101" charset="-122"/>
                <a:cs typeface="微软雅黑" panose="020B0503020204020204" pitchFamily="34" charset="-122"/>
              </a:rPr>
              <a:t>中国优质的数字阅读平台</a:t>
            </a:r>
            <a:endParaRPr lang="zh-CN" altLang="en-US" sz="2400" b="1">
              <a:solidFill>
                <a:schemeClr val="dk1">
                  <a:lumMod val="85000"/>
                  <a:lumOff val="15000"/>
                </a:schemeClr>
              </a:solidFill>
              <a:ea typeface="汉仪正圆 55简" panose="00020600040101010101" charset="-122"/>
              <a:cs typeface="微软雅黑" panose="020B0503020204020204" pitchFamily="34" charset="-122"/>
            </a:endParaRPr>
          </a:p>
          <a:p>
            <a:pPr indent="558800">
              <a:lnSpc>
                <a:spcPct val="150000"/>
              </a:lnSpc>
              <a:buNone/>
            </a:pPr>
            <a:r>
              <a:rPr lang="zh-CN" altLang="en-US" sz="2000">
                <a:solidFill>
                  <a:schemeClr val="dk1">
                    <a:lumMod val="85000"/>
                    <a:lumOff val="15000"/>
                  </a:schemeClr>
                </a:solidFill>
                <a:ea typeface="汉仪正圆 55简" panose="00020600040101010101" charset="-122"/>
                <a:cs typeface="微软雅黑" panose="020B0503020204020204" pitchFamily="34" charset="-122"/>
                <a:sym typeface="+mn-ea"/>
              </a:rPr>
              <a:t>博看成立于2005年，</a:t>
            </a:r>
            <a:r>
              <a:rPr lang="zh-CN" altLang="en-US" sz="2000">
                <a:sym typeface="+mn-ea"/>
              </a:rPr>
              <a:t>以正版授权的</a:t>
            </a:r>
            <a:r>
              <a:rPr lang="zh-CN" altLang="en-US" sz="2000" b="1">
                <a:solidFill>
                  <a:srgbClr val="F46F25"/>
                </a:solidFill>
                <a:sym typeface="+mn-ea"/>
              </a:rPr>
              <a:t>人文期刊、畅销图书以及有声资源</a:t>
            </a:r>
            <a:r>
              <a:rPr lang="zh-CN" altLang="en-US" sz="2000">
                <a:sym typeface="+mn-ea"/>
              </a:rPr>
              <a:t>等优质内容为核心，利用AI、大数据和智能硬件带给读者全新的数字阅读体验。</a:t>
            </a:r>
            <a:endParaRPr lang="zh-CN" altLang="en-US" sz="2000"/>
          </a:p>
          <a:p>
            <a:pPr indent="558800">
              <a:lnSpc>
                <a:spcPct val="150000"/>
              </a:lnSpc>
              <a:buNone/>
            </a:pPr>
            <a:r>
              <a:rPr lang="zh-CN" altLang="en-US" sz="2000">
                <a:solidFill>
                  <a:schemeClr val="dk1">
                    <a:lumMod val="85000"/>
                    <a:lumOff val="15000"/>
                  </a:schemeClr>
                </a:solidFill>
                <a:ea typeface="汉仪正圆 55简" panose="00020600040101010101" charset="-122"/>
                <a:cs typeface="微软雅黑" panose="020B0503020204020204" pitchFamily="34" charset="-122"/>
                <a:sym typeface="+mn-ea"/>
              </a:rPr>
              <a:t> </a:t>
            </a:r>
            <a:endParaRPr lang="zh-CN" altLang="en-US" sz="2000">
              <a:solidFill>
                <a:schemeClr val="dk1">
                  <a:lumMod val="85000"/>
                  <a:lumOff val="15000"/>
                </a:schemeClr>
              </a:solidFill>
              <a:ea typeface="汉仪正圆 55简" panose="00020600040101010101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044998" y="1305751"/>
            <a:ext cx="3098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2400" b="1" dirty="0">
              <a:solidFill>
                <a:srgbClr val="E58807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45210" y="1767205"/>
            <a:ext cx="4849495" cy="1106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</a:rPr>
              <a:t>书签功能，可随时随地标注回看章节</a:t>
            </a:r>
            <a:endParaRPr lang="zh-CN" altLang="en-US" sz="20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</a:endParaRPr>
          </a:p>
          <a:p>
            <a:pPr algn="just">
              <a:lnSpc>
                <a:spcPct val="150000"/>
              </a:lnSpc>
            </a:pP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617335" y="1767205"/>
            <a:ext cx="472567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sz="2000" b="1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</a:rPr>
              <a:t>笔记功能，写下灵感，永久保存</a:t>
            </a:r>
            <a:endParaRPr lang="zh-CN" altLang="en-US" sz="2000" b="1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527" y="2602618"/>
            <a:ext cx="4642338" cy="36877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0556" y="2602618"/>
            <a:ext cx="4642338" cy="36877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1030605" y="215265"/>
            <a:ext cx="47675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dirty="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sym typeface="+mn-ea"/>
              </a:rPr>
              <a:t>文本版</a:t>
            </a:r>
            <a:r>
              <a:rPr lang="zh-CN" altLang="en-US" sz="2800" dirty="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汉仪正圆 55简" panose="00020600040101010101" charset="-122"/>
              </a:rPr>
              <a:t>页面-功能介绍</a:t>
            </a:r>
            <a:endParaRPr lang="zh-CN" altLang="en-US" sz="2800" dirty="0">
              <a:solidFill>
                <a:schemeClr val="dk1">
                  <a:lumMod val="75000"/>
                  <a:lumOff val="25000"/>
                </a:schemeClr>
              </a:solidFill>
              <a:uFillTx/>
              <a:latin typeface="Arial" panose="020B0604020202020204" pitchFamily="34" charset="0"/>
              <a:ea typeface="汉仪正圆 55简" panose="0002060004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2731135" y="1214120"/>
            <a:ext cx="1308735" cy="553085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t">
            <a:spAutoFit/>
          </a:bodyPr>
          <a:p>
            <a:pPr algn="ctr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lt1"/>
                </a:solidFill>
                <a:latin typeface="Times New Roman" panose="02020603050405020304" charset="0"/>
                <a:ea typeface="汉仪中宋简" panose="02010600000101010101" charset="-122"/>
                <a:sym typeface="+mn-ea"/>
              </a:rPr>
              <a:t>书签功能</a:t>
            </a:r>
            <a:endParaRPr lang="zh-CN" altLang="en-US" sz="2000" b="1" dirty="0">
              <a:solidFill>
                <a:schemeClr val="lt1"/>
              </a:solidFill>
              <a:latin typeface="Times New Roman" panose="02020603050405020304" charset="0"/>
              <a:ea typeface="汉仪中宋简" panose="02010600000101010101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8325485" y="1208405"/>
            <a:ext cx="1308735" cy="553085"/>
          </a:xfrm>
          <a:prstGeom prst="rect">
            <a:avLst/>
          </a:prstGeom>
          <a:solidFill>
            <a:srgbClr val="F08300"/>
          </a:solidFill>
        </p:spPr>
        <p:txBody>
          <a:bodyPr wrap="square" rtlCol="0" anchor="t">
            <a:spAutoFit/>
          </a:bodyPr>
          <a:p>
            <a:pPr algn="ctr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lt1"/>
                </a:solidFill>
                <a:latin typeface="Times New Roman" panose="02020603050405020304" charset="0"/>
                <a:ea typeface="汉仪中宋简" panose="02010600000101010101" charset="-122"/>
                <a:sym typeface="+mn-ea"/>
              </a:rPr>
              <a:t>笔记</a:t>
            </a:r>
            <a:r>
              <a:rPr lang="zh-CN" altLang="en-US" sz="2000" b="1" dirty="0">
                <a:solidFill>
                  <a:schemeClr val="lt1"/>
                </a:solidFill>
                <a:latin typeface="Times New Roman" panose="02020603050405020304" charset="0"/>
                <a:ea typeface="汉仪中宋简" panose="02010600000101010101" charset="-122"/>
                <a:sym typeface="+mn-ea"/>
              </a:rPr>
              <a:t>功能</a:t>
            </a:r>
            <a:endParaRPr lang="zh-CN" altLang="en-US" sz="2000" b="1" dirty="0">
              <a:solidFill>
                <a:schemeClr val="lt1"/>
              </a:solidFill>
              <a:latin typeface="Times New Roman" panose="02020603050405020304" charset="0"/>
              <a:ea typeface="汉仪中宋简" panose="0201060000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210" name="图片 20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1143000" y="229870"/>
            <a:ext cx="71158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600" dirty="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sym typeface="+mn-ea"/>
              </a:rPr>
              <a:t>资源</a:t>
            </a:r>
            <a:r>
              <a:rPr lang="zh-CN" altLang="en-US" sz="2800" dirty="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sym typeface="+mn-ea"/>
              </a:rPr>
              <a:t>阅读形式—原貌版</a:t>
            </a:r>
            <a:endParaRPr lang="zh-CN" altLang="en-US" sz="2800" dirty="0">
              <a:solidFill>
                <a:schemeClr val="dk1">
                  <a:lumMod val="75000"/>
                  <a:lumOff val="25000"/>
                </a:schemeClr>
              </a:solidFill>
              <a:uFillTx/>
              <a:latin typeface="Arial" panose="020B0604020202020204" pitchFamily="34" charset="0"/>
              <a:ea typeface="汉仪正圆 55简" panose="0002060004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51405" y="1125220"/>
            <a:ext cx="8352790" cy="4925695"/>
          </a:xfrm>
          <a:prstGeom prst="rect">
            <a:avLst/>
          </a:prstGeom>
        </p:spPr>
      </p:pic>
      <p:sp>
        <p:nvSpPr>
          <p:cNvPr id="9" name="圆角矩形 8"/>
          <p:cNvSpPr/>
          <p:nvPr>
            <p:custDataLst>
              <p:tags r:id="rId7"/>
            </p:custDataLst>
          </p:nvPr>
        </p:nvSpPr>
        <p:spPr>
          <a:xfrm>
            <a:off x="8468995" y="691515"/>
            <a:ext cx="2777490" cy="962025"/>
          </a:xfrm>
          <a:prstGeom prst="roundRect">
            <a:avLst/>
          </a:prstGeom>
          <a:solidFill>
            <a:schemeClr val="accent1"/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>
              <a:lnSpc>
                <a:spcPct val="100000"/>
              </a:lnSpc>
              <a:buClrTx/>
              <a:buSzTx/>
              <a:buFontTx/>
              <a:buNone/>
            </a:pPr>
            <a:r>
              <a:rPr lang="zh-CN" altLang="en-US" sz="1800" b="1" dirty="0">
                <a:solidFill>
                  <a:schemeClr val="lt1"/>
                </a:solidFill>
                <a:latin typeface="Arial" panose="020B0604020202020204" pitchFamily="34" charset="0"/>
                <a:ea typeface="汉仪正圆 55简" panose="00020600040101010101" charset="-122"/>
                <a:sym typeface="+mn-ea"/>
              </a:rPr>
              <a:t>原貌版保留刊物全貌，按目录，篇章整体呈现</a:t>
            </a:r>
            <a:endParaRPr lang="zh-CN" altLang="en-US" sz="1800" b="1" dirty="0">
              <a:solidFill>
                <a:schemeClr val="lt1"/>
              </a:solidFill>
              <a:latin typeface="Arial" panose="020B0604020202020204" pitchFamily="34" charset="0"/>
              <a:ea typeface="汉仪正圆 55简" panose="00020600040101010101" charset="-122"/>
              <a:sym typeface="+mn-ea"/>
            </a:endParaRPr>
          </a:p>
        </p:txBody>
      </p:sp>
      <p:sp>
        <p:nvSpPr>
          <p:cNvPr id="56" name="上箭头 55"/>
          <p:cNvSpPr/>
          <p:nvPr>
            <p:custDataLst>
              <p:tags r:id="rId8"/>
            </p:custDataLst>
          </p:nvPr>
        </p:nvSpPr>
        <p:spPr>
          <a:xfrm>
            <a:off x="10416540" y="4581525"/>
            <a:ext cx="402590" cy="915670"/>
          </a:xfrm>
          <a:prstGeom prst="upArrow">
            <a:avLst/>
          </a:prstGeom>
          <a:solidFill>
            <a:schemeClr val="accent1"/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200" b="1" dirty="0">
                <a:solidFill>
                  <a:schemeClr val="lt1"/>
                </a:solidFill>
                <a:latin typeface="Arial" panose="020B0604020202020204" pitchFamily="34" charset="0"/>
                <a:ea typeface="汉仪正圆 55简" panose="00020600040101010101" charset="-122"/>
              </a:rPr>
              <a:t>功能键</a:t>
            </a:r>
            <a:endParaRPr lang="zh-CN" altLang="en-US" sz="1200" b="1" dirty="0">
              <a:solidFill>
                <a:schemeClr val="lt1"/>
              </a:solidFill>
              <a:latin typeface="Arial" panose="020B0604020202020204" pitchFamily="34" charset="0"/>
              <a:ea typeface="汉仪正圆 55简" panose="0002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595" y="3914140"/>
            <a:ext cx="23717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000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点击屏幕任意区域</a:t>
            </a:r>
            <a:endParaRPr lang="zh-CN" altLang="en-US" sz="2000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微软雅黑" panose="020B0503020204020204" pitchFamily="34" charset="-122"/>
              <a:sym typeface="Arial" panose="020B0604020202020204" pitchFamily="3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可进行单双页切换</a:t>
            </a:r>
            <a:endParaRPr lang="zh-CN" altLang="en-US" sz="2000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bookan\Desktop\活动推广\【01】博看网\博看logo.png博看logo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975725" y="5373428"/>
            <a:ext cx="2544814" cy="1080000"/>
          </a:xfrm>
          <a:prstGeom prst="rect">
            <a:avLst/>
          </a:prstGeom>
        </p:spPr>
      </p:pic>
      <p:sp>
        <p:nvSpPr>
          <p:cNvPr id="7" name="标题 6"/>
          <p:cNvSpPr/>
          <p:nvPr>
            <p:ph type="title"/>
            <p:custDataLst>
              <p:tags r:id="rId2"/>
            </p:custDataLst>
          </p:nvPr>
        </p:nvSpPr>
        <p:spPr/>
        <p:txBody>
          <a:bodyPr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6600" dirty="0">
                <a:solidFill>
                  <a:schemeClr val="accent1">
                    <a:lumMod val="75000"/>
                  </a:schemeClr>
                </a:solidFill>
                <a:ea typeface="汉仪正圆 55简" panose="00020600040101010101" charset="-122"/>
              </a:rPr>
              <a:t>谢谢观看</a:t>
            </a:r>
            <a:endParaRPr lang="zh-CN" altLang="en-US" sz="6600" dirty="0">
              <a:solidFill>
                <a:schemeClr val="accent1">
                  <a:lumMod val="75000"/>
                </a:schemeClr>
              </a:solidFill>
              <a:ea typeface="汉仪正圆 55简" panose="00020600040101010101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4521236" y="1760573"/>
            <a:ext cx="1222943" cy="495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spc="20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副标题 1"/>
          <p:cNvSpPr/>
          <p:nvPr>
            <p:custDataLst>
              <p:tags r:id="rId2"/>
            </p:custDataLst>
          </p:nvPr>
        </p:nvSpPr>
        <p:spPr>
          <a:xfrm>
            <a:off x="4521236" y="2976598"/>
            <a:ext cx="6857365" cy="82533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strike="noStrike" kern="1200" cap="none" spc="200" normalizeH="0" baseline="0" noProof="0" dirty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5400" dirty="0">
                <a:solidFill>
                  <a:schemeClr val="dk1">
                    <a:lumMod val="65000"/>
                    <a:lumOff val="35000"/>
                  </a:schemeClr>
                </a:solidFill>
                <a:ea typeface="汉仪正圆 55简" panose="00020600040101010101" charset="-122"/>
              </a:rPr>
              <a:t>博看优质资源介绍</a:t>
            </a:r>
            <a:endParaRPr lang="zh-CN" altLang="en-US" sz="5400" dirty="0">
              <a:solidFill>
                <a:schemeClr val="dk1">
                  <a:lumMod val="65000"/>
                  <a:lumOff val="35000"/>
                </a:schemeClr>
              </a:solidFill>
              <a:ea typeface="汉仪正圆 55简" panose="00020600040101010101" charset="-122"/>
            </a:endParaRPr>
          </a:p>
        </p:txBody>
      </p:sp>
      <p:sp>
        <p:nvSpPr>
          <p:cNvPr id="5" name="标题 4"/>
          <p:cNvSpPr/>
          <p:nvPr>
            <p:custDataLst>
              <p:tags r:id="rId3"/>
            </p:custDataLst>
          </p:nvPr>
        </p:nvSpPr>
        <p:spPr>
          <a:xfrm>
            <a:off x="4521236" y="2000603"/>
            <a:ext cx="6858000" cy="845820"/>
          </a:xfrm>
          <a:prstGeom prst="rect">
            <a:avLst/>
          </a:prstGeom>
        </p:spPr>
        <p:txBody>
          <a:bodyPr vert="horz" wrap="square" lIns="0" tIns="0" rIns="0" bIns="0" rtlCol="0" anchor="b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5500" b="1" i="0" u="none" strike="noStrike" kern="1200" cap="none" spc="500" normalizeH="0" baseline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5000" dirty="0">
                <a:solidFill>
                  <a:schemeClr val="accent1">
                    <a:lumMod val="75000"/>
                  </a:schemeClr>
                </a:solidFill>
                <a:ea typeface="汉仪正圆 55简" panose="00020600040101010101" charset="-122"/>
              </a:rPr>
              <a:t>PART 01</a:t>
            </a:r>
            <a:endParaRPr lang="en-US" altLang="zh-CN" sz="5000" dirty="0">
              <a:solidFill>
                <a:schemeClr val="accent1">
                  <a:lumMod val="75000"/>
                </a:schemeClr>
              </a:solidFill>
              <a:ea typeface="汉仪正圆 55简" panose="00020600040101010101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" name="图片 13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695636" y="476576"/>
            <a:ext cx="720000" cy="59577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15415" y="476885"/>
            <a:ext cx="19602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3200" dirty="0">
                <a:solidFill>
                  <a:schemeClr val="dk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rPr>
              <a:t>人文期刊</a:t>
            </a:r>
            <a:endParaRPr lang="zh-CN" altLang="en-US" sz="2800" b="1" spc="600">
              <a:latin typeface="Arial" panose="020B0604020202020204" pitchFamily="34" charset="0"/>
              <a:ea typeface="汉仪旗黑-55简" panose="00020600040101010101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4445" y="980440"/>
            <a:ext cx="12187555" cy="110680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algn="ctr" defTabSz="1042670" fontAlgn="auto">
              <a:lnSpc>
                <a:spcPct val="150000"/>
              </a:lnSpc>
            </a:pPr>
            <a:r>
              <a:rPr lang="zh-CN" altLang="en-US" sz="2400" dirty="0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+mn-ea"/>
              </a:rPr>
              <a:t>4000余种，27万多期，日更新100-120余种。</a:t>
            </a:r>
            <a:endParaRPr lang="zh-CN" altLang="en-US" sz="2400" dirty="0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微软雅黑" panose="020B0503020204020204" pitchFamily="34" charset="-122"/>
              <a:sym typeface="+mn-ea"/>
            </a:endParaRPr>
          </a:p>
          <a:p>
            <a:pPr algn="ctr" defTabSz="1042670" fontAlgn="auto">
              <a:lnSpc>
                <a:spcPct val="150000"/>
              </a:lnSpc>
            </a:pPr>
            <a:r>
              <a:rPr lang="zh-CN" altLang="en-US" sz="2000" dirty="0">
                <a:solidFill>
                  <a:schemeClr val="dk1"/>
                </a:solidFill>
                <a:latin typeface="Arial" panose="020B0604020202020204" pitchFamily="34" charset="0"/>
                <a:ea typeface="汉仪正圆 55简" panose="00020600040101010101" charset="-122"/>
                <a:cs typeface="微软雅黑" panose="020B0503020204020204" pitchFamily="34" charset="-122"/>
                <a:sym typeface="+mn-ea"/>
              </a:rPr>
              <a:t>涵盖时政民生、党政军事、财经管理、科技科普、时尚娱乐、体育运动、文学文艺等15大类</a:t>
            </a:r>
            <a:endParaRPr lang="zh-CN" altLang="en-US" sz="2000" dirty="0">
              <a:solidFill>
                <a:schemeClr val="dk1"/>
              </a:solidFill>
              <a:latin typeface="Arial" panose="020B0604020202020204" pitchFamily="34" charset="0"/>
              <a:ea typeface="汉仪正圆 55简" panose="00020600040101010101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9405" y="2369185"/>
            <a:ext cx="11692255" cy="1760220"/>
            <a:chOff x="528" y="3471"/>
            <a:chExt cx="18413" cy="2772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pic>
          <p:nvPicPr>
            <p:cNvPr id="3" name="图片 2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528" y="3472"/>
              <a:ext cx="1860" cy="2762"/>
            </a:xfrm>
            <a:prstGeom prst="rect">
              <a:avLst/>
            </a:prstGeom>
            <a:noFill/>
            <a:ln w="9525">
              <a:noFill/>
            </a:ln>
            <a:effectLst/>
          </p:spPr>
        </p:pic>
        <p:pic>
          <p:nvPicPr>
            <p:cNvPr id="4" name="图片 3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2456" y="3471"/>
              <a:ext cx="2100" cy="2764"/>
            </a:xfrm>
            <a:prstGeom prst="rect">
              <a:avLst/>
            </a:prstGeom>
            <a:noFill/>
            <a:ln w="9525">
              <a:noFill/>
            </a:ln>
            <a:effectLst/>
          </p:spPr>
        </p:pic>
        <p:pic>
          <p:nvPicPr>
            <p:cNvPr id="6" name="图片 5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4624" y="3471"/>
              <a:ext cx="2064" cy="276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" name="图片 6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6740" y="3473"/>
              <a:ext cx="2081" cy="27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" name="图片 7"/>
            <p:cNvPicPr/>
            <p:nvPr/>
          </p:nvPicPr>
          <p:blipFill>
            <a:blip r:embed="rId7"/>
            <a:stretch>
              <a:fillRect/>
            </a:stretch>
          </p:blipFill>
          <p:spPr>
            <a:xfrm>
              <a:off x="8924" y="3473"/>
              <a:ext cx="1995" cy="27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" name="图片 8"/>
            <p:cNvPicPr/>
            <p:nvPr/>
          </p:nvPicPr>
          <p:blipFill>
            <a:blip r:embed="rId8"/>
            <a:stretch>
              <a:fillRect/>
            </a:stretch>
          </p:blipFill>
          <p:spPr>
            <a:xfrm>
              <a:off x="11022" y="3472"/>
              <a:ext cx="1974" cy="27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" name="图片 9"/>
            <p:cNvPicPr/>
            <p:nvPr/>
          </p:nvPicPr>
          <p:blipFill>
            <a:blip r:embed="rId9"/>
            <a:stretch>
              <a:fillRect/>
            </a:stretch>
          </p:blipFill>
          <p:spPr>
            <a:xfrm>
              <a:off x="13099" y="3471"/>
              <a:ext cx="1774" cy="275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" name="图片 10"/>
            <p:cNvPicPr/>
            <p:nvPr/>
          </p:nvPicPr>
          <p:blipFill>
            <a:blip r:embed="rId10"/>
            <a:stretch>
              <a:fillRect/>
            </a:stretch>
          </p:blipFill>
          <p:spPr>
            <a:xfrm>
              <a:off x="15005" y="3473"/>
              <a:ext cx="1955" cy="267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" name="图片 11"/>
            <p:cNvPicPr/>
            <p:nvPr/>
          </p:nvPicPr>
          <p:blipFill>
            <a:blip r:embed="rId11"/>
            <a:stretch>
              <a:fillRect/>
            </a:stretch>
          </p:blipFill>
          <p:spPr>
            <a:xfrm>
              <a:off x="17053" y="3473"/>
              <a:ext cx="1889" cy="277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" name="组合 12"/>
          <p:cNvGrpSpPr/>
          <p:nvPr/>
        </p:nvGrpSpPr>
        <p:grpSpPr>
          <a:xfrm>
            <a:off x="263525" y="4364990"/>
            <a:ext cx="11794490" cy="1741805"/>
            <a:chOff x="415" y="6874"/>
            <a:chExt cx="18574" cy="2743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pic>
          <p:nvPicPr>
            <p:cNvPr id="19" name="图片 18"/>
            <p:cNvPicPr/>
            <p:nvPr/>
          </p:nvPicPr>
          <p:blipFill>
            <a:blip r:embed="rId12"/>
            <a:stretch>
              <a:fillRect/>
            </a:stretch>
          </p:blipFill>
          <p:spPr>
            <a:xfrm>
              <a:off x="16985" y="6874"/>
              <a:ext cx="2004" cy="274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" name="图片 24"/>
            <p:cNvPicPr/>
            <p:nvPr/>
          </p:nvPicPr>
          <p:blipFill>
            <a:blip r:embed="rId13"/>
            <a:stretch>
              <a:fillRect/>
            </a:stretch>
          </p:blipFill>
          <p:spPr>
            <a:xfrm>
              <a:off x="415" y="6927"/>
              <a:ext cx="1974" cy="266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6" name="图片 25"/>
            <p:cNvPicPr/>
            <p:nvPr/>
          </p:nvPicPr>
          <p:blipFill>
            <a:blip r:embed="rId14"/>
            <a:stretch>
              <a:fillRect/>
            </a:stretch>
          </p:blipFill>
          <p:spPr>
            <a:xfrm>
              <a:off x="15002" y="6874"/>
              <a:ext cx="1873" cy="274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7" name="图片 26"/>
            <p:cNvPicPr/>
            <p:nvPr/>
          </p:nvPicPr>
          <p:blipFill>
            <a:blip r:embed="rId15"/>
            <a:stretch>
              <a:fillRect/>
            </a:stretch>
          </p:blipFill>
          <p:spPr>
            <a:xfrm>
              <a:off x="2456" y="6957"/>
              <a:ext cx="1970" cy="259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8" name="图片 27"/>
            <p:cNvPicPr/>
            <p:nvPr/>
          </p:nvPicPr>
          <p:blipFill>
            <a:blip r:embed="rId16"/>
            <a:stretch>
              <a:fillRect/>
            </a:stretch>
          </p:blipFill>
          <p:spPr>
            <a:xfrm>
              <a:off x="4493" y="6897"/>
              <a:ext cx="1956" cy="27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9" name="图片 28"/>
            <p:cNvPicPr/>
            <p:nvPr/>
          </p:nvPicPr>
          <p:blipFill>
            <a:blip r:embed="rId17"/>
            <a:stretch>
              <a:fillRect/>
            </a:stretch>
          </p:blipFill>
          <p:spPr>
            <a:xfrm>
              <a:off x="6516" y="6927"/>
              <a:ext cx="2080" cy="266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" name="图片 29"/>
            <p:cNvPicPr/>
            <p:nvPr/>
          </p:nvPicPr>
          <p:blipFill>
            <a:blip r:embed="rId18"/>
            <a:stretch>
              <a:fillRect/>
            </a:stretch>
          </p:blipFill>
          <p:spPr>
            <a:xfrm>
              <a:off x="8693" y="6927"/>
              <a:ext cx="2089" cy="269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1" name="图片 30"/>
            <p:cNvPicPr/>
            <p:nvPr/>
          </p:nvPicPr>
          <p:blipFill>
            <a:blip r:embed="rId19"/>
            <a:stretch>
              <a:fillRect/>
            </a:stretch>
          </p:blipFill>
          <p:spPr>
            <a:xfrm>
              <a:off x="10879" y="6904"/>
              <a:ext cx="2081" cy="269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2" name="图片 31"/>
            <p:cNvPicPr/>
            <p:nvPr/>
          </p:nvPicPr>
          <p:blipFill>
            <a:blip r:embed="rId20"/>
            <a:stretch>
              <a:fillRect/>
            </a:stretch>
          </p:blipFill>
          <p:spPr>
            <a:xfrm>
              <a:off x="13026" y="6927"/>
              <a:ext cx="1866" cy="2626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8" name="图片 17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132531"/>
            <a:ext cx="720090" cy="720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  <p:bldLst>
      <p:bldP spid="82" grpId="0"/>
      <p:bldP spid="8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443355" y="709930"/>
            <a:ext cx="89871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28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时政民生</a:t>
            </a:r>
            <a:endParaRPr lang="zh-CN" altLang="en-US" sz="28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62100" y="4475480"/>
            <a:ext cx="2501265" cy="12623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中国新闻社主办的综合性时政新闻刊，以</a:t>
            </a:r>
            <a:r>
              <a:rPr lang="zh-CN" altLang="en-US" b="1">
                <a:solidFill>
                  <a:srgbClr val="F46F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国内、国际重大新闻报道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为主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80940" y="4475480"/>
            <a:ext cx="2669540" cy="12623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  <a:buClrTx/>
              <a:buSzTx/>
              <a:buFontTx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是由南方报业传媒集团主管主办，面向中国全国大中城市发行的</a:t>
            </a:r>
            <a:r>
              <a:rPr lang="zh-CN" altLang="en-US" b="1">
                <a:solidFill>
                  <a:srgbClr val="F46F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综合类人物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周刊。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488680" y="4413250"/>
            <a:ext cx="2558415" cy="15614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由人民日报社主管、主办，</a:t>
            </a:r>
            <a:r>
              <a:rPr lang="zh-CN" altLang="en-US" b="1">
                <a:solidFill>
                  <a:srgbClr val="F46F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是国内发行量最大、最具权威性和影响力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的综合时政类期刊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>
            <a:off x="973370" y="862965"/>
            <a:ext cx="215900" cy="216535"/>
          </a:xfrm>
          <a:prstGeom prst="ellipse">
            <a:avLst/>
          </a:prstGeom>
          <a:solidFill>
            <a:srgbClr val="6B77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7" name="图片 106"/>
          <p:cNvPicPr/>
          <p:nvPr/>
        </p:nvPicPr>
        <p:blipFill>
          <a:blip r:embed="rId1"/>
          <a:stretch>
            <a:fillRect/>
          </a:stretch>
        </p:blipFill>
        <p:spPr>
          <a:xfrm>
            <a:off x="1912620" y="1570990"/>
            <a:ext cx="1965325" cy="27025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8" name="图片 107"/>
          <p:cNvPicPr/>
          <p:nvPr/>
        </p:nvPicPr>
        <p:blipFill>
          <a:blip r:embed="rId2"/>
          <a:stretch>
            <a:fillRect/>
          </a:stretch>
        </p:blipFill>
        <p:spPr>
          <a:xfrm>
            <a:off x="5262245" y="1507490"/>
            <a:ext cx="2016760" cy="27736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9" name="图片 108"/>
          <p:cNvPicPr/>
          <p:nvPr/>
        </p:nvPicPr>
        <p:blipFill>
          <a:blip r:embed="rId3"/>
          <a:stretch>
            <a:fillRect/>
          </a:stretch>
        </p:blipFill>
        <p:spPr>
          <a:xfrm>
            <a:off x="8754110" y="1485265"/>
            <a:ext cx="2027555" cy="27882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132531"/>
            <a:ext cx="720090" cy="72009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443355" y="709930"/>
            <a:ext cx="89871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28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党政军事</a:t>
            </a:r>
            <a:endParaRPr lang="zh-CN" altLang="en-US" sz="28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38200" y="4826635"/>
            <a:ext cx="257429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由邓小平同志亲笔题写刊名，是中宣部主管党中央主办的关于党的建设的</a:t>
            </a:r>
            <a:r>
              <a:rPr lang="zh-CN" altLang="en-US">
                <a:solidFill>
                  <a:srgbClr val="F46F2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综合性党刊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"/>
            </p:custDataLst>
          </p:nvPr>
        </p:nvSpPr>
        <p:spPr>
          <a:xfrm>
            <a:off x="7557770" y="4768215"/>
            <a:ext cx="294259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  <a:buClrTx/>
              <a:buSzTx/>
              <a:buNone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是公安部主管、群众出版社主办的全国大型公安法制文学期刊，是</a:t>
            </a:r>
            <a:r>
              <a:rPr lang="zh-CN" altLang="en-US">
                <a:solidFill>
                  <a:srgbClr val="F46F2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中国公安系统惟一大型公安法制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文学期刊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55160" y="4885690"/>
            <a:ext cx="2463800" cy="16941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dist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>
                <a:solidFill>
                  <a:srgbClr val="F46F2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我国第一家公开发行的、专门介绍轻武器的科技知识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期刊，具有行业权威性。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4" name="图片 123"/>
          <p:cNvPicPr/>
          <p:nvPr/>
        </p:nvPicPr>
        <p:blipFill>
          <a:blip r:embed="rId2"/>
          <a:stretch>
            <a:fillRect/>
          </a:stretch>
        </p:blipFill>
        <p:spPr>
          <a:xfrm>
            <a:off x="1136650" y="1457325"/>
            <a:ext cx="2275840" cy="3129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5" name="图片 124"/>
          <p:cNvPicPr/>
          <p:nvPr/>
        </p:nvPicPr>
        <p:blipFill>
          <a:blip r:embed="rId3"/>
          <a:stretch>
            <a:fillRect/>
          </a:stretch>
        </p:blipFill>
        <p:spPr>
          <a:xfrm>
            <a:off x="4610100" y="1457325"/>
            <a:ext cx="2308860" cy="317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6" name="图片 125"/>
          <p:cNvPicPr/>
          <p:nvPr/>
        </p:nvPicPr>
        <p:blipFill>
          <a:blip r:embed="rId4"/>
          <a:stretch>
            <a:fillRect/>
          </a:stretch>
        </p:blipFill>
        <p:spPr>
          <a:xfrm>
            <a:off x="7961630" y="1457325"/>
            <a:ext cx="2308860" cy="317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132531"/>
            <a:ext cx="720090" cy="720090"/>
          </a:xfrm>
          <a:prstGeom prst="rect">
            <a:avLst/>
          </a:prstGeom>
        </p:spPr>
      </p:pic>
      <p:sp>
        <p:nvSpPr>
          <p:cNvPr id="19" name="椭圆 18"/>
          <p:cNvSpPr/>
          <p:nvPr userDrawn="1"/>
        </p:nvSpPr>
        <p:spPr>
          <a:xfrm>
            <a:off x="973370" y="862965"/>
            <a:ext cx="215900" cy="216535"/>
          </a:xfrm>
          <a:prstGeom prst="ellipse">
            <a:avLst/>
          </a:prstGeom>
          <a:solidFill>
            <a:srgbClr val="6B77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  <p:bldLst>
      <p:bldP spid="15" grpId="1"/>
      <p:bldP spid="1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443355" y="709930"/>
            <a:ext cx="89871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28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财经管理</a:t>
            </a:r>
            <a:endParaRPr lang="zh-CN" altLang="en-US" sz="28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81405" y="4563110"/>
            <a:ext cx="270002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以政治经济为主的综合经济类周刊，提供</a:t>
            </a:r>
            <a:r>
              <a:rPr lang="zh-CN" altLang="en-US" b="1">
                <a:solidFill>
                  <a:srgbClr val="F46F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权威的政策解读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"/>
            </p:custDataLst>
          </p:nvPr>
        </p:nvSpPr>
        <p:spPr>
          <a:xfrm>
            <a:off x="4570095" y="4563110"/>
            <a:ext cx="3051175" cy="13379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  <a:buClrTx/>
              <a:buSzTx/>
              <a:buFontTx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b="1">
                <a:solidFill>
                  <a:srgbClr val="F46F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财经新闻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为主，视角独特、风格较活泼有趣，</a:t>
            </a:r>
            <a:r>
              <a:rPr lang="zh-CN" altLang="en-US" b="1">
                <a:solidFill>
                  <a:srgbClr val="F46F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传递经济政策信息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等。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2"/>
            </p:custDataLst>
          </p:nvPr>
        </p:nvSpPr>
        <p:spPr>
          <a:xfrm>
            <a:off x="8409940" y="4568825"/>
            <a:ext cx="2952750" cy="13963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  <a:buClrTx/>
              <a:buSzTx/>
              <a:buNone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及时报道影响中国与世界发展进程的</a:t>
            </a:r>
            <a:r>
              <a:rPr lang="zh-CN" altLang="en-US" b="1">
                <a:solidFill>
                  <a:srgbClr val="F46F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重大经济事件和焦点人物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 userDrawn="1"/>
        </p:nvSpPr>
        <p:spPr>
          <a:xfrm>
            <a:off x="760010" y="862330"/>
            <a:ext cx="215900" cy="216535"/>
          </a:xfrm>
          <a:prstGeom prst="ellipse">
            <a:avLst/>
          </a:prstGeom>
          <a:solidFill>
            <a:srgbClr val="6B77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4" name="图片 113"/>
          <p:cNvPicPr/>
          <p:nvPr/>
        </p:nvPicPr>
        <p:blipFill>
          <a:blip r:embed="rId3"/>
          <a:stretch>
            <a:fillRect/>
          </a:stretch>
        </p:blipFill>
        <p:spPr>
          <a:xfrm>
            <a:off x="1443355" y="1457325"/>
            <a:ext cx="2156460" cy="2965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5" name="图片 114"/>
          <p:cNvPicPr/>
          <p:nvPr/>
        </p:nvPicPr>
        <p:blipFill>
          <a:blip r:embed="rId4"/>
          <a:stretch>
            <a:fillRect/>
          </a:stretch>
        </p:blipFill>
        <p:spPr>
          <a:xfrm>
            <a:off x="4933315" y="1457325"/>
            <a:ext cx="2111375" cy="29038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6" name="图片 115"/>
          <p:cNvPicPr/>
          <p:nvPr/>
        </p:nvPicPr>
        <p:blipFill>
          <a:blip r:embed="rId5"/>
          <a:stretch>
            <a:fillRect/>
          </a:stretch>
        </p:blipFill>
        <p:spPr>
          <a:xfrm>
            <a:off x="8604885" y="1324610"/>
            <a:ext cx="2208530" cy="30365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132531"/>
            <a:ext cx="720090" cy="72009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  <p:bldLst>
      <p:bldP spid="15" grpId="1"/>
      <p:bldP spid="16" grpId="1"/>
      <p:bldP spid="1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443355" y="709930"/>
            <a:ext cx="89871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28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文学文艺</a:t>
            </a:r>
            <a:endParaRPr lang="zh-CN" altLang="en-US" sz="2800" b="1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"/>
            </p:custDataLst>
          </p:nvPr>
        </p:nvSpPr>
        <p:spPr>
          <a:xfrm>
            <a:off x="1189990" y="4817418"/>
            <a:ext cx="2799511" cy="1385437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46F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综合类文摘杂志</a:t>
            </a:r>
            <a:r>
              <a: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被誉为“中国人的心灵读本”、“中国期刊第一品牌”。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2"/>
            </p:custDataLst>
          </p:nvPr>
        </p:nvSpPr>
        <p:spPr>
          <a:xfrm>
            <a:off x="8133715" y="4645025"/>
            <a:ext cx="2679700" cy="13823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  <a:buClrTx/>
              <a:buSzTx/>
              <a:buNone/>
            </a:pPr>
            <a:r>
              <a:rPr lang="zh-CN" altLang="en-US" b="1">
                <a:solidFill>
                  <a:srgbClr val="F46F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散文杂志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，上半月刊以成人阅读为主，下半月刊以少年阅读为主。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 userDrawn="1"/>
        </p:nvSpPr>
        <p:spPr>
          <a:xfrm>
            <a:off x="779695" y="862330"/>
            <a:ext cx="215900" cy="216535"/>
          </a:xfrm>
          <a:prstGeom prst="ellipse">
            <a:avLst/>
          </a:prstGeom>
          <a:solidFill>
            <a:srgbClr val="6B77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 descr="微信图片_202406171038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3355" y="1795145"/>
            <a:ext cx="2069465" cy="28460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917440" y="5010785"/>
            <a:ext cx="23234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我国目前</a:t>
            </a:r>
            <a:r>
              <a:rPr lang="zh-CN" altLang="en-US" b="1">
                <a:solidFill>
                  <a:srgbClr val="F46F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收藏领域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的国家级月刊。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3" name="图片 112"/>
          <p:cNvPicPr/>
          <p:nvPr/>
        </p:nvPicPr>
        <p:blipFill>
          <a:blip r:embed="rId4"/>
          <a:stretch>
            <a:fillRect/>
          </a:stretch>
        </p:blipFill>
        <p:spPr>
          <a:xfrm>
            <a:off x="4858385" y="1795145"/>
            <a:ext cx="2186940" cy="28498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7" name="图片 126"/>
          <p:cNvPicPr/>
          <p:nvPr/>
        </p:nvPicPr>
        <p:blipFill>
          <a:blip r:embed="rId5"/>
          <a:stretch>
            <a:fillRect/>
          </a:stretch>
        </p:blipFill>
        <p:spPr>
          <a:xfrm>
            <a:off x="8390890" y="1749425"/>
            <a:ext cx="1939925" cy="26682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132531"/>
            <a:ext cx="720090" cy="72009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  <p:bldLst>
      <p:bldP spid="15" grpId="1"/>
      <p:bldP spid="1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INDEX" val="3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3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a"/>
  <p:tag name="KSO_WM_UNIT_DEC_AREA_ID" val="2a64e60c95dd4b0c99d58bef19bea13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33691a174a34835af3c5bdcd248df1b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4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b"/>
  <p:tag name="KSO_WM_UNIT_DEC_AREA_ID" val="ba83664f33d54e47b3db42484199a36d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b829870e53f4b849a8f7da4293a44ca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2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9"/>
  <p:tag name="KSO_WM_UNIT_DEC_AREA_ID" val="4e2a6941663f4539bd64f26142909936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0e21e5bfc2448cca5afcc694d120c7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3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a"/>
  <p:tag name="KSO_WM_UNIT_DEC_AREA_ID" val="e5458ca591844300bd205bae7e8e76a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5c02d407eda24e0ba96772c9a8bc6aeb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4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b"/>
  <p:tag name="KSO_WM_UNIT_DEC_AREA_ID" val="870a28c590054c8ab1b947a400e648c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a802a3e769ad4cb99548cf383ea7ad8d"/>
</p:tagLst>
</file>

<file path=ppt/tags/tag10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8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2536_1*b*1"/>
  <p:tag name="KSO_WM_TEMPLATE_CATEGORY" val="custom"/>
  <p:tag name="KSO_WM_TEMPLATE_INDEX" val="20202536"/>
  <p:tag name="KSO_WM_UNIT_LAYERLEVEL" val="1"/>
  <p:tag name="KSO_WM_TAG_VERSION" val="1.0"/>
  <p:tag name="KSO_WM_BEAUTIFY_FLAG" val="#wm#"/>
  <p:tag name="KSO_WM_UNIT_PRESET_TEXT" val="单击此处添加副标题内容"/>
  <p:tag name="KSO_WM_UNIT_DEFAULT_FONT" val="14;18;2"/>
  <p:tag name="KSO_WM_UNIT_BLOCK" val="0"/>
  <p:tag name="KSO_WM_UNIT_DEC_AREA_ID" val="b8eedffe0fb54fa18b466f431d1358fd"/>
  <p:tag name="KSO_WM_CHIP_GROUPID" val="5ebe40d00ac41c4a0a525616"/>
  <p:tag name="KSO_WM_CHIP_XID" val="5ebe40d00ac41c4a0a525617"/>
  <p:tag name="KSO_WM_CHIP_FILLAREA_FILL_RULE" val="{&quot;fill_align&quot;:&quot;cm&quot;,&quot;fill_mode&quot;:&quot;adaptive&quot;,&quot;sacle_strategy&quot;:&quot;smart&quot;}"/>
  <p:tag name="KSO_WM_ASSEMBLE_CHIP_INDEX" val="2fae1d39781b42e4a2e1251fa79681d5"/>
  <p:tag name="KSO_WM_UNIT_TEXT_FILL_FORE_SCHEMECOLOR_INDEX_BRIGHTNESS" val="0.35"/>
  <p:tag name="KSO_WM_UNIT_TEXT_FILL_FORE_SCHEMECOLOR_INDEX" val="13"/>
  <p:tag name="KSO_WM_UNIT_TEXT_FILL_TYPE" val="1"/>
  <p:tag name="KSO_WM_TEMPLATE_ASSEMBLE_XID" val="5fc706a59532eafaafd6609a"/>
  <p:tag name="KSO_WM_TEMPLATE_ASSEMBLE_GROUPID" val="5fbf0f162574a1ee74b21dd7"/>
</p:tagLst>
</file>

<file path=ppt/tags/tag10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36_1*a*1"/>
  <p:tag name="KSO_WM_TEMPLATE_CATEGORY" val="custom"/>
  <p:tag name="KSO_WM_TEMPLATE_INDEX" val="20202536"/>
  <p:tag name="KSO_WM_UNIT_LAYERLEVEL" val="1"/>
  <p:tag name="KSO_WM_TAG_VERSION" val="1.0"/>
  <p:tag name="KSO_WM_BEAUTIFY_FLAG" val="#wm#"/>
  <p:tag name="KSO_WM_UNIT_PRESET_TEXT" val="单击添加大标题"/>
  <p:tag name="KSO_WM_UNIT_DEFAULT_FONT" val="40;56;4"/>
  <p:tag name="KSO_WM_UNIT_BLOCK" val="0"/>
  <p:tag name="KSO_WM_UNIT_DEC_AREA_ID" val="e2580621de634884a7d2012a4fcc24bd"/>
  <p:tag name="KSO_WM_CHIP_GROUPID" val="5ebe40d00ac41c4a0a525616"/>
  <p:tag name="KSO_WM_CHIP_XID" val="5ebe40d00ac41c4a0a525617"/>
  <p:tag name="KSO_WM_CHIP_FILLAREA_FILL_RULE" val="{&quot;fill_align&quot;:&quot;cm&quot;,&quot;fill_mode&quot;:&quot;adaptive&quot;,&quot;sacle_strategy&quot;:&quot;smart&quot;}"/>
  <p:tag name="KSO_WM_ASSEMBLE_CHIP_INDEX" val="2fae1d39781b42e4a2e1251fa79681d5"/>
  <p:tag name="KSO_WM_UNIT_TEXT_FILL_FORE_SCHEMECOLOR_INDEX_BRIGHTNESS" val="0.15"/>
  <p:tag name="KSO_WM_UNIT_TEXT_FILL_FORE_SCHEMECOLOR_INDEX" val="13"/>
  <p:tag name="KSO_WM_UNIT_TEXT_FILL_TYPE" val="1"/>
  <p:tag name="KSO_WM_TEMPLATE_ASSEMBLE_XID" val="5fc706a59532eafaafd6609a"/>
  <p:tag name="KSO_WM_TEMPLATE_ASSEMBLE_GROUPID" val="5fbf0f162574a1ee74b21dd7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3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a"/>
  <p:tag name="KSO_WM_UNIT_DEC_AREA_ID" val="2a64e60c95dd4b0c99d58bef19bea13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33691a174a34835af3c5bdcd248df1b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4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b"/>
  <p:tag name="KSO_WM_UNIT_DEC_AREA_ID" val="ba83664f33d54e47b3db42484199a36d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b829870e53f4b849a8f7da4293a44ca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3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a"/>
  <p:tag name="KSO_WM_UNIT_DEC_AREA_ID" val="2a64e60c95dd4b0c99d58bef19bea13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33691a174a34835af3c5bdcd248df1b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u"/>
  <p:tag name="KSO_WM_UNIT_TYPE" val="i"/>
  <p:tag name="KSO_WM_UNIT_INDEX" val="1"/>
  <p:tag name="KSO_WM_UNIT_ID" val="chip20202536_1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8"/>
  <p:tag name="KSO_WM_UNIT_DEC_AREA_ID" val="fb35f536c7b6410a867e9b620da677a5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5616353991a4777bb4b925965621e5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4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b"/>
  <p:tag name="KSO_WM_UNIT_DEC_AREA_ID" val="ba83664f33d54e47b3db42484199a36d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b829870e53f4b849a8f7da4293a44ca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2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9"/>
  <p:tag name="KSO_WM_UNIT_DEC_AREA_ID" val="5508bcb0d26940e286e06b8e988b87b7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c2dcb4cac21e4b08b0d30773615dcf14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4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b"/>
  <p:tag name="KSO_WM_UNIT_DEC_AREA_ID" val="9aee073f44ec492cb5df4e89e5a87bd6"/>
  <p:tag name="KSO_WM_CHIP_FILLAREA_FILL_RULE" val="{&quot;fill_align&quot;:&quot;rt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7efc601fe3d404cad560da901488205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3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a"/>
  <p:tag name="KSO_WM_UNIT_DEC_AREA_ID" val="2a64e60c95dd4b0c99d58bef19bea13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33691a174a34835af3c5bdcd248df1b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4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b"/>
  <p:tag name="KSO_WM_UNIT_DEC_AREA_ID" val="ba83664f33d54e47b3db42484199a36d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b829870e53f4b849a8f7da4293a44ca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3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a"/>
  <p:tag name="KSO_WM_UNIT_DEC_AREA_ID" val="2a64e60c95dd4b0c99d58bef19bea13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33691a174a34835af3c5bdcd248df1b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4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b"/>
  <p:tag name="KSO_WM_UNIT_DEC_AREA_ID" val="ba83664f33d54e47b3db42484199a36d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b829870e53f4b849a8f7da4293a44ca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3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a"/>
  <p:tag name="KSO_WM_UNIT_DEC_AREA_ID" val="2a64e60c95dd4b0c99d58bef19bea13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33691a174a34835af3c5bdcd248df1b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4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b"/>
  <p:tag name="KSO_WM_UNIT_DEC_AREA_ID" val="ba83664f33d54e47b3db42484199a36d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b829870e53f4b849a8f7da4293a44ca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u"/>
  <p:tag name="KSO_WM_UNIT_TYPE" val="i"/>
  <p:tag name="KSO_WM_UNIT_INDEX" val="1"/>
  <p:tag name="KSO_WM_UNIT_ID" val="chip20202536_1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8"/>
  <p:tag name="KSO_WM_UNIT_DEC_AREA_ID" val="fb35f536c7b6410a867e9b620da677a5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5616353991a4777bb4b925965621e51"/>
</p:tagLst>
</file>

<file path=ppt/tags/tag12.xml><?xml version="1.0" encoding="utf-8"?>
<p:tagLst xmlns:p="http://schemas.openxmlformats.org/presentationml/2006/main">
  <p:tag name="KSO_WM_UNIT_DEFAULT_FONT" val="44;60;4"/>
  <p:tag name="KSO_WM_UNIT_BLOCK" val="0"/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36_1*a*1"/>
  <p:tag name="KSO_WM_TEMPLATE_CATEGORY" val="custom"/>
  <p:tag name="KSO_WM_TEMPLATE_INDEX" val="20202536"/>
  <p:tag name="KSO_WM_UNIT_LAYERLEVEL" val="1"/>
  <p:tag name="KSO_WM_TAG_VERSION" val="1.0"/>
  <p:tag name="KSO_WM_BEAUTIFY_FLAG" val="#wm#"/>
  <p:tag name="KSO_WM_UNIT_PRESET_TEXT" val="安全生产培训课件演示模板"/>
  <p:tag name="KSO_WM_CHIP_GROUPID" val="5ebd089d0ac41c4a0a525421"/>
  <p:tag name="KSO_WM_CHIP_XID" val="5ebd089d0ac41c4a0a525422"/>
  <p:tag name="KSO_WM_UNIT_DEC_AREA_ID" val="da3ce443403c45a7a3e5c39b7d05ef4e"/>
  <p:tag name="KSO_WM_CHIP_FILLAREA_FILL_RULE" val="{&quot;fill_align&quot;:&quot;cm&quot;,&quot;fill_mode&quot;:&quot;adaptive&quot;,&quot;sacle_strategy&quot;:&quot;smart&quot;}"/>
  <p:tag name="KSO_WM_ASSEMBLE_CHIP_INDEX" val="cd57e94472204059a7957acb115ef19c"/>
  <p:tag name="KSO_WM_UNIT_TEXT_FILL_FORE_SCHEMECOLOR_INDEX_BRIGHTNESS" val="0.15"/>
  <p:tag name="KSO_WM_UNIT_TEXT_FILL_FORE_SCHEMECOLOR_INDEX" val="13"/>
  <p:tag name="KSO_WM_UNIT_TEXT_FILL_TYPE" val="1"/>
  <p:tag name="KSO_WM_TEMPLATE_ASSEMBLE_XID" val="5fc706a59532eafaafd660aa"/>
  <p:tag name="KSO_WM_TEMPLATE_ASSEMBLE_GROUPID" val="5fbf0f162574a1ee74b21dd7"/>
</p:tagLst>
</file>

<file path=ppt/tags/tag12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2536_1*b*1"/>
  <p:tag name="KSO_WM_TEMPLATE_CATEGORY" val="custom"/>
  <p:tag name="KSO_WM_TEMPLATE_INDEX" val="20202536"/>
  <p:tag name="KSO_WM_UNIT_LAYERLEVEL" val="1"/>
  <p:tag name="KSO_WM_TAG_VERSION" val="1.0"/>
  <p:tag name="KSO_WM_BEAUTIFY_FLAG" val="#wm#"/>
  <p:tag name="KSO_WM_UNIT_PRESET_TEXT" val="单击此处添加副标题内容"/>
  <p:tag name="KSO_WM_UNIT_DEFAULT_FONT" val="18;24;2"/>
  <p:tag name="KSO_WM_UNIT_BLOCK" val="0"/>
  <p:tag name="KSO_WM_UNIT_DEC_AREA_ID" val="9d62fbc0bc6648d2b685a96040ecb20a"/>
  <p:tag name="KSO_WM_CHIP_GROUPID" val="5ebe4d230ac41c4a0a525649"/>
  <p:tag name="KSO_WM_CHIP_XID" val="5ebe4d230ac41c4a0a52564a"/>
  <p:tag name="KSO_WM_CHIP_FILLAREA_FILL_RULE" val="{&quot;fill_align&quot;:&quot;cm&quot;,&quot;fill_mode&quot;:&quot;adaptive&quot;,&quot;sacle_strategy&quot;:&quot;smart&quot;}"/>
  <p:tag name="KSO_WM_ASSEMBLE_CHIP_INDEX" val="75303664975946f6a3e3a96aacc9949a"/>
  <p:tag name="KSO_WM_UNIT_TEXT_FILL_FORE_SCHEMECOLOR_INDEX_BRIGHTNESS" val="0.35"/>
  <p:tag name="KSO_WM_UNIT_TEXT_FILL_FORE_SCHEMECOLOR_INDEX" val="13"/>
  <p:tag name="KSO_WM_UNIT_TEXT_FILL_TYPE" val="1"/>
  <p:tag name="KSO_WM_TEMPLATE_ASSEMBLE_XID" val="5fc706a59532eafaafd660b7"/>
  <p:tag name="KSO_WM_TEMPLATE_ASSEMBLE_GROUPID" val="5fbf0f162574a1ee74b21dd7"/>
</p:tagLst>
</file>

<file path=ppt/tags/tag121.xml><?xml version="1.0" encoding="utf-8"?>
<p:tagLst xmlns:p="http://schemas.openxmlformats.org/presentationml/2006/main">
  <p:tag name="KSO_WM_UNIT_ISCONTENTSTITLE" val="0"/>
  <p:tag name="KSO_WM_UNIT_ISNUMDGMTITLE" val="0"/>
  <p:tag name="KSO_WM_UNIT_NOCLEAR" val="1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36_1*a*1"/>
  <p:tag name="KSO_WM_TEMPLATE_CATEGORY" val="custom"/>
  <p:tag name="KSO_WM_TEMPLATE_INDEX" val="20202536"/>
  <p:tag name="KSO_WM_UNIT_LAYERLEVEL" val="1"/>
  <p:tag name="KSO_WM_TAG_VERSION" val="1.0"/>
  <p:tag name="KSO_WM_BEAUTIFY_FLAG" val="#wm#"/>
  <p:tag name="KSO_WM_UNIT_PRESET_TEXT" val="谢谢观看"/>
  <p:tag name="KSO_WM_UNIT_DEFAULT_FONT" val="60;74;4"/>
  <p:tag name="KSO_WM_UNIT_BLOCK" val="0"/>
  <p:tag name="KSO_WM_UNIT_DEC_AREA_ID" val="b5082ac381eb46aa81151c88cb2d02b8"/>
  <p:tag name="KSO_WM_CHIP_GROUPID" val="5ebe4d230ac41c4a0a525649"/>
  <p:tag name="KSO_WM_CHIP_XID" val="5ebe4d230ac41c4a0a52564a"/>
  <p:tag name="KSO_WM_CHIP_FILLAREA_FILL_RULE" val="{&quot;fill_align&quot;:&quot;cm&quot;,&quot;fill_mode&quot;:&quot;adaptive&quot;,&quot;sacle_strategy&quot;:&quot;smart&quot;}"/>
  <p:tag name="KSO_WM_ASSEMBLE_CHIP_INDEX" val="75303664975946f6a3e3a96aacc9949a"/>
  <p:tag name="KSO_WM_UNIT_TEXT_FILL_FORE_SCHEMECOLOR_INDEX_BRIGHTNESS" val="0.15"/>
  <p:tag name="KSO_WM_UNIT_TEXT_FILL_FORE_SCHEMECOLOR_INDEX" val="13"/>
  <p:tag name="KSO_WM_UNIT_TEXT_FILL_TYPE" val="1"/>
  <p:tag name="KSO_WM_TEMPLATE_ASSEMBLE_XID" val="5fc706a59532eafaafd660b7"/>
  <p:tag name="KSO_WM_TEMPLATE_ASSEMBLE_GROUPID" val="5fbf0f162574a1ee74b21dd7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3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a"/>
  <p:tag name="KSO_WM_UNIT_DEC_AREA_ID" val="2a64e60c95dd4b0c99d58bef19bea13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33691a174a34835af3c5bdcd248df1b"/>
  <p:tag name="KSO_WM_SLIDE_BACKGROUND_TYPE" val="general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4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b"/>
  <p:tag name="KSO_WM_UNIT_DEC_AREA_ID" val="ba83664f33d54e47b3db42484199a36d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b829870e53f4b849a8f7da4293a44ca"/>
  <p:tag name="KSO_WM_SLIDE_BACKGROUND_TYPE" val="general"/>
</p:tagLst>
</file>

<file path=ppt/tags/tag124.xml><?xml version="1.0" encoding="utf-8"?>
<p:tagLst xmlns:p="http://schemas.openxmlformats.org/presentationml/2006/main">
  <p:tag name="KSO_WM_SLIDE_BACKGROUND_TYPE" val="general"/>
</p:tagLst>
</file>

<file path=ppt/tags/tag125.xml><?xml version="1.0" encoding="utf-8"?>
<p:tagLst xmlns:p="http://schemas.openxmlformats.org/presentationml/2006/main">
  <p:tag name="KSO_WM_SLIDE_BACKGROUND_TYPE" val="general"/>
</p:tagLst>
</file>

<file path=ppt/tags/tag126.xml><?xml version="1.0" encoding="utf-8"?>
<p:tagLst xmlns:p="http://schemas.openxmlformats.org/presentationml/2006/main">
  <p:tag name="KSO_WM_SLIDE_BACKGROUND_TYPE" val="general"/>
</p:tagLst>
</file>

<file path=ppt/tags/tag127.xml><?xml version="1.0" encoding="utf-8"?>
<p:tagLst xmlns:p="http://schemas.openxmlformats.org/presentationml/2006/main">
  <p:tag name="KSO_WM_SLIDE_BACKGROUND_TYPE" val="general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chip20202536_5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c"/>
  <p:tag name="KSO_WM_UNIT_DEC_AREA_ID" val="cc947a5233bc41099d8212f07342c07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60f1ad2937d4d21b67cc44ade0dcfdb"/>
  <p:tag name="KSO_WM_SLIDE_BACKGROUND_TYPE" val="frame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3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a"/>
  <p:tag name="KSO_WM_UNIT_DEC_AREA_ID" val="bd0460a6f504447c8a58bb32e8b4e159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eff2eeb3aeb8458babac593da9ebab36"/>
  <p:tag name="KSO_WM_SLIDE_BACKGROUND_TYPE" val="frame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3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a"/>
  <p:tag name="KSO_WM_UNIT_DEC_AREA_ID" val="2a64e60c95dd4b0c99d58bef19bea13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33691a174a34835af3c5bdcd248df1b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4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b"/>
  <p:tag name="KSO_WM_UNIT_DEC_AREA_ID" val="07a58da50f364aa5bbebdd3ed1da80cc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e39752b2ad0f4e7d92d06300cd1b9d68"/>
  <p:tag name="KSO_WM_SLIDE_BACKGROUND_TYPE" val="frame"/>
</p:tagLst>
</file>

<file path=ppt/tags/tag131.xml><?xml version="1.0" encoding="utf-8"?>
<p:tagLst xmlns:p="http://schemas.openxmlformats.org/presentationml/2006/main">
  <p:tag name="KSO_WM_SLIDE_BACKGROUND_TYPE" val="frame"/>
</p:tagLst>
</file>

<file path=ppt/tags/tag132.xml><?xml version="1.0" encoding="utf-8"?>
<p:tagLst xmlns:p="http://schemas.openxmlformats.org/presentationml/2006/main">
  <p:tag name="KSO_WM_SLIDE_BACKGROUND_TYPE" val="frame"/>
</p:tagLst>
</file>

<file path=ppt/tags/tag133.xml><?xml version="1.0" encoding="utf-8"?>
<p:tagLst xmlns:p="http://schemas.openxmlformats.org/presentationml/2006/main">
  <p:tag name="KSO_WM_SLIDE_BACKGROUND_TYPE" val="frame"/>
</p:tagLst>
</file>

<file path=ppt/tags/tag134.xml><?xml version="1.0" encoding="utf-8"?>
<p:tagLst xmlns:p="http://schemas.openxmlformats.org/presentationml/2006/main">
  <p:tag name="KSO_WM_SLIDE_BACKGROUND_TYPE" val="frame"/>
</p:tagLst>
</file>

<file path=ppt/tags/tag135.xml><?xml version="1.0" encoding="utf-8"?>
<p:tagLst xmlns:p="http://schemas.openxmlformats.org/presentationml/2006/main">
  <p:tag name="KSO_WM_SLIDE_BACKGROUND_TYPE" val="frame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chip20202536_5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c"/>
  <p:tag name="KSO_WM_UNIT_DEC_AREA_ID" val="79196d5c8b8a430f91c549e5dea4d1ab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5456124a680740e0b8e65449d5b8aae4"/>
  <p:tag name="KSO_WM_SLIDE_BACKGROUND_TYPE" val="leftRight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3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a"/>
  <p:tag name="KSO_WM_UNIT_DEC_AREA_ID" val="1faaf6f267da4270ba5f66dd889ecf9a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a1477beb09be4178aaf6e4355b55a8d5"/>
  <p:tag name="KSO_WM_SLIDE_BACKGROUND_TYPE" val="leftRight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4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b"/>
  <p:tag name="KSO_WM_UNIT_DEC_AREA_ID" val="6adebb046e294b52969c0b79599c73fd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1c730719ffc478d8ea41298a8f24c81"/>
  <p:tag name="KSO_WM_SLIDE_BACKGROUND_TYPE" val="leftRight"/>
</p:tagLst>
</file>

<file path=ppt/tags/tag139.xml><?xml version="1.0" encoding="utf-8"?>
<p:tagLst xmlns:p="http://schemas.openxmlformats.org/presentationml/2006/main">
  <p:tag name="KSO_WM_SLIDE_BACKGROUND_TYPE" val="leftRight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4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b"/>
  <p:tag name="KSO_WM_UNIT_DEC_AREA_ID" val="ba83664f33d54e47b3db42484199a36d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b829870e53f4b849a8f7da4293a44ca"/>
</p:tagLst>
</file>

<file path=ppt/tags/tag140.xml><?xml version="1.0" encoding="utf-8"?>
<p:tagLst xmlns:p="http://schemas.openxmlformats.org/presentationml/2006/main">
  <p:tag name="KSO_WM_SLIDE_BACKGROUND_TYPE" val="leftRight"/>
</p:tagLst>
</file>

<file path=ppt/tags/tag141.xml><?xml version="1.0" encoding="utf-8"?>
<p:tagLst xmlns:p="http://schemas.openxmlformats.org/presentationml/2006/main">
  <p:tag name="KSO_WM_SLIDE_BACKGROUND_TYPE" val="leftRight"/>
</p:tagLst>
</file>

<file path=ppt/tags/tag142.xml><?xml version="1.0" encoding="utf-8"?>
<p:tagLst xmlns:p="http://schemas.openxmlformats.org/presentationml/2006/main">
  <p:tag name="KSO_WM_SLIDE_BACKGROUND_TYPE" val="leftRight"/>
</p:tagLst>
</file>

<file path=ppt/tags/tag143.xml><?xml version="1.0" encoding="utf-8"?>
<p:tagLst xmlns:p="http://schemas.openxmlformats.org/presentationml/2006/main">
  <p:tag name="KSO_WM_SLIDE_BACKGROUND_TYPE" val="leftRight"/>
</p:tagLst>
</file>

<file path=ppt/tags/tag144.xml><?xml version="1.0" encoding="utf-8"?>
<p:tagLst xmlns:p="http://schemas.openxmlformats.org/presentationml/2006/main">
  <p:tag name="KSO_WM_SLIDE_BACKGROUND_TYPE" val="leftRight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chip20202536_5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c"/>
  <p:tag name="KSO_WM_UNIT_DEC_AREA_ID" val="aa3b93e2f4f2425dba0357054deacb1d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69adc4a62824fa7ab464ac5a191cb3d"/>
  <p:tag name="KSO_WM_SLIDE_BACKGROUND_TYPE" val="topBottom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3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a"/>
  <p:tag name="KSO_WM_UNIT_DEC_AREA_ID" val="c1f5b814a76e44b0ad70a5f68343a5a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b98af9008764d34a5b8b6fcbb6bf0d7"/>
  <p:tag name="KSO_WM_SLIDE_BACKGROUND_TYPE" val="topBottom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4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b"/>
  <p:tag name="KSO_WM_UNIT_DEC_AREA_ID" val="fcb0e057db5c4c219b26d17a8778255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8126b8cf0dec423aa558fefe18ea0f82"/>
  <p:tag name="KSO_WM_SLIDE_BACKGROUND_TYPE" val="topBottom"/>
</p:tagLst>
</file>

<file path=ppt/tags/tag148.xml><?xml version="1.0" encoding="utf-8"?>
<p:tagLst xmlns:p="http://schemas.openxmlformats.org/presentationml/2006/main">
  <p:tag name="KSO_WM_SLIDE_BACKGROUND_TYPE" val="topBottom"/>
</p:tagLst>
</file>

<file path=ppt/tags/tag149.xml><?xml version="1.0" encoding="utf-8"?>
<p:tagLst xmlns:p="http://schemas.openxmlformats.org/presentationml/2006/main">
  <p:tag name="KSO_WM_SLIDE_BACKGROUND_TYPE" val="topBottom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2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9"/>
  <p:tag name="KSO_WM_UNIT_DEC_AREA_ID" val="4e2a6941663f4539bd64f26142909936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0e21e5bfc2448cca5afcc694d120c72"/>
</p:tagLst>
</file>

<file path=ppt/tags/tag150.xml><?xml version="1.0" encoding="utf-8"?>
<p:tagLst xmlns:p="http://schemas.openxmlformats.org/presentationml/2006/main">
  <p:tag name="KSO_WM_SLIDE_BACKGROUND_TYPE" val="topBottom"/>
</p:tagLst>
</file>

<file path=ppt/tags/tag151.xml><?xml version="1.0" encoding="utf-8"?>
<p:tagLst xmlns:p="http://schemas.openxmlformats.org/presentationml/2006/main">
  <p:tag name="KSO_WM_SLIDE_BACKGROUND_TYPE" val="topBottom"/>
</p:tagLst>
</file>

<file path=ppt/tags/tag152.xml><?xml version="1.0" encoding="utf-8"?>
<p:tagLst xmlns:p="http://schemas.openxmlformats.org/presentationml/2006/main">
  <p:tag name="KSO_WM_SLIDE_BACKGROUND_TYPE" val="topBottom"/>
</p:tagLst>
</file>

<file path=ppt/tags/tag153.xml><?xml version="1.0" encoding="utf-8"?>
<p:tagLst xmlns:p="http://schemas.openxmlformats.org/presentationml/2006/main">
  <p:tag name="KSO_WM_SLIDE_BACKGROUND_TYPE" val="topBottom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chip20202536_5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c"/>
  <p:tag name="KSO_WM_UNIT_DEC_AREA_ID" val="690c71c6c4854638a5d2fa9d95460d3d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34fd7c3be26430182e7e977e7c6d19b"/>
  <p:tag name="KSO_WM_SLIDE_BACKGROUND_TYPE" val="bottomTop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3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a"/>
  <p:tag name="KSO_WM_UNIT_DEC_AREA_ID" val="77dec2bee83f4010ba55f07f3b0793d4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78170b349024305a60505a5cc1d5df9"/>
  <p:tag name="KSO_WM_SLIDE_BACKGROUND_TYPE" val="bottomTop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4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b"/>
  <p:tag name="KSO_WM_UNIT_DEC_AREA_ID" val="921aa797982e4ec0a78672e5da1208d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e20b28877275490aad2423328af24a54"/>
  <p:tag name="KSO_WM_SLIDE_BACKGROUND_TYPE" val="bottomTop"/>
</p:tagLst>
</file>

<file path=ppt/tags/tag157.xml><?xml version="1.0" encoding="utf-8"?>
<p:tagLst xmlns:p="http://schemas.openxmlformats.org/presentationml/2006/main">
  <p:tag name="KSO_WM_SLIDE_BACKGROUND_TYPE" val="bottomTop"/>
</p:tagLst>
</file>

<file path=ppt/tags/tag158.xml><?xml version="1.0" encoding="utf-8"?>
<p:tagLst xmlns:p="http://schemas.openxmlformats.org/presentationml/2006/main">
  <p:tag name="KSO_WM_SLIDE_BACKGROUND_TYPE" val="bottomTop"/>
</p:tagLst>
</file>

<file path=ppt/tags/tag159.xml><?xml version="1.0" encoding="utf-8"?>
<p:tagLst xmlns:p="http://schemas.openxmlformats.org/presentationml/2006/main">
  <p:tag name="KSO_WM_SLIDE_BACKGROUND_TYPE" val="bottomTop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3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a"/>
  <p:tag name="KSO_WM_UNIT_DEC_AREA_ID" val="e5458ca591844300bd205bae7e8e76a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5c02d407eda24e0ba96772c9a8bc6aeb"/>
</p:tagLst>
</file>

<file path=ppt/tags/tag160.xml><?xml version="1.0" encoding="utf-8"?>
<p:tagLst xmlns:p="http://schemas.openxmlformats.org/presentationml/2006/main">
  <p:tag name="KSO_WM_SLIDE_BACKGROUND_TYPE" val="bottomTop"/>
</p:tagLst>
</file>

<file path=ppt/tags/tag161.xml><?xml version="1.0" encoding="utf-8"?>
<p:tagLst xmlns:p="http://schemas.openxmlformats.org/presentationml/2006/main">
  <p:tag name="KSO_WM_SLIDE_BACKGROUND_TYPE" val="bottomTop"/>
</p:tagLst>
</file>

<file path=ppt/tags/tag162.xml><?xml version="1.0" encoding="utf-8"?>
<p:tagLst xmlns:p="http://schemas.openxmlformats.org/presentationml/2006/main">
  <p:tag name="KSO_WM_SLIDE_BACKGROUND_TYPE" val="bottomTop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chip20202536_5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c"/>
  <p:tag name="KSO_WM_UNIT_DEC_AREA_ID" val="e724edf3836145948d32a30ded149d9b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926a419df9b480cb8c80c248ce94512"/>
  <p:tag name="KSO_WM_SLIDE_BACKGROUND_TYPE" val="navigation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3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a"/>
  <p:tag name="KSO_WM_UNIT_DEC_AREA_ID" val="a1ebd9ca35ca471f955362afdc2c3301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ca69e03938d49c59c49fd15e79947cd"/>
  <p:tag name="KSO_WM_SLIDE_BACKGROUND_TYPE" val="navigation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4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b"/>
  <p:tag name="KSO_WM_UNIT_DEC_AREA_ID" val="3dbb0dc744c742a1acf2c6ef9ab4a42f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ee854c2da57147eda354dc11af19b763"/>
  <p:tag name="KSO_WM_SLIDE_BACKGROUND_TYPE" val="navigation"/>
</p:tagLst>
</file>

<file path=ppt/tags/tag166.xml><?xml version="1.0" encoding="utf-8"?>
<p:tagLst xmlns:p="http://schemas.openxmlformats.org/presentationml/2006/main">
  <p:tag name="KSO_WM_SLIDE_BACKGROUND_TYPE" val="navigation"/>
</p:tagLst>
</file>

<file path=ppt/tags/tag167.xml><?xml version="1.0" encoding="utf-8"?>
<p:tagLst xmlns:p="http://schemas.openxmlformats.org/presentationml/2006/main">
  <p:tag name="KSO_WM_SLIDE_BACKGROUND_TYPE" val="navigation"/>
</p:tagLst>
</file>

<file path=ppt/tags/tag168.xml><?xml version="1.0" encoding="utf-8"?>
<p:tagLst xmlns:p="http://schemas.openxmlformats.org/presentationml/2006/main">
  <p:tag name="KSO_WM_SLIDE_BACKGROUND_TYPE" val="navigation"/>
</p:tagLst>
</file>

<file path=ppt/tags/tag169.xml><?xml version="1.0" encoding="utf-8"?>
<p:tagLst xmlns:p="http://schemas.openxmlformats.org/presentationml/2006/main">
  <p:tag name="KSO_WM_SLIDE_BACKGROUND_TYPE" val="navigation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4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b"/>
  <p:tag name="KSO_WM_UNIT_DEC_AREA_ID" val="870a28c590054c8ab1b947a400e648c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a802a3e769ad4cb99548cf383ea7ad8d"/>
</p:tagLst>
</file>

<file path=ppt/tags/tag170.xml><?xml version="1.0" encoding="utf-8"?>
<p:tagLst xmlns:p="http://schemas.openxmlformats.org/presentationml/2006/main">
  <p:tag name="KSO_WM_SLIDE_BACKGROUND_TYPE" val="navigation"/>
</p:tagLst>
</file>

<file path=ppt/tags/tag171.xml><?xml version="1.0" encoding="utf-8"?>
<p:tagLst xmlns:p="http://schemas.openxmlformats.org/presentationml/2006/main">
  <p:tag name="KSO_WM_SLIDE_BACKGROUND_TYPE" val="navigation"/>
</p:tagLst>
</file>

<file path=ppt/tags/tag172.xml><?xml version="1.0" encoding="utf-8"?>
<p:tagLst xmlns:p="http://schemas.openxmlformats.org/presentationml/2006/main">
  <p:tag name="KSO_WM_SLIDE_BACKGROUND_TYPE" val="navigation"/>
</p:tagLst>
</file>

<file path=ppt/tags/tag173.xml><?xml version="1.0" encoding="utf-8"?>
<p:tagLst xmlns:p="http://schemas.openxmlformats.org/presentationml/2006/main">
  <p:tag name="KSO_WM_SLIDE_BACKGROUND_TYPE" val="navigation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chip20202536_5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c"/>
  <p:tag name="KSO_WM_UNIT_DEC_AREA_ID" val="106520d917c24aafb3303160eb42b83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8e50cc2437e4788bbd59150e0543295"/>
  <p:tag name="KSO_WM_SLIDE_BACKGROUND_TYPE" val="belt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3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a"/>
  <p:tag name="KSO_WM_UNIT_DEC_AREA_ID" val="66e2452d047b4b14bb8f0d257e02ac0d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dcf86fddbe649f889ebcfc19c0927be"/>
  <p:tag name="KSO_WM_SLIDE_BACKGROUND_TYPE" val="belt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4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b"/>
  <p:tag name="KSO_WM_UNIT_DEC_AREA_ID" val="65caa0e1dfd6446aa3ca132203c0066f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5a3b7091904a42668994b7663d523322"/>
  <p:tag name="KSO_WM_SLIDE_BACKGROUND_TYPE" val="belt"/>
</p:tagLst>
</file>

<file path=ppt/tags/tag177.xml><?xml version="1.0" encoding="utf-8"?>
<p:tagLst xmlns:p="http://schemas.openxmlformats.org/presentationml/2006/main">
  <p:tag name="KSO_WM_SLIDE_BACKGROUND_TYPE" val="belt"/>
</p:tagLst>
</file>

<file path=ppt/tags/tag178.xml><?xml version="1.0" encoding="utf-8"?>
<p:tagLst xmlns:p="http://schemas.openxmlformats.org/presentationml/2006/main">
  <p:tag name="KSO_WM_SLIDE_BACKGROUND_TYPE" val="belt"/>
</p:tagLst>
</file>

<file path=ppt/tags/tag179.xml><?xml version="1.0" encoding="utf-8"?>
<p:tagLst xmlns:p="http://schemas.openxmlformats.org/presentationml/2006/main">
  <p:tag name="KSO_WM_SLIDE_BACKGROUND_TYPE" val="belt"/>
</p:tagLst>
</file>

<file path=ppt/tags/tag1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8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2536_1*b*1"/>
  <p:tag name="KSO_WM_TEMPLATE_CATEGORY" val="custom"/>
  <p:tag name="KSO_WM_TEMPLATE_INDEX" val="20202536"/>
  <p:tag name="KSO_WM_UNIT_LAYERLEVEL" val="1"/>
  <p:tag name="KSO_WM_TAG_VERSION" val="1.0"/>
  <p:tag name="KSO_WM_BEAUTIFY_FLAG" val="#wm#"/>
  <p:tag name="KSO_WM_UNIT_PRESET_TEXT" val="单击此处添加副标题内容"/>
  <p:tag name="KSO_WM_UNIT_DEFAULT_FONT" val="14;18;2"/>
  <p:tag name="KSO_WM_UNIT_BLOCK" val="0"/>
  <p:tag name="KSO_WM_UNIT_DEC_AREA_ID" val="b8eedffe0fb54fa18b466f431d1358fd"/>
  <p:tag name="KSO_WM_CHIP_GROUPID" val="5ebe40d00ac41c4a0a525616"/>
  <p:tag name="KSO_WM_CHIP_XID" val="5ebe40d00ac41c4a0a525617"/>
  <p:tag name="KSO_WM_CHIP_FILLAREA_FILL_RULE" val="{&quot;fill_align&quot;:&quot;cm&quot;,&quot;fill_mode&quot;:&quot;adaptive&quot;,&quot;sacle_strategy&quot;:&quot;smart&quot;}"/>
  <p:tag name="KSO_WM_ASSEMBLE_CHIP_INDEX" val="2fae1d39781b42e4a2e1251fa79681d5"/>
  <p:tag name="KSO_WM_UNIT_TEXT_FILL_FORE_SCHEMECOLOR_INDEX_BRIGHTNESS" val="0.35"/>
  <p:tag name="KSO_WM_UNIT_TEXT_FILL_FORE_SCHEMECOLOR_INDEX" val="13"/>
  <p:tag name="KSO_WM_UNIT_TEXT_FILL_TYPE" val="1"/>
  <p:tag name="KSO_WM_TEMPLATE_ASSEMBLE_XID" val="5fc706a59532eafaafd6609a"/>
  <p:tag name="KSO_WM_TEMPLATE_ASSEMBLE_GROUPID" val="5fbf0f162574a1ee74b21dd7"/>
</p:tagLst>
</file>

<file path=ppt/tags/tag180.xml><?xml version="1.0" encoding="utf-8"?>
<p:tagLst xmlns:p="http://schemas.openxmlformats.org/presentationml/2006/main">
  <p:tag name="KSO_WM_SLIDE_BACKGROUND_TYPE" val="belt"/>
</p:tagLst>
</file>

<file path=ppt/tags/tag181.xml><?xml version="1.0" encoding="utf-8"?>
<p:tagLst xmlns:p="http://schemas.openxmlformats.org/presentationml/2006/main">
  <p:tag name="KSO_WM_SLIDE_BACKGROUND_TYPE" val="belt"/>
</p:tagLst>
</file>

<file path=ppt/tags/tag182.xml><?xml version="1.0" encoding="utf-8"?>
<p:tagLst xmlns:p="http://schemas.openxmlformats.org/presentationml/2006/main">
  <p:tag name="KSO_WM_TEMPLATE_CATEGORY" val="custom"/>
  <p:tag name="KSO_WM_TEMPLATE_INDEX" val="20202536"/>
</p:tagLst>
</file>

<file path=ppt/tags/tag183.xml><?xml version="1.0" encoding="utf-8"?>
<p:tagLst xmlns:p="http://schemas.openxmlformats.org/presentationml/2006/main">
  <p:tag name="KSO_WM_TEMPLATE_CATEGORY" val="custom"/>
  <p:tag name="KSO_WM_TEMPLATE_INDEX" val="20202536"/>
</p:tagLst>
</file>

<file path=ppt/tags/tag18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536"/>
</p:tagLst>
</file>

<file path=ppt/tags/tag185.xml><?xml version="1.0" encoding="utf-8"?>
<p:tagLst xmlns:p="http://schemas.openxmlformats.org/presentationml/2006/main">
  <p:tag name="KSO_WM_UNIT_TYPE" val="j"/>
  <p:tag name="KSO_WM_UNIT_PLACING_PICTURE_USER_VIEWPORT" val="{&quot;height&quot;:1434,&quot;width&quot;:3380}"/>
</p:tagLst>
</file>

<file path=ppt/tags/tag186.xml><?xml version="1.0" encoding="utf-8"?>
<p:tagLst xmlns:p="http://schemas.openxmlformats.org/presentationml/2006/main">
  <p:tag name="KSO_WM_UNIT_DEFAULT_FONT" val="18;24;2"/>
  <p:tag name="KSO_WM_UNIT_BLOCK" val="0"/>
  <p:tag name="KSO_WM_UNIT_ISCONTENTSTITLE" val="0"/>
  <p:tag name="KSO_WM_UNIT_ISNUMDGMTITLE" val="0"/>
  <p:tag name="KSO_WM_UNIT_SUBTYPE" val="b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02536_1*f*1"/>
  <p:tag name="KSO_WM_TEMPLATE_CATEGORY" val="custom"/>
  <p:tag name="KSO_WM_TEMPLATE_INDEX" val="20202536"/>
  <p:tag name="KSO_WM_UNIT_LAYERLEVEL" val="1"/>
  <p:tag name="KSO_WM_TAG_VERSION" val="1.0"/>
  <p:tag name="KSO_WM_BEAUTIFY_FLAG" val="#wm#"/>
  <p:tag name="KSO_WM_UNIT_PRESET_TEXT" val="汇报人姓名"/>
  <p:tag name="KSO_WM_CHIP_GROUPID" val="5ebd089d0ac41c4a0a525421"/>
  <p:tag name="KSO_WM_CHIP_XID" val="5ebd089d0ac41c4a0a525422"/>
  <p:tag name="KSO_WM_UNIT_DEC_AREA_ID" val="d9a3d01fcacd48699be0e638d2dedbd4"/>
  <p:tag name="KSO_WM_CHIP_FILLAREA_FILL_RULE" val="{&quot;fill_align&quot;:&quot;cm&quot;,&quot;fill_mode&quot;:&quot;adaptive&quot;,&quot;sacle_strategy&quot;:&quot;smart&quot;}"/>
  <p:tag name="KSO_WM_ASSEMBLE_CHIP_INDEX" val="cd57e94472204059a7957acb115ef19c"/>
  <p:tag name="KSO_WM_UNIT_TEXT_FILL_FORE_SCHEMECOLOR_INDEX_BRIGHTNESS" val="0.35"/>
  <p:tag name="KSO_WM_UNIT_TEXT_FILL_FORE_SCHEMECOLOR_INDEX" val="13"/>
  <p:tag name="KSO_WM_UNIT_TEXT_FILL_TYPE" val="1"/>
</p:tagLst>
</file>

<file path=ppt/tags/tag187.xml><?xml version="1.0" encoding="utf-8"?>
<p:tagLst xmlns:p="http://schemas.openxmlformats.org/presentationml/2006/main">
  <p:tag name="TIMING" val="|0.3|0.3|0.5|0.3"/>
  <p:tag name="KSO_WM_CHIP_INFOS" val="{&quot;layout_type&quot;:&quot;forright&quot;,&quot;slide_type&quot;:[&quot;title&quot;],&quot;aspect_ratio&quot;:&quot;16:9&quot;}"/>
  <p:tag name="KSO_WM_CHIP_XID" val="5ebe041a0ac41c4a0a52557a"/>
  <p:tag name="KSO_WM_CHIP_FILLPROP" val="[[{&quot;fill_id&quot;:&quot;014cd647425143238c2ec88d4832793b&quot;,&quot;fill_align&quot;:&quot;cm&quot;,&quot;text_align&quot;:&quot;lm&quot;,&quot;text_direction&quot;:&quot;horizontal&quot;,&quot;chip_types&quot;:[&quot;text&quot;,&quot;header&quot;]}]]"/>
  <p:tag name="KSO_WM_SLIDE_ID" val="custom20202536_1"/>
  <p:tag name="KSO_WM_TEMPLATE_SUBCATEGORY" val="21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SLIDE_SIZE" val="380*460"/>
  <p:tag name="KSO_WM_SLIDE_POSITION" val="520*39"/>
  <p:tag name="KSO_WM_TAG_VERSION" val="1.0"/>
  <p:tag name="KSO_WM_BEAUTIFY_FLAG" val="#wm#"/>
  <p:tag name="KSO_WM_TEMPLATE_CATEGORY" val="custom"/>
  <p:tag name="KSO_WM_TEMPLATE_INDEX" val="20202536"/>
  <p:tag name="KSO_WM_SLIDE_LAYOUT" val="a_f"/>
  <p:tag name="KSO_WM_SLIDE_LAYOUT_CNT" val="1_1"/>
  <p:tag name="KSO_WM_CHIP_GROUPID" val="5ebf6661ddc3daf3fef3f760"/>
  <p:tag name="KSO_WM_SLIDE_LAYOUT_INFO" val="{&quot;id&quot;:&quot;2020-12-02T11:14:55&quot;,&quot;maxSize&quot;:{&quot;size1&quot;:59.40293330439816},&quot;minSize&quot;:{&quot;size1&quot;:47.80293330439815},&quot;normalSize&quot;:{&quot;size1&quot;:56.80293330439815},&quot;subLayout&quot;:[{&quot;id&quot;:&quot;2020-12-02T11:14:55&quot;,&quot;margin&quot;:{&quot;bottom&quot;:0.131022647023201,&quot;left&quot;:17.49791717529297,&quot;right&quot;:2.9630887508392334,&quot;top&quot;:5.731644630432129},&quot;type&quot;:0},{&quot;id&quot;:&quot;2020-12-02T11:14:55&quot;,&quot;margin&quot;:{&quot;bottom&quot;:5.731666564941406,&quot;left&quot;:17.49791717529297,&quot;right&quot;:2.9630887508392334,&quot;top&quot;:0.1801326721906662},&quot;type&quot;:0}],&quot;type&quot;:0}"/>
  <p:tag name="KSO_WM_SLIDE_BK_DARK_LIGHT" val="2"/>
  <p:tag name="KSO_WM_SLIDE_BACKGROUND_TYPE" val="general"/>
  <p:tag name="KSO_WM_SLIDE_SUPPORT_FEATURE_TYPE" val="0"/>
  <p:tag name="KSO_WM_TEMPLATE_MASTER_THUMB_INDEX" val="12"/>
  <p:tag name="KSO_WM_TEMPLATE_ASSEMBLE_XID" val="5fc706a59532eafaafd660aa"/>
  <p:tag name="KSO_WM_TEMPLATE_ASSEMBLE_GROUPID" val="5fbf0f162574a1ee74b21dd7"/>
  <p:tag name="KSO_WM_TEMPLATE_THUMBS_INDEX" val="1、2、3、7、42、48"/>
</p:tagLst>
</file>

<file path=ppt/tags/tag188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189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1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36_1*a*1"/>
  <p:tag name="KSO_WM_TEMPLATE_CATEGORY" val="custom"/>
  <p:tag name="KSO_WM_TEMPLATE_INDEX" val="20202536"/>
  <p:tag name="KSO_WM_UNIT_LAYERLEVEL" val="1"/>
  <p:tag name="KSO_WM_TAG_VERSION" val="1.0"/>
  <p:tag name="KSO_WM_BEAUTIFY_FLAG" val="#wm#"/>
  <p:tag name="KSO_WM_UNIT_PRESET_TEXT" val="单击添加大标题"/>
  <p:tag name="KSO_WM_UNIT_DEFAULT_FONT" val="40;56;4"/>
  <p:tag name="KSO_WM_UNIT_BLOCK" val="0"/>
  <p:tag name="KSO_WM_UNIT_DEC_AREA_ID" val="e2580621de634884a7d2012a4fcc24bd"/>
  <p:tag name="KSO_WM_CHIP_GROUPID" val="5ebe40d00ac41c4a0a525616"/>
  <p:tag name="KSO_WM_CHIP_XID" val="5ebe40d00ac41c4a0a525617"/>
  <p:tag name="KSO_WM_CHIP_FILLAREA_FILL_RULE" val="{&quot;fill_align&quot;:&quot;cm&quot;,&quot;fill_mode&quot;:&quot;adaptive&quot;,&quot;sacle_strategy&quot;:&quot;smart&quot;}"/>
  <p:tag name="KSO_WM_ASSEMBLE_CHIP_INDEX" val="2fae1d39781b42e4a2e1251fa79681d5"/>
  <p:tag name="KSO_WM_UNIT_TEXT_FILL_FORE_SCHEMECOLOR_INDEX_BRIGHTNESS" val="0.15"/>
  <p:tag name="KSO_WM_UNIT_TEXT_FILL_FORE_SCHEMECOLOR_INDEX" val="13"/>
  <p:tag name="KSO_WM_UNIT_TEXT_FILL_TYPE" val="1"/>
  <p:tag name="KSO_WM_TEMPLATE_ASSEMBLE_XID" val="5fc706a59532eafaafd6609a"/>
  <p:tag name="KSO_WM_TEMPLATE_ASSEMBLE_GROUPID" val="5fbf0f162574a1ee74b21dd7"/>
</p:tagLst>
</file>

<file path=ppt/tags/tag190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191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192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93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94.xml><?xml version="1.0" encoding="utf-8"?>
<p:tagLst xmlns:p="http://schemas.openxmlformats.org/presentationml/2006/main">
  <p:tag name="TIMING" val="|0.3|0.2|0.3|0.2"/>
  <p:tag name="KSO_WM_CHIP_INFOS" val="{&quot;layout_type&quot;:&quot;forright3&quot;,&quot;slide_type&quot;:[&quot;contents&quot;],&quot;aspect_ratio&quot;:&quot;16:9&quot;}"/>
  <p:tag name="KSO_WM_CHIP_XID" val="5ebe041a0ac41c4a0a525584"/>
  <p:tag name="KSO_WM_CHIP_FILLPROP" val="[[{&quot;fill_id&quot;:&quot;5bd8f18c25e24c05bb7579581f147ba3&quot;,&quot;fill_align&quot;:&quot;lm&quot;,&quot;text_align&quot;:&quot;lm&quot;,&quot;text_direction&quot;:&quot;horizontal&quot;,&quot;chip_types&quot;:[&quot;catalogtitle&quot;]},{&quot;fill_id&quot;:&quot;9570330f79eb4c549d68026aebbae7da&quot;,&quot;fill_align&quot;:&quot;lm&quot;,&quot;text_align&quot;:&quot;lm&quot;,&quot;text_direction&quot;:&quot;horizontal&quot;,&quot;chip_types&quot;:[&quot;diagram&quot;]}],[{&quot;fill_id&quot;:&quot;5bd8f18c25e24c05bb7579581f147ba3&quot;,&quot;fill_align&quot;:&quot;cm&quot;,&quot;text_align&quot;:&quot;cm&quot;,&quot;text_direction&quot;:&quot;horizontal&quot;,&quot;chip_types&quot;:[&quot;catalogtitle&quot;]},{&quot;fill_id&quot;:&quot;9570330f79eb4c549d68026aebbae7da&quot;,&quot;fill_align&quot;:&quot;lm&quot;,&quot;text_align&quot;:&quot;lm&quot;,&quot;text_direction&quot;:&quot;horizontal&quot;,&quot;chip_types&quot;:[&quot;diagram&quot;]}],[{&quot;fill_id&quot;:&quot;5bd8f18c25e24c05bb7579581f147ba3&quot;,&quot;fill_align&quot;:&quot;cm&quot;,&quot;text_align&quot;:&quot;cm&quot;,&quot;text_direction&quot;:&quot;horizontal&quot;,&quot;chip_types&quot;:[&quot;catalogtitle&quot;]},{&quot;fill_id&quot;:&quot;9570330f79eb4c549d68026aebbae7da&quot;,&quot;fill_align&quot;:&quot;cm&quot;,&quot;text_align&quot;:&quot;lm&quot;,&quot;text_direction&quot;:&quot;horizontal&quot;,&quot;chip_types&quot;:[&quot;diagram&quot;]}]]"/>
  <p:tag name="KSO_WM_SLIDE_ID" val="custom20202536_2"/>
  <p:tag name="KSO_WM_TEMPLATE_SUBCATEGORY" val="21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SLIDE_SIZE" val="348*384"/>
  <p:tag name="KSO_WM_SLIDE_POSITION" val="546*36"/>
  <p:tag name="KSO_WM_TAG_VERSION" val="1.0"/>
  <p:tag name="KSO_WM_BEAUTIFY_FLAG" val="#wm#"/>
  <p:tag name="KSO_WM_TEMPLATE_CATEGORY" val="custom"/>
  <p:tag name="KSO_WM_TEMPLATE_INDEX" val="20202536"/>
  <p:tag name="KSO_WM_SLIDE_LAYOUT" val="a_l"/>
  <p:tag name="KSO_WM_SLIDE_LAYOUT_CNT" val="1_1"/>
  <p:tag name="KSO_WM_SLIDE_RATIO" val="1.777778"/>
  <p:tag name="KSO_WM_CHIP_GROUPID" val="5ebf6661ddc3daf3fef3f760"/>
  <p:tag name="KSO_WM_SLIDE_BK_DARK_LIGHT" val="2"/>
  <p:tag name="KSO_WM_SLIDE_BACKGROUND_TYPE" val="general"/>
  <p:tag name="KSO_WM_DIAGRAM_GROUP_CODE" val="l1-1"/>
  <p:tag name="KSO_WM_SLIDE_DIAGTYPE" val="l"/>
  <p:tag name="KSO_WM_SLIDE_SUPPORT_FEATURE_TYPE" val="0"/>
  <p:tag name="KSO_WM_TEMPLATE_ASSEMBLE_XID" val="5fc706a59532eafaafd660c4"/>
  <p:tag name="KSO_WM_TEMPLATE_ASSEMBLE_GROUPID" val="5fbf0f162574a1ee74b21dd7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3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a"/>
  <p:tag name="KSO_WM_UNIT_DEC_AREA_ID" val="2a64e60c95dd4b0c99d58bef19bea13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33691a174a34835af3c5bdcd248df1b"/>
  <p:tag name="KSO_WM_SLIDE_BACKGROUND_TYPE" val="general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4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b"/>
  <p:tag name="KSO_WM_UNIT_DEC_AREA_ID" val="ba83664f33d54e47b3db42484199a36d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b829870e53f4b849a8f7da4293a44ca"/>
  <p:tag name="KSO_WM_SLIDE_BACKGROUND_TYPE" val="general"/>
</p:tagLst>
</file>

<file path=ppt/tags/tag197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98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199.xml><?xml version="1.0" encoding="utf-8"?>
<p:tagLst xmlns:p="http://schemas.openxmlformats.org/presentationml/2006/main">
  <p:tag name="KSO_WM_UNIT_PLACING_PICTURE_USER_VIEWPORT" val="{&quot;height&quot;:10891,&quot;width&quot;:9053}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3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a"/>
  <p:tag name="KSO_WM_UNIT_DEC_AREA_ID" val="2a64e60c95dd4b0c99d58bef19bea13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33691a174a34835af3c5bdcd248df1b"/>
</p:tagLst>
</file>

<file path=ppt/tags/tag200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201.xml><?xml version="1.0" encoding="utf-8"?>
<p:tagLst xmlns:p="http://schemas.openxmlformats.org/presentationml/2006/main">
  <p:tag name="TIMING" val="|0.2|0.2|0.2|0.2|0.3|0.2"/>
  <p:tag name="KSO_WM_SLIDE_BACKGROUND_TYPE" val="general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02536_7*i*1"/>
  <p:tag name="KSO_WM_TEMPLATE_CATEGORY" val="custom"/>
  <p:tag name="KSO_WM_TEMPLATE_INDEX" val="20202536"/>
  <p:tag name="KSO_WM_UNIT_LAYERLEVEL" val="1"/>
  <p:tag name="KSO_WM_TAG_VERSION" val="1.0"/>
  <p:tag name="KSO_WM_BEAUTIFY_FLAG" val="#wm#"/>
  <p:tag name="KSO_WM_UNIT_BLOCK" val="0"/>
  <p:tag name="KSO_WM_UNIT_SM_LIMIT_TYPE" val="3"/>
  <p:tag name="KSO_WM_UNIT_DEC_AREA_ID" val="83593ee450d94f9581a0a8703489168d"/>
  <p:tag name="KSO_WM_UNIT_DECORATE_INFO" val="{&quot;DecorateInfoH&quot;:{&quot;IsAbs&quot;:true},&quot;DecorateInfoW&quot;:{&quot;IsAbs&quot;:false},&quot;DecorateInfoX&quot;:{&quot;IsAbs&quot;:true,&quot;Pos&quot;:0},&quot;DecorateInfoY&quot;:{&quot;IsAbs&quot;:true,&quot;Pos&quot;:2},&quot;ReferentInfo&quot;:{&quot;Id&quot;:&quot;e2580621de634884a7d2012a4fcc24bd&quot;,&quot;X&quot;:{&quot;Pos&quot;:0},&quot;Y&quot;:{&quot;Pos&quot;:0}},&quot;whChangeMode&quot;:0}"/>
  <p:tag name="KSO_WM_CHIP_GROUPID" val="5ebe40d00ac41c4a0a525616"/>
  <p:tag name="KSO_WM_CHIP_XID" val="5ebe40d00ac41c4a0a525617"/>
  <p:tag name="KSO_WM_CHIP_FILLAREA_FILL_RULE" val="{&quot;fill_align&quot;:&quot;cm&quot;,&quot;fill_mode&quot;:&quot;adaptive&quot;,&quot;sacle_strategy&quot;:&quot;smart&quot;}"/>
  <p:tag name="KSO_WM_UNIT_DEC_SUPPORTCHANGEPIC" val="0"/>
  <p:tag name="KSO_WM_UNIT_DEC_CHANGEPICRESERVED" val="0"/>
  <p:tag name="KSO_WM_ASSEMBLE_CHIP_INDEX" val="2fae1d39781b42e4a2e1251fa79681d5"/>
  <p:tag name="KSO_WM_UNIT_FILL_FORE_SCHEMECOLOR_INDEX_BRIGHTNESS" val="0"/>
  <p:tag name="KSO_WM_UNIT_FILL_FORE_SCHEMECOLOR_INDEX" val="5"/>
  <p:tag name="KSO_WM_UNIT_FILL_TYPE" val="1"/>
  <p:tag name="KSO_WM_UNIT_VALUE" val="19"/>
</p:tagLst>
</file>

<file path=ppt/tags/tag20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8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2536_7*b*1"/>
  <p:tag name="KSO_WM_TEMPLATE_CATEGORY" val="custom"/>
  <p:tag name="KSO_WM_TEMPLATE_INDEX" val="20202536"/>
  <p:tag name="KSO_WM_UNIT_LAYERLEVEL" val="1"/>
  <p:tag name="KSO_WM_TAG_VERSION" val="1.0"/>
  <p:tag name="KSO_WM_BEAUTIFY_FLAG" val="#wm#"/>
  <p:tag name="KSO_WM_UNIT_PRESET_TEXT" val="单击此处添加副标题内容"/>
  <p:tag name="KSO_WM_UNIT_DEFAULT_FONT" val="14;18;2"/>
  <p:tag name="KSO_WM_UNIT_BLOCK" val="0"/>
  <p:tag name="KSO_WM_UNIT_DEC_AREA_ID" val="b8eedffe0fb54fa18b466f431d1358fd"/>
  <p:tag name="KSO_WM_CHIP_GROUPID" val="5ebe40d00ac41c4a0a525616"/>
  <p:tag name="KSO_WM_CHIP_XID" val="5ebe40d00ac41c4a0a525617"/>
  <p:tag name="KSO_WM_CHIP_FILLAREA_FILL_RULE" val="{&quot;fill_align&quot;:&quot;cm&quot;,&quot;fill_mode&quot;:&quot;adaptive&quot;,&quot;sacle_strategy&quot;:&quot;smart&quot;}"/>
  <p:tag name="KSO_WM_ASSEMBLE_CHIP_INDEX" val="2fae1d39781b42e4a2e1251fa79681d5"/>
  <p:tag name="KSO_WM_UNIT_TEXT_FILL_FORE_SCHEMECOLOR_INDEX_BRIGHTNESS" val="0.35"/>
  <p:tag name="KSO_WM_UNIT_TEXT_FILL_FORE_SCHEMECOLOR_INDEX" val="13"/>
  <p:tag name="KSO_WM_UNIT_TEXT_FILL_TYPE" val="1"/>
</p:tagLst>
</file>

<file path=ppt/tags/tag20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36_7*a*1"/>
  <p:tag name="KSO_WM_TEMPLATE_CATEGORY" val="custom"/>
  <p:tag name="KSO_WM_TEMPLATE_INDEX" val="20202536"/>
  <p:tag name="KSO_WM_UNIT_LAYERLEVEL" val="1"/>
  <p:tag name="KSO_WM_TAG_VERSION" val="1.0"/>
  <p:tag name="KSO_WM_BEAUTIFY_FLAG" val="#wm#"/>
  <p:tag name="KSO_WM_UNIT_PRESET_TEXT" val="单击添加大标题"/>
  <p:tag name="KSO_WM_UNIT_DEFAULT_FONT" val="40;56;4"/>
  <p:tag name="KSO_WM_UNIT_BLOCK" val="0"/>
  <p:tag name="KSO_WM_UNIT_DEC_AREA_ID" val="e2580621de634884a7d2012a4fcc24bd"/>
  <p:tag name="KSO_WM_CHIP_GROUPID" val="5ebe40d00ac41c4a0a525616"/>
  <p:tag name="KSO_WM_CHIP_XID" val="5ebe40d00ac41c4a0a525617"/>
  <p:tag name="KSO_WM_CHIP_FILLAREA_FILL_RULE" val="{&quot;fill_align&quot;:&quot;cm&quot;,&quot;fill_mode&quot;:&quot;adaptive&quot;,&quot;sacle_strategy&quot;:&quot;smart&quot;}"/>
  <p:tag name="KSO_WM_ASSEMBLE_CHIP_INDEX" val="2fae1d39781b42e4a2e1251fa79681d5"/>
  <p:tag name="KSO_WM_UNIT_TEXT_FILL_FORE_SCHEMECOLOR_INDEX_BRIGHTNESS" val="0.15"/>
  <p:tag name="KSO_WM_UNIT_TEXT_FILL_FORE_SCHEMECOLOR_INDEX" val="13"/>
  <p:tag name="KSO_WM_UNIT_TEXT_FILL_TYPE" val="1"/>
</p:tagLst>
</file>

<file path=ppt/tags/tag205.xml><?xml version="1.0" encoding="utf-8"?>
<p:tagLst xmlns:p="http://schemas.openxmlformats.org/presentationml/2006/main">
  <p:tag name="TIMING" val="|0.1|0.1|0.1|0.1"/>
  <p:tag name="KSO_WM_BEAUTIFY_FLAG" val="#wm#"/>
  <p:tag name="KSO_WM_TEMPLATE_CATEGORY" val="custom"/>
  <p:tag name="KSO_WM_TEMPLATE_INDEX" val="20202536"/>
  <p:tag name="KSO_WM_CHIP_INFOS" val="{&quot;layout_type&quot;:&quot;forright2&quot;,&quot;slide_type&quot;:[&quot;sectionTitle&quot;],&quot;aspect_ratio&quot;:&quot;16:9&quot;}"/>
  <p:tag name="KSO_WM_CHIP_XID" val="5ebe041a0ac41c4a0a525598"/>
  <p:tag name="KSO_WM_CHIP_FILLPROP" val="[[{&quot;fill_id&quot;:&quot;c8df1a3465854d8b966b02b3af772576&quot;,&quot;fill_align&quot;:&quot;cm&quot;,&quot;text_align&quot;:&quot;lm&quot;,&quot;text_direction&quot;:&quot;horizontal&quot;,&quot;chip_types&quot;:[&quot;text&quot;,&quot;header&quot;]}]]"/>
  <p:tag name="KSO_WM_SLIDE_ID" val="custom20202536_7"/>
  <p:tag name="KSO_WM_TEMPLATE_SUBCATEGORY" val="21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SLIDE_SIZE" val="540*400"/>
  <p:tag name="KSO_WM_SLIDE_POSITION" val="380*69"/>
  <p:tag name="KSO_WM_TAG_VERSION" val="1.0"/>
  <p:tag name="KSO_WM_SLIDE_LAYOUT" val="a_b_e"/>
  <p:tag name="KSO_WM_SLIDE_LAYOUT_CNT" val="1_1_1"/>
  <p:tag name="KSO_WM_CHIP_GROUPID" val="5ebf6661ddc3daf3fef3f760"/>
  <p:tag name="KSO_WM_SLIDE_LAYOUT_INFO" val="{&quot;id&quot;:&quot;2020-12-02T11:14:51&quot;,&quot;maxSize&quot;:{&quot;size1&quot;:45.179420414677374},&quot;minSize&quot;:{&quot;size1&quot;:35.87942041467738},&quot;normalSize&quot;:{&quot;size1&quot;:42.47942041467737},&quot;subLayout&quot;:[{&quot;id&quot;:&quot;2020-12-02T11:14:51&quot;,&quot;margin&quot;:{&quot;bottom&quot;:0.1855989545583725,&quot;left&quot;:12.558988571166992,&quot;right&quot;:2.2576775550842285,&quot;top&quot;:5.557231426239014},&quot;type&quot;:0},{&quot;id&quot;:&quot;2020-12-02T11:14:51&quot;,&quot;maxSize&quot;:{&quot;size1&quot;:38.10321297023302},&quot;minSize&quot;:{&quot;size1&quot;:12.203212970233022},&quot;normalSize&quot;:{&quot;size1&quot;:25.10321297023302},&quot;subLayout&quot;:[{&quot;id&quot;:&quot;2020-12-02T11:14:51&quot;,&quot;margin&quot;:{&quot;bottom&quot;:0.282134085893631,&quot;left&quot;:12.558988571166992,&quot;right&quot;:2.2576775550842285,&quot;top&quot;:0.1759982407093048},&quot;type&quot;:0},{&quot;id&quot;:&quot;2020-12-02T11:14:51&quot;,&quot;margin&quot;:{&quot;bottom&quot;:4.890485763549805,&quot;left&quot;:12.558988571166992,&quot;right&quot;:2.2576775550842285,&quot;top&quot;:0.26996317505836487},&quot;type&quot;:0}],&quot;type&quot;:0}],&quot;type&quot;:0}"/>
  <p:tag name="KSO_WM_SLIDE_BK_DARK_LIGHT" val="2"/>
  <p:tag name="KSO_WM_SLIDE_BACKGROUND_TYPE" val="general"/>
  <p:tag name="KSO_WM_SLIDE_SUPPORT_FEATURE_TYPE" val="0"/>
  <p:tag name="KSO_WM_TEMPLATE_ASSEMBLE_XID" val="5fc706a59532eafaafd6609a"/>
  <p:tag name="KSO_WM_TEMPLATE_ASSEMBLE_GROUPID" val="5fbf0f162574a1ee74b21dd7"/>
</p:tagLst>
</file>

<file path=ppt/tags/tag206.xml><?xml version="1.0" encoding="utf-8"?>
<p:tagLst xmlns:p="http://schemas.openxmlformats.org/presentationml/2006/main">
  <p:tag name="KSO_WM_UNIT_PLACING_PICTURE_USER_VIEWPORT" val="{&quot;height&quot;:2062.9181102362204,&quot;width&quot;:2493.0661417322835}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4973_3*i*1"/>
  <p:tag name="KSO_WM_TEMPLATE_CATEGORY" val="chip"/>
  <p:tag name="KSO_WM_TEMPLATE_INDEX" val="20204973"/>
  <p:tag name="KSO_WM_UNIT_LAYERLEVEL" val="1"/>
  <p:tag name="KSO_WM_TAG_VERSION" val="1.0"/>
  <p:tag name="KSO_WM_BEAUTIFY_FLAG" val="#wm#"/>
  <p:tag name="KSO_WM_CHIP_GROUPID" val="5fa11d2ca8fc48be808123de"/>
  <p:tag name="KSO_WM_CHIP_XID" val="5fa11d2ca8fc48be808123e1"/>
  <p:tag name="KSO_WM_UNIT_DEC_AREA_ID" val="ac1c93fa291c4f319fe9d0a4c4e4ac29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e6a72c9f0c343bf9923882b74fd15fc"/>
  <p:tag name="KSO_WM_SLIDE_BACKGROUND_TYPE" val="general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4973_4*i*1"/>
  <p:tag name="KSO_WM_TEMPLATE_CATEGORY" val="chip"/>
  <p:tag name="KSO_WM_TEMPLATE_INDEX" val="20204973"/>
  <p:tag name="KSO_WM_UNIT_LAYERLEVEL" val="1"/>
  <p:tag name="KSO_WM_TAG_VERSION" val="1.0"/>
  <p:tag name="KSO_WM_BEAUTIFY_FLAG" val="#wm#"/>
  <p:tag name="KSO_WM_CHIP_GROUPID" val="5fa11d2ca8fc48be808123de"/>
  <p:tag name="KSO_WM_CHIP_XID" val="5fa11d2ca8fc48be808123e2"/>
  <p:tag name="KSO_WM_UNIT_DEC_AREA_ID" val="853aab84e3e04b5ebd35bdc677676bcc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57ab1f565774b71865554226ab1fd70"/>
  <p:tag name="KSO_WM_SLIDE_BACKGROUND_TYPE" val="general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4973_3*i*1"/>
  <p:tag name="KSO_WM_TEMPLATE_CATEGORY" val="chip"/>
  <p:tag name="KSO_WM_TEMPLATE_INDEX" val="20204973"/>
  <p:tag name="KSO_WM_UNIT_LAYERLEVEL" val="1"/>
  <p:tag name="KSO_WM_TAG_VERSION" val="1.0"/>
  <p:tag name="KSO_WM_BEAUTIFY_FLAG" val="#wm#"/>
  <p:tag name="KSO_WM_CHIP_GROUPID" val="5fa11d2ca8fc48be808123de"/>
  <p:tag name="KSO_WM_CHIP_XID" val="5fa11d2ca8fc48be808123e1"/>
  <p:tag name="KSO_WM_UNIT_DEC_AREA_ID" val="ac1c93fa291c4f319fe9d0a4c4e4ac29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e6a72c9f0c343bf9923882b74fd15fc"/>
  <p:tag name="KSO_WM_SLIDE_BACKGROUND_TYPE" val="general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4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b"/>
  <p:tag name="KSO_WM_UNIT_DEC_AREA_ID" val="ba83664f33d54e47b3db42484199a36d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b829870e53f4b849a8f7da4293a44ca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4973_4*i*1"/>
  <p:tag name="KSO_WM_TEMPLATE_CATEGORY" val="chip"/>
  <p:tag name="KSO_WM_TEMPLATE_INDEX" val="20204973"/>
  <p:tag name="KSO_WM_UNIT_LAYERLEVEL" val="1"/>
  <p:tag name="KSO_WM_TAG_VERSION" val="1.0"/>
  <p:tag name="KSO_WM_BEAUTIFY_FLAG" val="#wm#"/>
  <p:tag name="KSO_WM_CHIP_GROUPID" val="5fa11d2ca8fc48be808123de"/>
  <p:tag name="KSO_WM_CHIP_XID" val="5fa11d2ca8fc48be808123e2"/>
  <p:tag name="KSO_WM_UNIT_DEC_AREA_ID" val="853aab84e3e04b5ebd35bdc677676bcc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57ab1f565774b71865554226ab1fd70"/>
  <p:tag name="KSO_WM_SLIDE_BACKGROUND_TYPE" val="general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3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a"/>
  <p:tag name="KSO_WM_UNIT_DEC_AREA_ID" val="2a64e60c95dd4b0c99d58bef19bea13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33691a174a34835af3c5bdcd248df1b"/>
  <p:tag name="KSO_WM_SLIDE_BACKGROUND_TYPE" val="general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4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b"/>
  <p:tag name="KSO_WM_UNIT_DEC_AREA_ID" val="ba83664f33d54e47b3db42484199a36d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b829870e53f4b849a8f7da4293a44ca"/>
  <p:tag name="KSO_WM_SLIDE_BACKGROUND_TYPE" val="general"/>
</p:tagLst>
</file>

<file path=ppt/tags/tag213.xml><?xml version="1.0" encoding="utf-8"?>
<p:tagLst xmlns:p="http://schemas.openxmlformats.org/presentationml/2006/main">
  <p:tag name="KSO_WM_BEAUTIFY_FLAG" val="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4973_3*i*1"/>
  <p:tag name="KSO_WM_TEMPLATE_CATEGORY" val="chip"/>
  <p:tag name="KSO_WM_TEMPLATE_INDEX" val="20204973"/>
  <p:tag name="KSO_WM_UNIT_LAYERLEVEL" val="1"/>
  <p:tag name="KSO_WM_TAG_VERSION" val="1.0"/>
  <p:tag name="KSO_WM_BEAUTIFY_FLAG" val="#wm#"/>
  <p:tag name="KSO_WM_CHIP_GROUPID" val="5fa11d2ca8fc48be808123de"/>
  <p:tag name="KSO_WM_CHIP_XID" val="5fa11d2ca8fc48be808123e1"/>
  <p:tag name="KSO_WM_UNIT_DEC_AREA_ID" val="ac1c93fa291c4f319fe9d0a4c4e4ac29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e6a72c9f0c343bf9923882b74fd15fc"/>
  <p:tag name="KSO_WM_SLIDE_BACKGROUND_TYPE" val="general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4973_4*i*1"/>
  <p:tag name="KSO_WM_TEMPLATE_CATEGORY" val="chip"/>
  <p:tag name="KSO_WM_TEMPLATE_INDEX" val="20204973"/>
  <p:tag name="KSO_WM_UNIT_LAYERLEVEL" val="1"/>
  <p:tag name="KSO_WM_TAG_VERSION" val="1.0"/>
  <p:tag name="KSO_WM_BEAUTIFY_FLAG" val="#wm#"/>
  <p:tag name="KSO_WM_CHIP_GROUPID" val="5fa11d2ca8fc48be808123de"/>
  <p:tag name="KSO_WM_CHIP_XID" val="5fa11d2ca8fc48be808123e2"/>
  <p:tag name="KSO_WM_UNIT_DEC_AREA_ID" val="853aab84e3e04b5ebd35bdc677676bcc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57ab1f565774b71865554226ab1fd70"/>
  <p:tag name="KSO_WM_SLIDE_BACKGROUND_TYPE" val="general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3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a"/>
  <p:tag name="KSO_WM_UNIT_DEC_AREA_ID" val="2a64e60c95dd4b0c99d58bef19bea13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33691a174a34835af3c5bdcd248df1b"/>
  <p:tag name="KSO_WM_SLIDE_BACKGROUND_TYPE" val="general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4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b"/>
  <p:tag name="KSO_WM_UNIT_DEC_AREA_ID" val="ba83664f33d54e47b3db42484199a36d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b829870e53f4b849a8f7da4293a44ca"/>
  <p:tag name="KSO_WM_SLIDE_BACKGROUND_TYPE" val="general"/>
</p:tagLst>
</file>

<file path=ppt/tags/tag218.xml><?xml version="1.0" encoding="utf-8"?>
<p:tagLst xmlns:p="http://schemas.openxmlformats.org/presentationml/2006/main">
  <p:tag name="KSO_WM_BEAUTIFY_FLAG" val=""/>
</p:tagLst>
</file>

<file path=ppt/tags/tag219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3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a"/>
  <p:tag name="KSO_WM_UNIT_DEC_AREA_ID" val="2a64e60c95dd4b0c99d58bef19bea13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33691a174a34835af3c5bdcd248df1b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4973_3*i*1"/>
  <p:tag name="KSO_WM_TEMPLATE_CATEGORY" val="chip"/>
  <p:tag name="KSO_WM_TEMPLATE_INDEX" val="20204973"/>
  <p:tag name="KSO_WM_UNIT_LAYERLEVEL" val="1"/>
  <p:tag name="KSO_WM_TAG_VERSION" val="1.0"/>
  <p:tag name="KSO_WM_BEAUTIFY_FLAG" val="#wm#"/>
  <p:tag name="KSO_WM_CHIP_GROUPID" val="5fa11d2ca8fc48be808123de"/>
  <p:tag name="KSO_WM_CHIP_XID" val="5fa11d2ca8fc48be808123e1"/>
  <p:tag name="KSO_WM_UNIT_DEC_AREA_ID" val="ac1c93fa291c4f319fe9d0a4c4e4ac29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e6a72c9f0c343bf9923882b74fd15fc"/>
  <p:tag name="KSO_WM_SLIDE_BACKGROUND_TYPE" val="general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4973_4*i*1"/>
  <p:tag name="KSO_WM_TEMPLATE_CATEGORY" val="chip"/>
  <p:tag name="KSO_WM_TEMPLATE_INDEX" val="20204973"/>
  <p:tag name="KSO_WM_UNIT_LAYERLEVEL" val="1"/>
  <p:tag name="KSO_WM_TAG_VERSION" val="1.0"/>
  <p:tag name="KSO_WM_BEAUTIFY_FLAG" val="#wm#"/>
  <p:tag name="KSO_WM_CHIP_GROUPID" val="5fa11d2ca8fc48be808123de"/>
  <p:tag name="KSO_WM_CHIP_XID" val="5fa11d2ca8fc48be808123e2"/>
  <p:tag name="KSO_WM_UNIT_DEC_AREA_ID" val="853aab84e3e04b5ebd35bdc677676bcc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57ab1f565774b71865554226ab1fd70"/>
  <p:tag name="KSO_WM_SLIDE_BACKGROUND_TYPE" val="general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3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a"/>
  <p:tag name="KSO_WM_UNIT_DEC_AREA_ID" val="2a64e60c95dd4b0c99d58bef19bea13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33691a174a34835af3c5bdcd248df1b"/>
  <p:tag name="KSO_WM_SLIDE_BACKGROUND_TYPE" val="general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4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b"/>
  <p:tag name="KSO_WM_UNIT_DEC_AREA_ID" val="ba83664f33d54e47b3db42484199a36d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b829870e53f4b849a8f7da4293a44ca"/>
  <p:tag name="KSO_WM_SLIDE_BACKGROUND_TYPE" val="general"/>
</p:tagLst>
</file>

<file path=ppt/tags/tag224.xml><?xml version="1.0" encoding="utf-8"?>
<p:tagLst xmlns:p="http://schemas.openxmlformats.org/presentationml/2006/main">
  <p:tag name="KSO_WM_DIAGRAM_VIRTUALLY_FRAME" val="{&quot;height&quot;:347.9,&quot;left&quot;:46.75,&quot;top&quot;:126.7,&quot;width&quot;:589.55}"/>
</p:tagLst>
</file>

<file path=ppt/tags/tag225.xml><?xml version="1.0" encoding="utf-8"?>
<p:tagLst xmlns:p="http://schemas.openxmlformats.org/presentationml/2006/main">
  <p:tag name="KSO_WM_BEAUTIFY_FLAG" val="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4973_3*i*1"/>
  <p:tag name="KSO_WM_TEMPLATE_CATEGORY" val="chip"/>
  <p:tag name="KSO_WM_TEMPLATE_INDEX" val="20204973"/>
  <p:tag name="KSO_WM_UNIT_LAYERLEVEL" val="1"/>
  <p:tag name="KSO_WM_TAG_VERSION" val="1.0"/>
  <p:tag name="KSO_WM_BEAUTIFY_FLAG" val="#wm#"/>
  <p:tag name="KSO_WM_CHIP_GROUPID" val="5fa11d2ca8fc48be808123de"/>
  <p:tag name="KSO_WM_CHIP_XID" val="5fa11d2ca8fc48be808123e1"/>
  <p:tag name="KSO_WM_UNIT_DEC_AREA_ID" val="ac1c93fa291c4f319fe9d0a4c4e4ac29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e6a72c9f0c343bf9923882b74fd15fc"/>
  <p:tag name="KSO_WM_SLIDE_BACKGROUND_TYPE" val="general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4973_4*i*1"/>
  <p:tag name="KSO_WM_TEMPLATE_CATEGORY" val="chip"/>
  <p:tag name="KSO_WM_TEMPLATE_INDEX" val="20204973"/>
  <p:tag name="KSO_WM_UNIT_LAYERLEVEL" val="1"/>
  <p:tag name="KSO_WM_TAG_VERSION" val="1.0"/>
  <p:tag name="KSO_WM_BEAUTIFY_FLAG" val="#wm#"/>
  <p:tag name="KSO_WM_CHIP_GROUPID" val="5fa11d2ca8fc48be808123de"/>
  <p:tag name="KSO_WM_CHIP_XID" val="5fa11d2ca8fc48be808123e2"/>
  <p:tag name="KSO_WM_UNIT_DEC_AREA_ID" val="853aab84e3e04b5ebd35bdc677676bcc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57ab1f565774b71865554226ab1fd70"/>
  <p:tag name="KSO_WM_SLIDE_BACKGROUND_TYPE" val="general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3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a"/>
  <p:tag name="KSO_WM_UNIT_DEC_AREA_ID" val="2a64e60c95dd4b0c99d58bef19bea13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33691a174a34835af3c5bdcd248df1b"/>
  <p:tag name="KSO_WM_SLIDE_BACKGROUND_TYPE" val="general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4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b"/>
  <p:tag name="KSO_WM_UNIT_DEC_AREA_ID" val="ba83664f33d54e47b3db42484199a36d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b829870e53f4b849a8f7da4293a44ca"/>
  <p:tag name="KSO_WM_SLIDE_BACKGROUND_TYPE" val="general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4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b"/>
  <p:tag name="KSO_WM_UNIT_DEC_AREA_ID" val="ba83664f33d54e47b3db42484199a36d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b829870e53f4b849a8f7da4293a44ca"/>
</p:tagLst>
</file>

<file path=ppt/tags/tag230.xml><?xml version="1.0" encoding="utf-8"?>
<p:tagLst xmlns:p="http://schemas.openxmlformats.org/presentationml/2006/main">
  <p:tag name="KSO_WM_BEAUTIFY_FLAG" val=""/>
  <p:tag name="KSO_WM_DIAGRAM_VIRTUALLY_FRAME" val="{&quot;height&quot;:352.05,&quot;left&quot;:360.25,&quot;top&quot;:129.9,&quot;width&quot;:581.1}"/>
</p:tagLst>
</file>

<file path=ppt/tags/tag231.xml><?xml version="1.0" encoding="utf-8"?>
<p:tagLst xmlns:p="http://schemas.openxmlformats.org/presentationml/2006/main">
  <p:tag name="KSO_WM_BEAUTIFY_FLAG" val=""/>
  <p:tag name="KSO_WM_DIAGRAM_VIRTUALLY_FRAME" val="{&quot;height&quot;:352.05,&quot;left&quot;:360.25,&quot;top&quot;:129.9,&quot;width&quot;:581.1}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4973_3*i*1"/>
  <p:tag name="KSO_WM_TEMPLATE_CATEGORY" val="chip"/>
  <p:tag name="KSO_WM_TEMPLATE_INDEX" val="20204973"/>
  <p:tag name="KSO_WM_UNIT_LAYERLEVEL" val="1"/>
  <p:tag name="KSO_WM_TAG_VERSION" val="1.0"/>
  <p:tag name="KSO_WM_BEAUTIFY_FLAG" val="#wm#"/>
  <p:tag name="KSO_WM_CHIP_GROUPID" val="5fa11d2ca8fc48be808123de"/>
  <p:tag name="KSO_WM_CHIP_XID" val="5fa11d2ca8fc48be808123e1"/>
  <p:tag name="KSO_WM_UNIT_DEC_AREA_ID" val="ac1c93fa291c4f319fe9d0a4c4e4ac29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e6a72c9f0c343bf9923882b74fd15fc"/>
  <p:tag name="KSO_WM_SLIDE_BACKGROUND_TYPE" val="general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4973_4*i*1"/>
  <p:tag name="KSO_WM_TEMPLATE_CATEGORY" val="chip"/>
  <p:tag name="KSO_WM_TEMPLATE_INDEX" val="20204973"/>
  <p:tag name="KSO_WM_UNIT_LAYERLEVEL" val="1"/>
  <p:tag name="KSO_WM_TAG_VERSION" val="1.0"/>
  <p:tag name="KSO_WM_BEAUTIFY_FLAG" val="#wm#"/>
  <p:tag name="KSO_WM_CHIP_GROUPID" val="5fa11d2ca8fc48be808123de"/>
  <p:tag name="KSO_WM_CHIP_XID" val="5fa11d2ca8fc48be808123e2"/>
  <p:tag name="KSO_WM_UNIT_DEC_AREA_ID" val="853aab84e3e04b5ebd35bdc677676bcc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57ab1f565774b71865554226ab1fd70"/>
  <p:tag name="KSO_WM_SLIDE_BACKGROUND_TYPE" val="general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3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a"/>
  <p:tag name="KSO_WM_UNIT_DEC_AREA_ID" val="2a64e60c95dd4b0c99d58bef19bea13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33691a174a34835af3c5bdcd248df1b"/>
  <p:tag name="KSO_WM_SLIDE_BACKGROUND_TYPE" val="general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4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b"/>
  <p:tag name="KSO_WM_UNIT_DEC_AREA_ID" val="ba83664f33d54e47b3db42484199a36d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b829870e53f4b849a8f7da4293a44ca"/>
  <p:tag name="KSO_WM_SLIDE_BACKGROUND_TYPE" val="general"/>
</p:tagLst>
</file>

<file path=ppt/tags/tag236.xml><?xml version="1.0" encoding="utf-8"?>
<p:tagLst xmlns:p="http://schemas.openxmlformats.org/presentationml/2006/main">
  <p:tag name="KSO_WM_BEAUTIFY_FLAG" val=""/>
</p:tagLst>
</file>

<file path=ppt/tags/tag237.xml><?xml version="1.0" encoding="utf-8"?>
<p:tagLst xmlns:p="http://schemas.openxmlformats.org/presentationml/2006/main">
  <p:tag name="KSO_WM_BEAUTIFY_FLAG" val="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4973_3*i*1"/>
  <p:tag name="KSO_WM_TEMPLATE_CATEGORY" val="chip"/>
  <p:tag name="KSO_WM_TEMPLATE_INDEX" val="20204973"/>
  <p:tag name="KSO_WM_UNIT_LAYERLEVEL" val="1"/>
  <p:tag name="KSO_WM_TAG_VERSION" val="1.0"/>
  <p:tag name="KSO_WM_BEAUTIFY_FLAG" val="#wm#"/>
  <p:tag name="KSO_WM_CHIP_GROUPID" val="5fa11d2ca8fc48be808123de"/>
  <p:tag name="KSO_WM_CHIP_XID" val="5fa11d2ca8fc48be808123e1"/>
  <p:tag name="KSO_WM_UNIT_DEC_AREA_ID" val="ac1c93fa291c4f319fe9d0a4c4e4ac29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e6a72c9f0c343bf9923882b74fd15fc"/>
  <p:tag name="KSO_WM_SLIDE_BACKGROUND_TYPE" val="general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4973_4*i*1"/>
  <p:tag name="KSO_WM_TEMPLATE_CATEGORY" val="chip"/>
  <p:tag name="KSO_WM_TEMPLATE_INDEX" val="20204973"/>
  <p:tag name="KSO_WM_UNIT_LAYERLEVEL" val="1"/>
  <p:tag name="KSO_WM_TAG_VERSION" val="1.0"/>
  <p:tag name="KSO_WM_BEAUTIFY_FLAG" val="#wm#"/>
  <p:tag name="KSO_WM_CHIP_GROUPID" val="5fa11d2ca8fc48be808123de"/>
  <p:tag name="KSO_WM_CHIP_XID" val="5fa11d2ca8fc48be808123e2"/>
  <p:tag name="KSO_WM_UNIT_DEC_AREA_ID" val="853aab84e3e04b5ebd35bdc677676bcc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57ab1f565774b71865554226ab1fd70"/>
  <p:tag name="KSO_WM_SLIDE_BACKGROUND_TYPE" val="general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2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9"/>
  <p:tag name="KSO_WM_UNIT_DEC_AREA_ID" val="5508bcb0d26940e286e06b8e988b87b7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c2dcb4cac21e4b08b0d30773615dcf14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3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a"/>
  <p:tag name="KSO_WM_UNIT_DEC_AREA_ID" val="2a64e60c95dd4b0c99d58bef19bea13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33691a174a34835af3c5bdcd248df1b"/>
  <p:tag name="KSO_WM_SLIDE_BACKGROUND_TYPE" val="general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4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b"/>
  <p:tag name="KSO_WM_UNIT_DEC_AREA_ID" val="ba83664f33d54e47b3db42484199a36d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b829870e53f4b849a8f7da4293a44ca"/>
  <p:tag name="KSO_WM_SLIDE_BACKGROUND_TYPE" val="general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4973_3*i*1"/>
  <p:tag name="KSO_WM_TEMPLATE_CATEGORY" val="chip"/>
  <p:tag name="KSO_WM_TEMPLATE_INDEX" val="20204973"/>
  <p:tag name="KSO_WM_UNIT_LAYERLEVEL" val="1"/>
  <p:tag name="KSO_WM_TAG_VERSION" val="1.0"/>
  <p:tag name="KSO_WM_BEAUTIFY_FLAG" val="#wm#"/>
  <p:tag name="KSO_WM_CHIP_GROUPID" val="5fa11d2ca8fc48be808123de"/>
  <p:tag name="KSO_WM_CHIP_XID" val="5fa11d2ca8fc48be808123e1"/>
  <p:tag name="KSO_WM_UNIT_DEC_AREA_ID" val="ac1c93fa291c4f319fe9d0a4c4e4ac29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e6a72c9f0c343bf9923882b74fd15fc"/>
  <p:tag name="KSO_WM_SLIDE_BACKGROUND_TYPE" val="general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4973_4*i*1"/>
  <p:tag name="KSO_WM_TEMPLATE_CATEGORY" val="chip"/>
  <p:tag name="KSO_WM_TEMPLATE_INDEX" val="20204973"/>
  <p:tag name="KSO_WM_UNIT_LAYERLEVEL" val="1"/>
  <p:tag name="KSO_WM_TAG_VERSION" val="1.0"/>
  <p:tag name="KSO_WM_BEAUTIFY_FLAG" val="#wm#"/>
  <p:tag name="KSO_WM_CHIP_GROUPID" val="5fa11d2ca8fc48be808123de"/>
  <p:tag name="KSO_WM_CHIP_XID" val="5fa11d2ca8fc48be808123e2"/>
  <p:tag name="KSO_WM_UNIT_DEC_AREA_ID" val="853aab84e3e04b5ebd35bdc677676bcc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57ab1f565774b71865554226ab1fd70"/>
  <p:tag name="KSO_WM_SLIDE_BACKGROUND_TYPE" val="general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3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a"/>
  <p:tag name="KSO_WM_UNIT_DEC_AREA_ID" val="2a64e60c95dd4b0c99d58bef19bea13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33691a174a34835af3c5bdcd248df1b"/>
  <p:tag name="KSO_WM_SLIDE_BACKGROUND_TYPE" val="general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4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b"/>
  <p:tag name="KSO_WM_UNIT_DEC_AREA_ID" val="ba83664f33d54e47b3db42484199a36d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b829870e53f4b849a8f7da4293a44ca"/>
  <p:tag name="KSO_WM_SLIDE_BACKGROUND_TYPE" val="general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4973_3*i*1"/>
  <p:tag name="KSO_WM_TEMPLATE_CATEGORY" val="chip"/>
  <p:tag name="KSO_WM_TEMPLATE_INDEX" val="20204973"/>
  <p:tag name="KSO_WM_UNIT_LAYERLEVEL" val="1"/>
  <p:tag name="KSO_WM_TAG_VERSION" val="1.0"/>
  <p:tag name="KSO_WM_BEAUTIFY_FLAG" val="#wm#"/>
  <p:tag name="KSO_WM_CHIP_GROUPID" val="5fa11d2ca8fc48be808123de"/>
  <p:tag name="KSO_WM_CHIP_XID" val="5fa11d2ca8fc48be808123e1"/>
  <p:tag name="KSO_WM_UNIT_DEC_AREA_ID" val="ac1c93fa291c4f319fe9d0a4c4e4ac29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e6a72c9f0c343bf9923882b74fd15fc"/>
  <p:tag name="KSO_WM_SLIDE_BACKGROUND_TYPE" val="general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4973_4*i*1"/>
  <p:tag name="KSO_WM_TEMPLATE_CATEGORY" val="chip"/>
  <p:tag name="KSO_WM_TEMPLATE_INDEX" val="20204973"/>
  <p:tag name="KSO_WM_UNIT_LAYERLEVEL" val="1"/>
  <p:tag name="KSO_WM_TAG_VERSION" val="1.0"/>
  <p:tag name="KSO_WM_BEAUTIFY_FLAG" val="#wm#"/>
  <p:tag name="KSO_WM_CHIP_GROUPID" val="5fa11d2ca8fc48be808123de"/>
  <p:tag name="KSO_WM_CHIP_XID" val="5fa11d2ca8fc48be808123e2"/>
  <p:tag name="KSO_WM_UNIT_DEC_AREA_ID" val="853aab84e3e04b5ebd35bdc677676bcc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57ab1f565774b71865554226ab1fd70"/>
  <p:tag name="KSO_WM_SLIDE_BACKGROUND_TYPE" val="general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3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a"/>
  <p:tag name="KSO_WM_UNIT_DEC_AREA_ID" val="2a64e60c95dd4b0c99d58bef19bea13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33691a174a34835af3c5bdcd248df1b"/>
  <p:tag name="KSO_WM_SLIDE_BACKGROUND_TYPE" val="general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4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b"/>
  <p:tag name="KSO_WM_UNIT_DEC_AREA_ID" val="ba83664f33d54e47b3db42484199a36d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b829870e53f4b849a8f7da4293a44ca"/>
  <p:tag name="KSO_WM_SLIDE_BACKGROUND_TYPE" val="general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4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b"/>
  <p:tag name="KSO_WM_UNIT_DEC_AREA_ID" val="9aee073f44ec492cb5df4e89e5a87bd6"/>
  <p:tag name="KSO_WM_CHIP_FILLAREA_FILL_RULE" val="{&quot;fill_align&quot;:&quot;rt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7efc601fe3d404cad560da901488205"/>
</p:tagLst>
</file>

<file path=ppt/tags/tag250.xml><?xml version="1.0" encoding="utf-8"?>
<p:tagLst xmlns:p="http://schemas.openxmlformats.org/presentationml/2006/main">
  <p:tag name="KSO_WM_UNIT_PLACING_PICTURE_USER_VIEWPORT" val="{&quot;height&quot;:2062.9181102362204,&quot;width&quot;:2493.0661417322835}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4973_3*i*1"/>
  <p:tag name="KSO_WM_TEMPLATE_CATEGORY" val="chip"/>
  <p:tag name="KSO_WM_TEMPLATE_INDEX" val="20204973"/>
  <p:tag name="KSO_WM_UNIT_LAYERLEVEL" val="1"/>
  <p:tag name="KSO_WM_TAG_VERSION" val="1.0"/>
  <p:tag name="KSO_WM_BEAUTIFY_FLAG" val="#wm#"/>
  <p:tag name="KSO_WM_CHIP_GROUPID" val="5fa11d2ca8fc48be808123de"/>
  <p:tag name="KSO_WM_CHIP_XID" val="5fa11d2ca8fc48be808123e1"/>
  <p:tag name="KSO_WM_UNIT_DEC_AREA_ID" val="ac1c93fa291c4f319fe9d0a4c4e4ac29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e6a72c9f0c343bf9923882b74fd15fc"/>
  <p:tag name="KSO_WM_SLIDE_BACKGROUND_TYPE" val="general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4973_4*i*1"/>
  <p:tag name="KSO_WM_TEMPLATE_CATEGORY" val="chip"/>
  <p:tag name="KSO_WM_TEMPLATE_INDEX" val="20204973"/>
  <p:tag name="KSO_WM_UNIT_LAYERLEVEL" val="1"/>
  <p:tag name="KSO_WM_TAG_VERSION" val="1.0"/>
  <p:tag name="KSO_WM_BEAUTIFY_FLAG" val="#wm#"/>
  <p:tag name="KSO_WM_CHIP_GROUPID" val="5fa11d2ca8fc48be808123de"/>
  <p:tag name="KSO_WM_CHIP_XID" val="5fa11d2ca8fc48be808123e2"/>
  <p:tag name="KSO_WM_UNIT_DEC_AREA_ID" val="853aab84e3e04b5ebd35bdc677676bcc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57ab1f565774b71865554226ab1fd70"/>
  <p:tag name="KSO_WM_SLIDE_BACKGROUND_TYPE" val="general"/>
</p:tagLst>
</file>

<file path=ppt/tags/tag253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54.xml><?xml version="1.0" encoding="utf-8"?>
<p:tagLst xmlns:p="http://schemas.openxmlformats.org/presentationml/2006/main">
  <p:tag name="KSO_WM_UNIT_LINE_FORE_SCHEMECOLOR_INDEX_BRIGHTNESS" val="-0.35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55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56.xml><?xml version="1.0" encoding="utf-8"?>
<p:tagLst xmlns:p="http://schemas.openxmlformats.org/presentationml/2006/main">
  <p:tag name="KSO_WM_UNIT_LINE_FORE_SCHEMECOLOR_INDEX_BRIGHTNESS" val="-0.35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57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5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5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3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a"/>
  <p:tag name="KSO_WM_UNIT_DEC_AREA_ID" val="2a64e60c95dd4b0c99d58bef19bea13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33691a174a34835af3c5bdcd248df1b"/>
</p:tagLst>
</file>

<file path=ppt/tags/tag26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3.xml><?xml version="1.0" encoding="utf-8"?>
<p:tagLst xmlns:p="http://schemas.openxmlformats.org/presentationml/2006/main">
  <p:tag name="KSO_WM_BEAUTIFY_FLAG" val=""/>
  <p:tag name="KSO_WM_UNIT_TEXT_FILL_FORE_SCHEMECOLOR_INDEX_BRIGHTNESS" val="0.25"/>
  <p:tag name="KSO_WM_UNIT_TEXT_FILL_FORE_SCHEMECOLOR_INDEX" val="13"/>
  <p:tag name="KSO_WM_UNIT_TEXT_FILL_TYPE" val="1"/>
</p:tagLst>
</file>

<file path=ppt/tags/tag264.xml><?xml version="1.0" encoding="utf-8"?>
<p:tagLst xmlns:p="http://schemas.openxmlformats.org/presentationml/2006/main">
  <p:tag name="KSO_WM_UNIT_PLACING_PICTURE_USER_VIEWPORT" val="{&quot;height&quot;:3618,&quot;width&quot;:2630}"/>
  <p:tag name="KSO_WM_UNIT_PLACING_PICTURE_INFO" val="{&quot;code&quot;:&quot;aB[1]&quot;,&quot;full_picture&quot;:false,&quot;last_crop_picture&quot;:&quot;aB[1]&quot;,&quot;scheme&quot;:&quot;3-2&quot;,&quot;spacing&quot;:5}"/>
  <p:tag name="KSO_WM_UNIT_PLACING_PICTURE" val="115304.154"/>
  <p:tag name="KSO_WM_UNIT_PLACING_PICTURE_USER_VIEWPORT_SMARTMENU" val="{&quot;height&quot;:3965.1795671822993,&quot;width&quot;:2568.453044788199}"/>
  <p:tag name="KSO_WM_UNIT_PLACING_PICTURE_USER_RELATIVERECTANGLE_SMARTMENU" val="{&quot;bottom&quot;:0,&quot;left&quot;:0.05467049136776108,&quot;right&quot;:0.05467049136776108,&quot;top&quot;:0}"/>
  <p:tag name="KSO_WM_NO_TAGS_SHAPE_FLAG" val="1"/>
  <p:tag name="KSO_WM_UNIT_PLACING_PICTURE_COLLAGE_RELATIVERECTANGLE" val="{&quot;height&quot;:5034.179527559055,&quot;width&quot;:3260.900586048049}"/>
</p:tagLst>
</file>

<file path=ppt/tags/tag265.xml><?xml version="1.0" encoding="utf-8"?>
<p:tagLst xmlns:p="http://schemas.openxmlformats.org/presentationml/2006/main">
  <p:tag name="KSO_WM_UNIT_PLACING_PICTURE_USER_VIEWPORT" val="{&quot;height&quot;:2176,&quot;width&quot;:2427}"/>
  <p:tag name="KSO_WM_UNIT_PLACING_PICTURE_INFO" val="{&quot;code&quot;:&quot;aB[1]&quot;,&quot;full_picture&quot;:false,&quot;last_crop_picture&quot;:&quot;aB[1]&quot;,&quot;scheme&quot;:&quot;3-2&quot;,&quot;spacing&quot;:5}"/>
  <p:tag name="KSO_WM_UNIT_PLACING_PICTURE" val="115304.154"/>
  <p:tag name="KSO_WM_UNIT_PLACING_PICTURE_USER_VIEWPORT_SMARTMENU" val="{&quot;height&quot;:1907.5897835911496,&quot;width&quot;:2568.453044788199}"/>
  <p:tag name="KSO_WM_UNIT_PLACING_PICTURE_USER_RELATIVERECTANGLE_SMARTMENU" val="{&quot;bottom&quot;:0.22174329339498527,&quot;left&quot;:0,&quot;right&quot;:0,&quot;top&quot;:0.22174329339498527}"/>
  <p:tag name="KSO_WM_NO_TAGS_SHAPE_FLAG" val="1"/>
  <p:tag name="KSO_WM_UNIT_PLACING_PICTURE_COLLAGE_RELATIVERECTANGLE" val="{&quot;height&quot;:2031.3549961892675,&quot;width&quot;:3189.227344017151}"/>
</p:tagLst>
</file>

<file path=ppt/tags/tag266.xml><?xml version="1.0" encoding="utf-8"?>
<p:tagLst xmlns:p="http://schemas.openxmlformats.org/presentationml/2006/main">
  <p:tag name="KSO_WM_UNIT_PLACING_PICTURE_USER_VIEWPORT" val="{&quot;height&quot;:2640,&quot;width&quot;:2336}"/>
  <p:tag name="KSO_WM_UNIT_PLACING_PICTURE_INFO" val="{&quot;code&quot;:&quot;aB[1]&quot;,&quot;full_picture&quot;:false,&quot;last_crop_picture&quot;:&quot;aB[1]&quot;,&quot;scheme&quot;:&quot;3-2&quot;,&quot;spacing&quot;:5}"/>
  <p:tag name="KSO_WM_UNIT_PLACING_PICTURE" val="115304.154"/>
  <p:tag name="KSO_WM_UNIT_PLACING_PICTURE_USER_VIEWPORT_SMARTMENU" val="{&quot;height&quot;:1907.5897835911496,&quot;width&quot;:2568.453044788199}"/>
  <p:tag name="KSO_WM_UNIT_PLACING_PICTURE_USER_RELATIVERECTANGLE_SMARTMENU" val="{&quot;bottom&quot;:0.2299273141774857,&quot;left&quot;:0,&quot;right&quot;:0,&quot;top&quot;:0.2299273141774857}"/>
  <p:tag name="KSO_WM_NO_TAGS_SHAPE_FLAG" val="1"/>
  <p:tag name="KSO_WM_UNIT_PLACING_PICTURE_COLLAGE_RELATIVERECTANGLE" val="{&quot;height&quot;:3002.596603742262,&quot;width&quot;:3189.227344017151}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3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a"/>
  <p:tag name="KSO_WM_UNIT_DEC_AREA_ID" val="2a64e60c95dd4b0c99d58bef19bea13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33691a174a34835af3c5bdcd248df1b"/>
  <p:tag name="KSO_WM_SLIDE_BACKGROUND_TYPE" val="general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4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b"/>
  <p:tag name="KSO_WM_UNIT_DEC_AREA_ID" val="ba83664f33d54e47b3db42484199a36d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b829870e53f4b849a8f7da4293a44ca"/>
  <p:tag name="KSO_WM_SLIDE_BACKGROUND_TYPE" val="general"/>
</p:tagLst>
</file>

<file path=ppt/tags/tag269.xml><?xml version="1.0" encoding="utf-8"?>
<p:tagLst xmlns:p="http://schemas.openxmlformats.org/presentationml/2006/main">
  <p:tag name="TIMING" val="|0.2|0.2|0.2|0.2|0.3|0.2"/>
  <p:tag name="KSO_WM_SLIDE_BACKGROUND_TYPE" val="general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4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b"/>
  <p:tag name="KSO_WM_UNIT_DEC_AREA_ID" val="ba83664f33d54e47b3db42484199a36d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b829870e53f4b849a8f7da4293a44ca"/>
</p:tagLst>
</file>

<file path=ppt/tags/tag270.xml><?xml version="1.0" encoding="utf-8"?>
<p:tagLst xmlns:p="http://schemas.openxmlformats.org/presentationml/2006/main">
  <p:tag name="KSO_WM_BEAUTIFY_FLAG" val=""/>
</p:tagLst>
</file>

<file path=ppt/tags/tag271.xml><?xml version="1.0" encoding="utf-8"?>
<p:tagLst xmlns:p="http://schemas.openxmlformats.org/presentationml/2006/main">
  <p:tag name="KSO_WM_BEAUTIFY_FLAG" val=""/>
  <p:tag name="KSO_WM_UNIT_TEXT_FILL_FORE_SCHEMECOLOR_INDEX_BRIGHTNESS" val="0.25"/>
  <p:tag name="KSO_WM_UNIT_TEXT_FILL_FORE_SCHEMECOLOR_INDEX" val="13"/>
  <p:tag name="KSO_WM_UNIT_TEXT_FILL_TYPE" val="1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3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a"/>
  <p:tag name="KSO_WM_UNIT_DEC_AREA_ID" val="2a64e60c95dd4b0c99d58bef19bea13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33691a174a34835af3c5bdcd248df1b"/>
  <p:tag name="KSO_WM_SLIDE_BACKGROUND_TYPE" val="general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4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b"/>
  <p:tag name="KSO_WM_UNIT_DEC_AREA_ID" val="ba83664f33d54e47b3db42484199a36d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b829870e53f4b849a8f7da4293a44ca"/>
  <p:tag name="KSO_WM_SLIDE_BACKGROUND_TYPE" val="general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4973_3*i*1"/>
  <p:tag name="KSO_WM_TEMPLATE_CATEGORY" val="chip"/>
  <p:tag name="KSO_WM_TEMPLATE_INDEX" val="20204973"/>
  <p:tag name="KSO_WM_UNIT_LAYERLEVEL" val="1"/>
  <p:tag name="KSO_WM_TAG_VERSION" val="1.0"/>
  <p:tag name="KSO_WM_BEAUTIFY_FLAG" val="#wm#"/>
  <p:tag name="KSO_WM_CHIP_GROUPID" val="5fa11d2ca8fc48be808123de"/>
  <p:tag name="KSO_WM_CHIP_XID" val="5fa11d2ca8fc48be808123e1"/>
  <p:tag name="KSO_WM_UNIT_DEC_AREA_ID" val="ac1c93fa291c4f319fe9d0a4c4e4ac29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e6a72c9f0c343bf9923882b74fd15fc"/>
  <p:tag name="KSO_WM_SLIDE_BACKGROUND_TYPE" val="general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4973_4*i*1"/>
  <p:tag name="KSO_WM_TEMPLATE_CATEGORY" val="chip"/>
  <p:tag name="KSO_WM_TEMPLATE_INDEX" val="20204973"/>
  <p:tag name="KSO_WM_UNIT_LAYERLEVEL" val="1"/>
  <p:tag name="KSO_WM_TAG_VERSION" val="1.0"/>
  <p:tag name="KSO_WM_BEAUTIFY_FLAG" val="#wm#"/>
  <p:tag name="KSO_WM_CHIP_GROUPID" val="5fa11d2ca8fc48be808123de"/>
  <p:tag name="KSO_WM_CHIP_XID" val="5fa11d2ca8fc48be808123e2"/>
  <p:tag name="KSO_WM_UNIT_DEC_AREA_ID" val="853aab84e3e04b5ebd35bdc677676bcc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57ab1f565774b71865554226ab1fd70"/>
  <p:tag name="KSO_WM_SLIDE_BACKGROUND_TYPE" val="general"/>
</p:tagLst>
</file>

<file path=ppt/tags/tag276.xml><?xml version="1.0" encoding="utf-8"?>
<p:tagLst xmlns:p="http://schemas.openxmlformats.org/presentationml/2006/main">
  <p:tag name="KSO_WM_BEAUTIFY_FLAG" val=""/>
</p:tagLst>
</file>

<file path=ppt/tags/tag277.xml><?xml version="1.0" encoding="utf-8"?>
<p:tagLst xmlns:p="http://schemas.openxmlformats.org/presentationml/2006/main">
  <p:tag name="KSO_WM_BEAUTIFY_FLAG" val="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4973_3*i*1"/>
  <p:tag name="KSO_WM_TEMPLATE_CATEGORY" val="chip"/>
  <p:tag name="KSO_WM_TEMPLATE_INDEX" val="20204973"/>
  <p:tag name="KSO_WM_UNIT_LAYERLEVEL" val="1"/>
  <p:tag name="KSO_WM_TAG_VERSION" val="1.0"/>
  <p:tag name="KSO_WM_BEAUTIFY_FLAG" val="#wm#"/>
  <p:tag name="KSO_WM_CHIP_GROUPID" val="5fa11d2ca8fc48be808123de"/>
  <p:tag name="KSO_WM_CHIP_XID" val="5fa11d2ca8fc48be808123e1"/>
  <p:tag name="KSO_WM_UNIT_DEC_AREA_ID" val="ac1c93fa291c4f319fe9d0a4c4e4ac29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e6a72c9f0c343bf9923882b74fd15fc"/>
  <p:tag name="KSO_WM_SLIDE_BACKGROUND_TYPE" val="general"/>
</p:tagLst>
</file>

<file path=ppt/tags/tag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4973_4*i*1"/>
  <p:tag name="KSO_WM_TEMPLATE_CATEGORY" val="chip"/>
  <p:tag name="KSO_WM_TEMPLATE_INDEX" val="20204973"/>
  <p:tag name="KSO_WM_UNIT_LAYERLEVEL" val="1"/>
  <p:tag name="KSO_WM_TAG_VERSION" val="1.0"/>
  <p:tag name="KSO_WM_BEAUTIFY_FLAG" val="#wm#"/>
  <p:tag name="KSO_WM_CHIP_GROUPID" val="5fa11d2ca8fc48be808123de"/>
  <p:tag name="KSO_WM_CHIP_XID" val="5fa11d2ca8fc48be808123e2"/>
  <p:tag name="KSO_WM_UNIT_DEC_AREA_ID" val="853aab84e3e04b5ebd35bdc677676bcc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57ab1f565774b71865554226ab1fd70"/>
  <p:tag name="KSO_WM_SLIDE_BACKGROUND_TYPE" val="general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3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a"/>
  <p:tag name="KSO_WM_UNIT_DEC_AREA_ID" val="2a64e60c95dd4b0c99d58bef19bea13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33691a174a34835af3c5bdcd248df1b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3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a"/>
  <p:tag name="KSO_WM_UNIT_DEC_AREA_ID" val="2a64e60c95dd4b0c99d58bef19bea13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33691a174a34835af3c5bdcd248df1b"/>
  <p:tag name="KSO_WM_SLIDE_BACKGROUND_TYPE" val="general"/>
</p:tagLst>
</file>

<file path=ppt/tags/tag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4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b"/>
  <p:tag name="KSO_WM_UNIT_DEC_AREA_ID" val="ba83664f33d54e47b3db42484199a36d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b829870e53f4b849a8f7da4293a44ca"/>
  <p:tag name="KSO_WM_SLIDE_BACKGROUND_TYPE" val="general"/>
</p:tagLst>
</file>

<file path=ppt/tags/tag282.xml><?xml version="1.0" encoding="utf-8"?>
<p:tagLst xmlns:p="http://schemas.openxmlformats.org/presentationml/2006/main">
  <p:tag name="KSO_WM_BEAUTIFY_FLAG" val=""/>
  <p:tag name="KSO_WM_UNIT_TEXT_FILL_FORE_SCHEMECOLOR_INDEX_BRIGHTNESS" val="0.25"/>
  <p:tag name="KSO_WM_UNIT_TEXT_FILL_FORE_SCHEMECOLOR_INDEX" val="13"/>
  <p:tag name="KSO_WM_UNIT_TEXT_FILL_TYPE" val="1"/>
</p:tagLst>
</file>

<file path=ppt/tags/tag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02536_7*i*1"/>
  <p:tag name="KSO_WM_TEMPLATE_CATEGORY" val="custom"/>
  <p:tag name="KSO_WM_TEMPLATE_INDEX" val="20202536"/>
  <p:tag name="KSO_WM_UNIT_LAYERLEVEL" val="1"/>
  <p:tag name="KSO_WM_TAG_VERSION" val="1.0"/>
  <p:tag name="KSO_WM_BEAUTIFY_FLAG" val="#wm#"/>
  <p:tag name="KSO_WM_UNIT_BLOCK" val="0"/>
  <p:tag name="KSO_WM_UNIT_SM_LIMIT_TYPE" val="3"/>
  <p:tag name="KSO_WM_UNIT_DEC_AREA_ID" val="83593ee450d94f9581a0a8703489168d"/>
  <p:tag name="KSO_WM_UNIT_DECORATE_INFO" val="{&quot;DecorateInfoH&quot;:{&quot;IsAbs&quot;:true},&quot;DecorateInfoW&quot;:{&quot;IsAbs&quot;:false},&quot;DecorateInfoX&quot;:{&quot;IsAbs&quot;:true,&quot;Pos&quot;:0},&quot;DecorateInfoY&quot;:{&quot;IsAbs&quot;:true,&quot;Pos&quot;:2},&quot;ReferentInfo&quot;:{&quot;Id&quot;:&quot;e2580621de634884a7d2012a4fcc24bd&quot;,&quot;X&quot;:{&quot;Pos&quot;:0},&quot;Y&quot;:{&quot;Pos&quot;:0}},&quot;whChangeMode&quot;:0}"/>
  <p:tag name="KSO_WM_CHIP_GROUPID" val="5ebe40d00ac41c4a0a525616"/>
  <p:tag name="KSO_WM_CHIP_XID" val="5ebe40d00ac41c4a0a525617"/>
  <p:tag name="KSO_WM_CHIP_FILLAREA_FILL_RULE" val="{&quot;fill_align&quot;:&quot;cm&quot;,&quot;fill_mode&quot;:&quot;adaptive&quot;,&quot;sacle_strategy&quot;:&quot;smart&quot;}"/>
  <p:tag name="KSO_WM_UNIT_DEC_SUPPORTCHANGEPIC" val="0"/>
  <p:tag name="KSO_WM_UNIT_DEC_CHANGEPICRESERVED" val="0"/>
  <p:tag name="KSO_WM_ASSEMBLE_CHIP_INDEX" val="2fae1d39781b42e4a2e1251fa79681d5"/>
  <p:tag name="KSO_WM_UNIT_FILL_FORE_SCHEMECOLOR_INDEX_BRIGHTNESS" val="0"/>
  <p:tag name="KSO_WM_UNIT_FILL_FORE_SCHEMECOLOR_INDEX" val="5"/>
  <p:tag name="KSO_WM_UNIT_FILL_TYPE" val="1"/>
  <p:tag name="KSO_WM_UNIT_VALUE" val="19"/>
</p:tagLst>
</file>

<file path=ppt/tags/tag28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8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2536_7*b*1"/>
  <p:tag name="KSO_WM_TEMPLATE_CATEGORY" val="custom"/>
  <p:tag name="KSO_WM_TEMPLATE_INDEX" val="20202536"/>
  <p:tag name="KSO_WM_UNIT_LAYERLEVEL" val="1"/>
  <p:tag name="KSO_WM_TAG_VERSION" val="1.0"/>
  <p:tag name="KSO_WM_BEAUTIFY_FLAG" val="#wm#"/>
  <p:tag name="KSO_WM_UNIT_PRESET_TEXT" val="单击此处添加副标题内容"/>
  <p:tag name="KSO_WM_UNIT_DEFAULT_FONT" val="14;18;2"/>
  <p:tag name="KSO_WM_UNIT_BLOCK" val="0"/>
  <p:tag name="KSO_WM_UNIT_DEC_AREA_ID" val="b8eedffe0fb54fa18b466f431d1358fd"/>
  <p:tag name="KSO_WM_CHIP_GROUPID" val="5ebe40d00ac41c4a0a525616"/>
  <p:tag name="KSO_WM_CHIP_XID" val="5ebe40d00ac41c4a0a525617"/>
  <p:tag name="KSO_WM_CHIP_FILLAREA_FILL_RULE" val="{&quot;fill_align&quot;:&quot;cm&quot;,&quot;fill_mode&quot;:&quot;adaptive&quot;,&quot;sacle_strategy&quot;:&quot;smart&quot;}"/>
  <p:tag name="KSO_WM_ASSEMBLE_CHIP_INDEX" val="2fae1d39781b42e4a2e1251fa79681d5"/>
  <p:tag name="KSO_WM_UNIT_TEXT_FILL_FORE_SCHEMECOLOR_INDEX_BRIGHTNESS" val="0.35"/>
  <p:tag name="KSO_WM_UNIT_TEXT_FILL_FORE_SCHEMECOLOR_INDEX" val="13"/>
  <p:tag name="KSO_WM_UNIT_TEXT_FILL_TYPE" val="1"/>
</p:tagLst>
</file>

<file path=ppt/tags/tag28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36_7*a*1"/>
  <p:tag name="KSO_WM_TEMPLATE_CATEGORY" val="custom"/>
  <p:tag name="KSO_WM_TEMPLATE_INDEX" val="20202536"/>
  <p:tag name="KSO_WM_UNIT_LAYERLEVEL" val="1"/>
  <p:tag name="KSO_WM_TAG_VERSION" val="1.0"/>
  <p:tag name="KSO_WM_BEAUTIFY_FLAG" val="#wm#"/>
  <p:tag name="KSO_WM_UNIT_PRESET_TEXT" val="单击添加大标题"/>
  <p:tag name="KSO_WM_UNIT_DEFAULT_FONT" val="40;56;4"/>
  <p:tag name="KSO_WM_UNIT_BLOCK" val="0"/>
  <p:tag name="KSO_WM_UNIT_DEC_AREA_ID" val="e2580621de634884a7d2012a4fcc24bd"/>
  <p:tag name="KSO_WM_CHIP_GROUPID" val="5ebe40d00ac41c4a0a525616"/>
  <p:tag name="KSO_WM_CHIP_XID" val="5ebe40d00ac41c4a0a525617"/>
  <p:tag name="KSO_WM_CHIP_FILLAREA_FILL_RULE" val="{&quot;fill_align&quot;:&quot;cm&quot;,&quot;fill_mode&quot;:&quot;adaptive&quot;,&quot;sacle_strategy&quot;:&quot;smart&quot;}"/>
  <p:tag name="KSO_WM_ASSEMBLE_CHIP_INDEX" val="2fae1d39781b42e4a2e1251fa79681d5"/>
  <p:tag name="KSO_WM_UNIT_TEXT_FILL_FORE_SCHEMECOLOR_INDEX_BRIGHTNESS" val="0.15"/>
  <p:tag name="KSO_WM_UNIT_TEXT_FILL_FORE_SCHEMECOLOR_INDEX" val="13"/>
  <p:tag name="KSO_WM_UNIT_TEXT_FILL_TYPE" val="1"/>
</p:tagLst>
</file>

<file path=ppt/tags/tag286.xml><?xml version="1.0" encoding="utf-8"?>
<p:tagLst xmlns:p="http://schemas.openxmlformats.org/presentationml/2006/main">
  <p:tag name="TIMING" val="|0.1|0.1|0.1|0.1"/>
  <p:tag name="KSO_WM_BEAUTIFY_FLAG" val="#wm#"/>
  <p:tag name="KSO_WM_TEMPLATE_CATEGORY" val="custom"/>
  <p:tag name="KSO_WM_TEMPLATE_INDEX" val="20202536"/>
  <p:tag name="KSO_WM_CHIP_INFOS" val="{&quot;layout_type&quot;:&quot;forright2&quot;,&quot;slide_type&quot;:[&quot;sectionTitle&quot;],&quot;aspect_ratio&quot;:&quot;16:9&quot;}"/>
  <p:tag name="KSO_WM_CHIP_XID" val="5ebe041a0ac41c4a0a525598"/>
  <p:tag name="KSO_WM_CHIP_FILLPROP" val="[[{&quot;fill_id&quot;:&quot;c8df1a3465854d8b966b02b3af772576&quot;,&quot;fill_align&quot;:&quot;cm&quot;,&quot;text_align&quot;:&quot;lm&quot;,&quot;text_direction&quot;:&quot;horizontal&quot;,&quot;chip_types&quot;:[&quot;text&quot;,&quot;header&quot;]}]]"/>
  <p:tag name="KSO_WM_SLIDE_ID" val="custom20202536_7"/>
  <p:tag name="KSO_WM_TEMPLATE_SUBCATEGORY" val="21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SLIDE_SIZE" val="540*400"/>
  <p:tag name="KSO_WM_SLIDE_POSITION" val="380*69"/>
  <p:tag name="KSO_WM_TAG_VERSION" val="1.0"/>
  <p:tag name="KSO_WM_SLIDE_LAYOUT" val="a_b_e"/>
  <p:tag name="KSO_WM_SLIDE_LAYOUT_CNT" val="1_1_1"/>
  <p:tag name="KSO_WM_CHIP_GROUPID" val="5ebf6661ddc3daf3fef3f760"/>
  <p:tag name="KSO_WM_SLIDE_LAYOUT_INFO" val="{&quot;id&quot;:&quot;2020-12-02T11:14:51&quot;,&quot;maxSize&quot;:{&quot;size1&quot;:45.179420414677374},&quot;minSize&quot;:{&quot;size1&quot;:35.87942041467738},&quot;normalSize&quot;:{&quot;size1&quot;:42.47942041467737},&quot;subLayout&quot;:[{&quot;id&quot;:&quot;2020-12-02T11:14:51&quot;,&quot;margin&quot;:{&quot;bottom&quot;:0.1855989545583725,&quot;left&quot;:12.558988571166992,&quot;right&quot;:2.2576775550842285,&quot;top&quot;:5.557231426239014},&quot;type&quot;:0},{&quot;id&quot;:&quot;2020-12-02T11:14:51&quot;,&quot;maxSize&quot;:{&quot;size1&quot;:38.10321297023302},&quot;minSize&quot;:{&quot;size1&quot;:12.203212970233022},&quot;normalSize&quot;:{&quot;size1&quot;:25.10321297023302},&quot;subLayout&quot;:[{&quot;id&quot;:&quot;2020-12-02T11:14:51&quot;,&quot;margin&quot;:{&quot;bottom&quot;:0.282134085893631,&quot;left&quot;:12.558988571166992,&quot;right&quot;:2.2576775550842285,&quot;top&quot;:0.1759982407093048},&quot;type&quot;:0},{&quot;id&quot;:&quot;2020-12-02T11:14:51&quot;,&quot;margin&quot;:{&quot;bottom&quot;:4.890485763549805,&quot;left&quot;:12.558988571166992,&quot;right&quot;:2.2576775550842285,&quot;top&quot;:0.26996317505836487},&quot;type&quot;:0}],&quot;type&quot;:0}],&quot;type&quot;:0}"/>
  <p:tag name="KSO_WM_SLIDE_BK_DARK_LIGHT" val="2"/>
  <p:tag name="KSO_WM_SLIDE_BACKGROUND_TYPE" val="general"/>
  <p:tag name="KSO_WM_SLIDE_SUPPORT_FEATURE_TYPE" val="0"/>
  <p:tag name="KSO_WM_TEMPLATE_ASSEMBLE_XID" val="5fc706a59532eafaafd6609a"/>
  <p:tag name="KSO_WM_TEMPLATE_ASSEMBLE_GROUPID" val="5fbf0f162574a1ee74b21dd7"/>
</p:tagLst>
</file>

<file path=ppt/tags/tag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3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a"/>
  <p:tag name="KSO_WM_UNIT_DEC_AREA_ID" val="2a64e60c95dd4b0c99d58bef19bea13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33691a174a34835af3c5bdcd248df1b"/>
  <p:tag name="KSO_WM_SLIDE_BACKGROUND_TYPE" val="general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4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b"/>
  <p:tag name="KSO_WM_UNIT_DEC_AREA_ID" val="ba83664f33d54e47b3db42484199a36d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b829870e53f4b849a8f7da4293a44ca"/>
  <p:tag name="KSO_WM_SLIDE_BACKGROUND_TYPE" val="general"/>
</p:tagLst>
</file>

<file path=ppt/tags/tag289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8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4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b"/>
  <p:tag name="KSO_WM_UNIT_DEC_AREA_ID" val="ba83664f33d54e47b3db42484199a36d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b829870e53f4b849a8f7da4293a44ca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3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a"/>
  <p:tag name="KSO_WM_UNIT_DEC_AREA_ID" val="2a64e60c95dd4b0c99d58bef19bea13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33691a174a34835af3c5bdcd248df1b"/>
  <p:tag name="KSO_WM_SLIDE_BACKGROUND_TYPE" val="general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4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b"/>
  <p:tag name="KSO_WM_UNIT_DEC_AREA_ID" val="ba83664f33d54e47b3db42484199a36d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b829870e53f4b849a8f7da4293a44ca"/>
  <p:tag name="KSO_WM_SLIDE_BACKGROUND_TYPE" val="general"/>
</p:tagLst>
</file>

<file path=ppt/tags/tag292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293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8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94.xml><?xml version="1.0" encoding="utf-8"?>
<p:tagLst xmlns:p="http://schemas.openxmlformats.org/presentationml/2006/main">
  <p:tag name="KSO_WM_BEAUTIFY_FLAG" val="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295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296.xml><?xml version="1.0" encoding="utf-8"?>
<p:tagLst xmlns:p="http://schemas.openxmlformats.org/presentationml/2006/main">
  <p:tag name="KSO_WM_UNIT_LINE_FORE_SCHEMECOLOR_INDEX_BRIGHTNESS" val="0.4"/>
  <p:tag name="KSO_WM_UNIT_LINE_FORE_SCHEMECOLOR_INDEX" val="8"/>
  <p:tag name="KSO_WM_UNIT_LINE_FILL_TYPE" val="2"/>
</p:tagLst>
</file>

<file path=ppt/tags/tag297.xml><?xml version="1.0" encoding="utf-8"?>
<p:tagLst xmlns:p="http://schemas.openxmlformats.org/presentationml/2006/main">
  <p:tag name="KSO_WM_BEAUTIFY_FLAG" val=""/>
</p:tagLst>
</file>

<file path=ppt/tags/tag298.xml><?xml version="1.0" encoding="utf-8"?>
<p:tagLst xmlns:p="http://schemas.openxmlformats.org/presentationml/2006/main">
  <p:tag name="KSO_WM_BEAUTIFY_FLAG" val=""/>
</p:tagLst>
</file>

<file path=ppt/tags/tag29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3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a"/>
  <p:tag name="KSO_WM_UNIT_DEC_AREA_ID" val="2a64e60c95dd4b0c99d58bef19bea13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33691a174a34835af3c5bdcd248df1b"/>
</p:tagLst>
</file>

<file path=ppt/tags/tag300.xml><?xml version="1.0" encoding="utf-8"?>
<p:tagLst xmlns:p="http://schemas.openxmlformats.org/presentationml/2006/main">
  <p:tag name="TIMING" val="|0.2|0.2|0.2|0.2|0.3|0.2"/>
  <p:tag name="KSO_WM_SLIDE_BACKGROUND_TYPE" val="general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3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a"/>
  <p:tag name="KSO_WM_UNIT_DEC_AREA_ID" val="2a64e60c95dd4b0c99d58bef19bea13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33691a174a34835af3c5bdcd248df1b"/>
  <p:tag name="KSO_WM_SLIDE_BACKGROUND_TYPE" val="general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4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b"/>
  <p:tag name="KSO_WM_UNIT_DEC_AREA_ID" val="ba83664f33d54e47b3db42484199a36d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b829870e53f4b849a8f7da4293a44ca"/>
  <p:tag name="KSO_WM_SLIDE_BACKGROUND_TYPE" val="general"/>
</p:tagLst>
</file>

<file path=ppt/tags/tag303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304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8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05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30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07.xml><?xml version="1.0" encoding="utf-8"?>
<p:tagLst xmlns:p="http://schemas.openxmlformats.org/presentationml/2006/main">
  <p:tag name="KSO_WM_BEAUTIFY_FLAG" val="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08.xml><?xml version="1.0" encoding="utf-8"?>
<p:tagLst xmlns:p="http://schemas.openxmlformats.org/presentationml/2006/main">
  <p:tag name="TIMING" val="|0.2|0.2|0.2|0.2|0.3|0.2"/>
  <p:tag name="KSO_WM_SLIDE_BACKGROUND_TYPE" val="general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3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a"/>
  <p:tag name="KSO_WM_UNIT_DEC_AREA_ID" val="2a64e60c95dd4b0c99d58bef19bea13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33691a174a34835af3c5bdcd248df1b"/>
  <p:tag name="KSO_WM_SLIDE_BACKGROUND_TYPE" val="general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4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b"/>
  <p:tag name="KSO_WM_UNIT_DEC_AREA_ID" val="ba83664f33d54e47b3db42484199a36d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b829870e53f4b849a8f7da4293a44ca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4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b"/>
  <p:tag name="KSO_WM_UNIT_DEC_AREA_ID" val="ba83664f33d54e47b3db42484199a36d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b829870e53f4b849a8f7da4293a44ca"/>
  <p:tag name="KSO_WM_SLIDE_BACKGROUND_TYPE" val="general"/>
</p:tagLst>
</file>

<file path=ppt/tags/tag311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31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1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4.xml><?xml version="1.0" encoding="utf-8"?>
<p:tagLst xmlns:p="http://schemas.openxmlformats.org/presentationml/2006/main">
  <p:tag name="KSO_WM_UNIT_LINE_FORE_SCHEMECOLOR_INDEX_BRIGHTNESS" val="-0.5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1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1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1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u"/>
  <p:tag name="KSO_WM_UNIT_TYPE" val="i"/>
  <p:tag name="KSO_WM_UNIT_INDEX" val="1"/>
  <p:tag name="KSO_WM_UNIT_ID" val="chip20202536_1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8"/>
  <p:tag name="KSO_WM_UNIT_DEC_AREA_ID" val="fb35f536c7b6410a867e9b620da677a5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5616353991a4777bb4b925965621e51"/>
</p:tagLst>
</file>

<file path=ppt/tags/tag32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2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2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2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2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25.xml><?xml version="1.0" encoding="utf-8"?>
<p:tagLst xmlns:p="http://schemas.openxmlformats.org/presentationml/2006/main">
  <p:tag name="TIMING" val="|0.2|0.2|0.2|0.2|0.3|0.2"/>
  <p:tag name="KSO_WM_SLIDE_BACKGROUND_TYPE" val="general"/>
</p:tagLst>
</file>

<file path=ppt/tags/tag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3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a"/>
  <p:tag name="KSO_WM_UNIT_DEC_AREA_ID" val="2a64e60c95dd4b0c99d58bef19bea13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33691a174a34835af3c5bdcd248df1b"/>
  <p:tag name="KSO_WM_SLIDE_BACKGROUND_TYPE" val="general"/>
</p:tagLst>
</file>

<file path=ppt/tags/tag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4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b"/>
  <p:tag name="KSO_WM_UNIT_DEC_AREA_ID" val="ba83664f33d54e47b3db42484199a36d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b829870e53f4b849a8f7da4293a44ca"/>
  <p:tag name="KSO_WM_SLIDE_BACKGROUND_TYPE" val="general"/>
</p:tagLst>
</file>

<file path=ppt/tags/tag328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329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2536_1*b*1"/>
  <p:tag name="KSO_WM_TEMPLATE_CATEGORY" val="custom"/>
  <p:tag name="KSO_WM_TEMPLATE_INDEX" val="20202536"/>
  <p:tag name="KSO_WM_UNIT_LAYERLEVEL" val="1"/>
  <p:tag name="KSO_WM_TAG_VERSION" val="1.0"/>
  <p:tag name="KSO_WM_BEAUTIFY_FLAG" val="#wm#"/>
  <p:tag name="KSO_WM_UNIT_PRESET_TEXT" val="单击此处添加副标题内容"/>
  <p:tag name="KSO_WM_UNIT_DEFAULT_FONT" val="18;24;2"/>
  <p:tag name="KSO_WM_UNIT_BLOCK" val="0"/>
  <p:tag name="KSO_WM_UNIT_DEC_AREA_ID" val="9d62fbc0bc6648d2b685a96040ecb20a"/>
  <p:tag name="KSO_WM_CHIP_GROUPID" val="5ebe4d230ac41c4a0a525649"/>
  <p:tag name="KSO_WM_CHIP_XID" val="5ebe4d230ac41c4a0a52564a"/>
  <p:tag name="KSO_WM_CHIP_FILLAREA_FILL_RULE" val="{&quot;fill_align&quot;:&quot;cm&quot;,&quot;fill_mode&quot;:&quot;adaptive&quot;,&quot;sacle_strategy&quot;:&quot;smart&quot;}"/>
  <p:tag name="KSO_WM_ASSEMBLE_CHIP_INDEX" val="75303664975946f6a3e3a96aacc9949a"/>
  <p:tag name="KSO_WM_UNIT_TEXT_FILL_FORE_SCHEMECOLOR_INDEX_BRIGHTNESS" val="0.35"/>
  <p:tag name="KSO_WM_UNIT_TEXT_FILL_FORE_SCHEMECOLOR_INDEX" val="13"/>
  <p:tag name="KSO_WM_UNIT_TEXT_FILL_TYPE" val="1"/>
  <p:tag name="KSO_WM_TEMPLATE_ASSEMBLE_XID" val="5fc706a59532eafaafd660b7"/>
  <p:tag name="KSO_WM_TEMPLATE_ASSEMBLE_GROUPID" val="5fbf0f162574a1ee74b21dd7"/>
</p:tagLst>
</file>

<file path=ppt/tags/tag330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331.xml><?xml version="1.0" encoding="utf-8"?>
<p:tagLst xmlns:p="http://schemas.openxmlformats.org/presentationml/2006/main">
  <p:tag name="TIMING" val="|0.2|0.2|0.2|0.2|0.3|0.2"/>
  <p:tag name="KSO_WM_SLIDE_BACKGROUND_TYPE" val="general"/>
</p:tagLst>
</file>

<file path=ppt/tags/tag33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33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334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5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33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3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3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3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a"/>
  <p:tag name="KSO_WM_UNIT_DEC_AREA_ID" val="2a64e60c95dd4b0c99d58bef19bea13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33691a174a34835af3c5bdcd248df1b"/>
  <p:tag name="KSO_WM_SLIDE_BACKGROUND_TYPE" val="general"/>
</p:tagLst>
</file>

<file path=ppt/tags/tag34.xml><?xml version="1.0" encoding="utf-8"?>
<p:tagLst xmlns:p="http://schemas.openxmlformats.org/presentationml/2006/main">
  <p:tag name="KSO_WM_UNIT_ISCONTENTSTITLE" val="0"/>
  <p:tag name="KSO_WM_UNIT_ISNUMDGMTITLE" val="0"/>
  <p:tag name="KSO_WM_UNIT_NOCLEAR" val="1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36_1*a*1"/>
  <p:tag name="KSO_WM_TEMPLATE_CATEGORY" val="custom"/>
  <p:tag name="KSO_WM_TEMPLATE_INDEX" val="20202536"/>
  <p:tag name="KSO_WM_UNIT_LAYERLEVEL" val="1"/>
  <p:tag name="KSO_WM_TAG_VERSION" val="1.0"/>
  <p:tag name="KSO_WM_BEAUTIFY_FLAG" val="#wm#"/>
  <p:tag name="KSO_WM_UNIT_PRESET_TEXT" val="谢谢观看"/>
  <p:tag name="KSO_WM_UNIT_DEFAULT_FONT" val="60;74;4"/>
  <p:tag name="KSO_WM_UNIT_BLOCK" val="0"/>
  <p:tag name="KSO_WM_UNIT_DEC_AREA_ID" val="b5082ac381eb46aa81151c88cb2d02b8"/>
  <p:tag name="KSO_WM_CHIP_GROUPID" val="5ebe4d230ac41c4a0a525649"/>
  <p:tag name="KSO_WM_CHIP_XID" val="5ebe4d230ac41c4a0a52564a"/>
  <p:tag name="KSO_WM_CHIP_FILLAREA_FILL_RULE" val="{&quot;fill_align&quot;:&quot;cm&quot;,&quot;fill_mode&quot;:&quot;adaptive&quot;,&quot;sacle_strategy&quot;:&quot;smart&quot;}"/>
  <p:tag name="KSO_WM_ASSEMBLE_CHIP_INDEX" val="75303664975946f6a3e3a96aacc9949a"/>
  <p:tag name="KSO_WM_UNIT_TEXT_FILL_FORE_SCHEMECOLOR_INDEX_BRIGHTNESS" val="0.15"/>
  <p:tag name="KSO_WM_UNIT_TEXT_FILL_FORE_SCHEMECOLOR_INDEX" val="13"/>
  <p:tag name="KSO_WM_UNIT_TEXT_FILL_TYPE" val="1"/>
  <p:tag name="KSO_WM_TEMPLATE_ASSEMBLE_XID" val="5fc706a59532eafaafd660b7"/>
  <p:tag name="KSO_WM_TEMPLATE_ASSEMBLE_GROUPID" val="5fbf0f162574a1ee74b21dd7"/>
</p:tagLst>
</file>

<file path=ppt/tags/tag3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4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b"/>
  <p:tag name="KSO_WM_UNIT_DEC_AREA_ID" val="ba83664f33d54e47b3db42484199a36d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b829870e53f4b849a8f7da4293a44ca"/>
  <p:tag name="KSO_WM_SLIDE_BACKGROUND_TYPE" val="general"/>
</p:tagLst>
</file>

<file path=ppt/tags/tag341.xml><?xml version="1.0" encoding="utf-8"?>
<p:tagLst xmlns:p="http://schemas.openxmlformats.org/presentationml/2006/main">
  <p:tag name="KSO_WM_SLIDE_BACKGROUND_TYPE" val="general"/>
</p:tagLst>
</file>

<file path=ppt/tags/tag3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3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a"/>
  <p:tag name="KSO_WM_UNIT_DEC_AREA_ID" val="2a64e60c95dd4b0c99d58bef19bea13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33691a174a34835af3c5bdcd248df1b"/>
  <p:tag name="KSO_WM_SLIDE_BACKGROUND_TYPE" val="general"/>
</p:tagLst>
</file>

<file path=ppt/tags/tag3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4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b"/>
  <p:tag name="KSO_WM_UNIT_DEC_AREA_ID" val="ba83664f33d54e47b3db42484199a36d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b829870e53f4b849a8f7da4293a44ca"/>
  <p:tag name="KSO_WM_SLIDE_BACKGROUND_TYPE" val="general"/>
</p:tagLst>
</file>

<file path=ppt/tags/tag344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34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46.xml><?xml version="1.0" encoding="utf-8"?>
<p:tagLst xmlns:p="http://schemas.openxmlformats.org/presentationml/2006/main">
  <p:tag name="TIMING" val="|0.2|0.2|0.2|0.2|0.3|0.2"/>
  <p:tag name="KSO_WM_SLIDE_BACKGROUND_TYPE" val="general"/>
</p:tagLst>
</file>

<file path=ppt/tags/tag347.xml><?xml version="1.0" encoding="utf-8"?>
<p:tagLst xmlns:p="http://schemas.openxmlformats.org/presentationml/2006/main">
  <p:tag name="SCENESHAPETYPE" val="SceneShape"/>
  <p:tag name="SCENESHAPESUBTYPE" val="ScenePicShape"/>
  <p:tag name="SCENESHAPENAME" val="轮播图形"/>
  <p:tag name="LOOPID" val="636833441596593358"/>
  <p:tag name="RESOURCEID" val="636833441596593358"/>
  <p:tag name="SCENEID" val="Unkown"/>
  <p:tag name="SCENELINKIDS" val="5|7|8"/>
  <p:tag name="ANIMSTRING" val="9ed3c3b50b8c1028c4c0ef6a594c9619"/>
  <p:tag name="PA" val="v5.2.3"/>
  <p:tag name="RESOURCELIBID_ANIM" val="265"/>
  <p:tag name="KSO_WM_UNIT_DIAGRAM_MODELTYPE" val="flashPicture"/>
  <p:tag name="KSO_WM_UNIT_VALUE" val="1150*2045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d"/>
  <p:tag name="KSO_WM_UNIT_INDEX" val="1_1_1"/>
  <p:tag name="KSO_WM_UNIT_ID" val="mixed20199731_1*ζ_h_d*1_1_1"/>
  <p:tag name="KSO_WM_TEMPLATE_CATEGORY" val="mixed"/>
  <p:tag name="KSO_WM_TEMPLATE_INDEX" val="20199731"/>
  <p:tag name="KSO_WM_UNIT_LAYERLEVEL" val="1_1_1"/>
  <p:tag name="KSO_WM_TAG_VERSION" val="1.0"/>
  <p:tag name="KSO_WM_BEAUTIFY_FLAG" val="#wm#"/>
  <p:tag name="KSO_WM_UNIT_FLASH_PICTURE_RATE" val="2"/>
  <p:tag name="KSO_WM_UNIT_USESOURCEFORMAT_APPLY" val="1"/>
</p:tagLst>
</file>

<file path=ppt/tags/tag348.xml><?xml version="1.0" encoding="utf-8"?>
<p:tagLst xmlns:p="http://schemas.openxmlformats.org/presentationml/2006/main">
  <p:tag name="SCENESHAPETYPE" val="SceneShape"/>
  <p:tag name="SCENESHAPESUBTYPE" val="ScenePicShape"/>
  <p:tag name="SCENESHAPENAME" val="轮播图形"/>
  <p:tag name="LOOPID" val="636833441596593358"/>
  <p:tag name="RESOURCEID" val="636833441596593358"/>
  <p:tag name="SCENEID" val="Unkown"/>
  <p:tag name="SCENELINKIDS" val="5|7|8"/>
  <p:tag name="ANIMSTRING" val="9ed3c3b50b8c1028c4c0ef6a594c9619"/>
  <p:tag name="PA" val="v5.2.3"/>
  <p:tag name="RESOURCELIBID_ANIM" val="265"/>
  <p:tag name="KSO_WM_UNIT_DIAGRAM_MODELTYPE" val="flashPicture"/>
  <p:tag name="KSO_WM_UNIT_VALUE" val="1150*2045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d"/>
  <p:tag name="KSO_WM_UNIT_INDEX" val="1_2_1"/>
  <p:tag name="KSO_WM_UNIT_ID" val="mixed20199731_1*ζ_h_d*1_2_1"/>
  <p:tag name="KSO_WM_TEMPLATE_CATEGORY" val="mixed"/>
  <p:tag name="KSO_WM_TEMPLATE_INDEX" val="20199731"/>
  <p:tag name="KSO_WM_UNIT_LAYERLEVEL" val="1_1_1"/>
  <p:tag name="KSO_WM_TAG_VERSION" val="1.0"/>
  <p:tag name="KSO_WM_BEAUTIFY_FLAG" val="#wm#"/>
  <p:tag name="KSO_WM_UNIT_FLASH_PICTURE_RATE" val="2"/>
  <p:tag name="KSO_WM_UNIT_USESOURCEFORMAT_APPLY" val="1"/>
</p:tagLst>
</file>

<file path=ppt/tags/tag349.xml><?xml version="1.0" encoding="utf-8"?>
<p:tagLst xmlns:p="http://schemas.openxmlformats.org/presentationml/2006/main">
  <p:tag name="SCENESHAPETYPE" val="SceneShape"/>
  <p:tag name="SCENESHAPESUBTYPE" val="ScenePicShape"/>
  <p:tag name="SCENESHAPENAME" val="轮播图形"/>
  <p:tag name="LOOPID" val="636833441596593358"/>
  <p:tag name="RESOURCEID" val="636833441596593358"/>
  <p:tag name="SCENEID" val="Unkown"/>
  <p:tag name="SCENELINKIDS" val="5|7|8"/>
  <p:tag name="ANIMSTRING" val="9ed3c3b50b8c1028c4c0ef6a594c9619"/>
  <p:tag name="PA" val="v5.2.3"/>
  <p:tag name="RESOURCELIBID_ANIM" val="265"/>
  <p:tag name="KSO_WM_UNIT_DIAGRAM_MODELTYPE" val="flashPicture"/>
  <p:tag name="KSO_WM_UNIT_VALUE" val="1150*2045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d"/>
  <p:tag name="KSO_WM_UNIT_INDEX" val="1_3_1"/>
  <p:tag name="KSO_WM_UNIT_ID" val="mixed20199731_1*ζ_h_d*1_3_1"/>
  <p:tag name="KSO_WM_TEMPLATE_CATEGORY" val="mixed"/>
  <p:tag name="KSO_WM_TEMPLATE_INDEX" val="20199731"/>
  <p:tag name="KSO_WM_UNIT_LAYERLEVEL" val="1_1_1"/>
  <p:tag name="KSO_WM_TAG_VERSION" val="1.0"/>
  <p:tag name="KSO_WM_BEAUTIFY_FLAG" val="#wm#"/>
  <p:tag name="KSO_WM_UNIT_FLASH_PICTURE_RATE" val="2"/>
  <p:tag name="KSO_WM_UNIT_USESOURCEFORMAT_APPLY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3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a"/>
  <p:tag name="KSO_WM_UNIT_DEC_AREA_ID" val="2a64e60c95dd4b0c99d58bef19bea13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33691a174a34835af3c5bdcd248df1b"/>
  <p:tag name="KSO_WM_SLIDE_BACKGROUND_TYPE" val="general"/>
</p:tagLst>
</file>

<file path=ppt/tags/tag350.xml><?xml version="1.0" encoding="utf-8"?>
<p:tagLst xmlns:p="http://schemas.openxmlformats.org/presentationml/2006/main">
  <p:tag name="SCENESHAPETYPE" val="SceneShape"/>
  <p:tag name="SCENESHAPESUBTYPE" val="ScenePicShape"/>
  <p:tag name="SCENESHAPENAME" val="轮播图形"/>
  <p:tag name="LOOPID" val="636833441596593358"/>
  <p:tag name="RESOURCEID" val="636833441596593358"/>
  <p:tag name="SCENEID" val="Unkown"/>
  <p:tag name="SCENELINKIDS" val="5|7|8"/>
  <p:tag name="ANIMSTRING" val="9ed3c3b50b8c1028c4c0ef6a594c9619"/>
  <p:tag name="PA" val="v5.2.3"/>
  <p:tag name="RESOURCELIBID_ANIM" val="265"/>
  <p:tag name="KSO_WM_UNIT_DIAGRAM_MODELTYPE" val="flashPicture"/>
  <p:tag name="KSO_WM_UNIT_VALUE" val="1150*2045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d"/>
  <p:tag name="KSO_WM_UNIT_INDEX" val="1_4_1"/>
  <p:tag name="KSO_WM_UNIT_ID" val="mixed20199731_1*ζ_h_d*1_4_1"/>
  <p:tag name="KSO_WM_TEMPLATE_CATEGORY" val="mixed"/>
  <p:tag name="KSO_WM_TEMPLATE_INDEX" val="20199731"/>
  <p:tag name="KSO_WM_UNIT_LAYERLEVEL" val="1_1_1"/>
  <p:tag name="KSO_WM_TAG_VERSION" val="1.0"/>
  <p:tag name="KSO_WM_BEAUTIFY_FLAG" val="#wm#"/>
  <p:tag name="KSO_WM_UNIT_FLASH_PICTURE_RATE" val="2"/>
  <p:tag name="KSO_WM_UNIT_USESOURCEFORMAT_APPLY" val="1"/>
</p:tagLst>
</file>

<file path=ppt/tags/tag351.xml><?xml version="1.0" encoding="utf-8"?>
<p:tagLst xmlns:p="http://schemas.openxmlformats.org/presentationml/2006/main">
  <p:tag name="PA" val="v5.2.4"/>
  <p:tag name="RESOURCELIBID_ANIM" val="289"/>
  <p:tag name="KSO_WM_UNIT_DIAGRAM_MODELTYPE" val="flashPicture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i"/>
  <p:tag name="KSO_WM_UNIT_INDEX" val="1_1"/>
  <p:tag name="KSO_WM_UNIT_ID" val="mixed20199731_1*ζ_i*1_1"/>
  <p:tag name="KSO_WM_TEMPLATE_CATEGORY" val="mixed"/>
  <p:tag name="KSO_WM_TEMPLATE_INDEX" val="20199731"/>
  <p:tag name="KSO_WM_UNIT_LAYERLEVEL" val="1_1"/>
  <p:tag name="KSO_WM_TAG_VERSION" val="1.0"/>
  <p:tag name="KSO_WM_BEAUTIFY_FLAG" val="#wm#"/>
  <p:tag name="KSO_WM_UNIT_SUBTYPE" val="f"/>
  <p:tag name="KSO_WM_UNIT_USESOURCEFORMAT_APPLY" val="1"/>
  <p:tag name="KSO_WM_UNIT_FILL_FORE_SCHEMECOLOR_INDEX_BRIGHTNESS" val="0.05"/>
  <p:tag name="KSO_WM_UNIT_FILL_FORE_SCHEMECOLOR_INDEX" val="13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52.xml><?xml version="1.0" encoding="utf-8"?>
<p:tagLst xmlns:p="http://schemas.openxmlformats.org/presentationml/2006/main">
  <p:tag name="PA" val="v5.2.4"/>
  <p:tag name="RESOURCELIBID_ANIM" val="289"/>
  <p:tag name="KSO_WM_UNIT_DIAGRAM_MODELTYPE" val="flashPicture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i"/>
  <p:tag name="KSO_WM_UNIT_INDEX" val="1_2"/>
  <p:tag name="KSO_WM_UNIT_ID" val="mixed20199731_1*ζ_i*1_2"/>
  <p:tag name="KSO_WM_TEMPLATE_CATEGORY" val="mixed"/>
  <p:tag name="KSO_WM_TEMPLATE_INDEX" val="20199731"/>
  <p:tag name="KSO_WM_UNIT_LAYERLEVEL" val="1_1"/>
  <p:tag name="KSO_WM_TAG_VERSION" val="1.0"/>
  <p:tag name="KSO_WM_BEAUTIFY_FLAG" val="#wm#"/>
  <p:tag name="KSO_WM_UNIT_SUBTYPE" val="f"/>
  <p:tag name="KSO_WM_UNIT_USESOURCEFORMAT_APPLY" val="1"/>
  <p:tag name="KSO_WM_UNIT_FILL_FORE_SCHEMECOLOR_INDEX_BRIGHTNESS" val="0.05"/>
  <p:tag name="KSO_WM_UNIT_FILL_FORE_SCHEMECOLOR_INDEX" val="13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3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a"/>
  <p:tag name="KSO_WM_UNIT_DEC_AREA_ID" val="2a64e60c95dd4b0c99d58bef19bea13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33691a174a34835af3c5bdcd248df1b"/>
  <p:tag name="KSO_WM_SLIDE_BACKGROUND_TYPE" val="general"/>
</p:tagLst>
</file>

<file path=ppt/tags/tag3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4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b"/>
  <p:tag name="KSO_WM_UNIT_DEC_AREA_ID" val="ba83664f33d54e47b3db42484199a36d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b829870e53f4b849a8f7da4293a44ca"/>
  <p:tag name="KSO_WM_SLIDE_BACKGROUND_TYPE" val="general"/>
</p:tagLst>
</file>

<file path=ppt/tags/tag355.xml><?xml version="1.0" encoding="utf-8"?>
<p:tagLst xmlns:p="http://schemas.openxmlformats.org/presentationml/2006/main">
  <p:tag name="KSO_WM_BEAUTIFY_FLAG" val="#wm#"/>
  <p:tag name="KSO_WM_TEMPLATE_CATEGORY" val="diagram"/>
  <p:tag name="KSO_WM_TEMPLATE_INDEX" val="20207069"/>
  <p:tag name="KSO_WM_SLIDE_LAYOUT_INFO" val="{&quot;direction&quot;:1,&quot;id&quot;:&quot;2024-09-03T15:59:08&quot;,&quot;maxSize&quot;:{&quot;size1&quot;:100},&quot;minSize&quot;:{&quot;size1&quot;:100},&quot;normalSize&quot;:{&quot;size1&quot;:100},&quot;subLayout&quot;:[{&quot;backgroundInfo&quot;:[{&quot;bottom&quot;:0.155555561,&quot;bottomAbs&quot;:false,&quot;left&quot;:0,&quot;leftAbs&quot;:false,&quot;right&quot;:0,&quot;rightAbs&quot;:false,&quot;top&quot;:0.155555561,&quot;topAbs&quot;:false,&quot;type&quot;:&quot;belt&quot;}],&quot;id&quot;:&quot;2024-09-03T15:59:08&quot;,&quot;maxSize&quot;:{&quot;size1&quot;:15.400021883391094},&quot;minSize&quot;:{&quot;size1&quot;:15.400021883391094},&quot;normalSize&quot;:{&quot;size1&quot;:15.400021883391094},&quot;subLayout&quot;:[{&quot;id&quot;:&quot;2024-09-03T15:59:08&quot;,&quot;type&quot;:0},{&quot;id&quot;:&quot;2024-09-03T15:59:08&quot;,&quot;maxSize&quot;:{&quot;size1&quot;:81.60002586689923},&quot;minSize&quot;:{&quot;size1&quot;:81.60002586689923},&quot;normalSize&quot;:{&quot;size1&quot;:81.60002586689923},&quot;subLayout&quot;:[{&quot;backgroundInfo&quot;:[{&quot;bottom&quot;:0,&quot;bottomAbs&quot;:false,&quot;left&quot;:0,&quot;leftAbs&quot;:false,&quot;right&quot;:0,&quot;rightAbs&quot;:false,&quot;top&quot;:0,&quot;topAbs&quot;:false,&quot;type&quot;:&quot;belt&quot;}],&quot;id&quot;:&quot;2024-09-03T15:59:08&quot;,&quot;margin&quot;:{&quot;bottom&quot;:0.4230000376701355,&quot;left&quot;:3.38700008392334,&quot;right&quot;:3.38700008392334,&quot;top&quot;:0.4230000376701355},&quot;type&quot;:0},{&quot;id&quot;:&quot;2024-09-03T15:59:08&quot;,&quot;type&quot;:0}],&quot;type&quot;:0}],&quot;type&quot;:0},{&quot;id&quot;:&quot;2024-09-03T15:59:08&quot;,&quot;type&quot;:0}],&quot;type&quot;:0}"/>
  <p:tag name="KSO_WM_SLIDE_CAN_ADD_NAVIGATION" val="1"/>
  <p:tag name="KSO_WM_SLIDE_BACKGROUND" val="[&quot;belt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6f19c8605d5daf04fe6008"/>
  <p:tag name="KSO_WM_SLIDE_ID" val="diagram2020706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371"/>
  <p:tag name="KSO_WM_SLIDE_POSITION" val="0*84"/>
  <p:tag name="KSO_WM_TAG_VERSION" val="1.0"/>
  <p:tag name="KSO_WM_SLIDE_LAYOUT" val="d"/>
  <p:tag name="KSO_WM_SLIDE_LAYOUT_CNT" val="1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5b370d9c62884a6b9c7db59bf9b89d92&quot;,&quot;fill_align&quot;:&quot;cm&quot;,&quot;chip_types&quot;:[&quot;diagram&quot;,&quot;pictext&quot;,&quot;picture&quot;,&quot;chart&quot;,&quot;table&quot;,&quot;video&quot;]}],[{&quot;text_align&quot;:&quot;lm&quot;,&quot;text_direction&quot;:&quot;horizontal&quot;,&quot;support_big_font&quot;:false,&quot;picture_toward&quot;:0,&quot;picture_dockside&quot;:[],&quot;fill_id&quot;:&quot;5b370d9c62884a6b9c7db59bf9b89d92&quot;,&quot;fill_align&quot;:&quot;lm&quot;,&quot;chip_types&quot;:[&quot;text&quot;]}]]"/>
  <p:tag name="KSO_WM_CHIP_DECFILLPROP" val="[]"/>
  <p:tag name="KSO_WM_CHIP_GROUPID" val="5e6f19c8605d5daf04fe6007"/>
  <p:tag name="KSO_WM_SLIDE_BACKGROUND_TYPE" val="belt"/>
  <p:tag name="KSO_WM_SLIDE_SUPPORT_FEATURE_TYPE" val="3"/>
  <p:tag name="KSO_WM_TEMPLATE_ASSEMBLE_XID" val="6130c4e08b5cc6c91112a570"/>
  <p:tag name="KSO_WM_TEMPLATE_ASSEMBLE_GROUPID" val="6130c4e08b5cc6c91112a570"/>
  <p:tag name="KSO_WM_UNIT_FLASH_PICTURE_TYPE" val="0"/>
</p:tagLst>
</file>

<file path=ppt/tags/tag3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3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a"/>
  <p:tag name="KSO_WM_UNIT_DEC_AREA_ID" val="2a64e60c95dd4b0c99d58bef19bea13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33691a174a34835af3c5bdcd248df1b"/>
  <p:tag name="KSO_WM_SLIDE_BACKGROUND_TYPE" val="general"/>
</p:tagLst>
</file>

<file path=ppt/tags/tag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4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b"/>
  <p:tag name="KSO_WM_UNIT_DEC_AREA_ID" val="ba83664f33d54e47b3db42484199a36d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b829870e53f4b849a8f7da4293a44ca"/>
  <p:tag name="KSO_WM_SLIDE_BACKGROUND_TYPE" val="general"/>
</p:tagLst>
</file>

<file path=ppt/tags/tag358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359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4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b"/>
  <p:tag name="KSO_WM_UNIT_DEC_AREA_ID" val="ba83664f33d54e47b3db42484199a36d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b829870e53f4b849a8f7da4293a44ca"/>
  <p:tag name="KSO_WM_SLIDE_BACKGROUND_TYPE" val="general"/>
</p:tagLst>
</file>

<file path=ppt/tags/tag360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361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362.xml><?xml version="1.0" encoding="utf-8"?>
<p:tagLst xmlns:p="http://schemas.openxmlformats.org/presentationml/2006/main">
  <p:tag name="KSO_WM_BEAUTIFY_FLAG" val="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363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2"/>
  <p:tag name="KSO_WM_UNIT_TEXT_FILL_TYPE" val="1"/>
</p:tagLst>
</file>

<file path=ppt/tags/tag364.xml><?xml version="1.0" encoding="utf-8"?>
<p:tagLst xmlns:p="http://schemas.openxmlformats.org/presentationml/2006/main">
  <p:tag name="TIMING" val="|0.2|0.2|0.2|0.2|0.3|0.2"/>
  <p:tag name="KSO_WM_SLIDE_BACKGROUND_TYPE" val="general"/>
</p:tagLst>
</file>

<file path=ppt/tags/tag36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66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367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3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3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a"/>
  <p:tag name="KSO_WM_UNIT_DEC_AREA_ID" val="2a64e60c95dd4b0c99d58bef19bea13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33691a174a34835af3c5bdcd248df1b"/>
  <p:tag name="KSO_WM_SLIDE_BACKGROUND_TYPE" val="general"/>
</p:tagLst>
</file>

<file path=ppt/tags/tag3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4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b"/>
  <p:tag name="KSO_WM_UNIT_DEC_AREA_ID" val="ba83664f33d54e47b3db42484199a36d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b829870e53f4b849a8f7da4293a44ca"/>
  <p:tag name="KSO_WM_SLIDE_BACKGROUND_TYPE" val="general"/>
</p:tagLst>
</file>

<file path=ppt/tags/tag37.xml><?xml version="1.0" encoding="utf-8"?>
<p:tagLst xmlns:p="http://schemas.openxmlformats.org/presentationml/2006/main">
  <p:tag name="KSO_WM_SLIDE_BACKGROUND_TYPE" val="general"/>
</p:tagLst>
</file>

<file path=ppt/tags/tag370.xml><?xml version="1.0" encoding="utf-8"?>
<p:tagLst xmlns:p="http://schemas.openxmlformats.org/presentationml/2006/main">
  <p:tag name="KSO_WM_BEAUTIFY_FLAG" val=""/>
</p:tagLst>
</file>

<file path=ppt/tags/tag371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372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73.xml><?xml version="1.0" encoding="utf-8"?>
<p:tagLst xmlns:p="http://schemas.openxmlformats.org/presentationml/2006/main"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74.xml><?xml version="1.0" encoding="utf-8"?>
<p:tagLst xmlns:p="http://schemas.openxmlformats.org/presentationml/2006/main">
  <p:tag name="KSO_WM_UNIT_FILL_FORE_SCHEMECOLOR_INDEX_BRIGHTNESS" val="0.4"/>
  <p:tag name="KSO_WM_UNIT_FILL_FORE_SCHEMECOLOR_INDEX" val="9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75.xml><?xml version="1.0" encoding="utf-8"?>
<p:tagLst xmlns:p="http://schemas.openxmlformats.org/presentationml/2006/main"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76.xml><?xml version="1.0" encoding="utf-8"?>
<p:tagLst xmlns:p="http://schemas.openxmlformats.org/presentationml/2006/main">
  <p:tag name="KSO_WM_UNIT_FILL_FORE_SCHEMECOLOR_INDEX_BRIGHTNESS" val="0.4"/>
  <p:tag name="KSO_WM_UNIT_FILL_FORE_SCHEMECOLOR_INDEX" val="9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77.xml><?xml version="1.0" encoding="utf-8"?>
<p:tagLst xmlns:p="http://schemas.openxmlformats.org/presentationml/2006/main"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78.xml><?xml version="1.0" encoding="utf-8"?>
<p:tagLst xmlns:p="http://schemas.openxmlformats.org/presentationml/2006/main"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79.xml><?xml version="1.0" encoding="utf-8"?>
<p:tagLst xmlns:p="http://schemas.openxmlformats.org/presentationml/2006/main">
  <p:tag name="KSO_WM_UNIT_FILL_FORE_SCHEMECOLOR_INDEX_BRIGHTNESS" val="0.4"/>
  <p:tag name="KSO_WM_UNIT_FILL_FORE_SCHEMECOLOR_INDEX" val="9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8.xml><?xml version="1.0" encoding="utf-8"?>
<p:tagLst xmlns:p="http://schemas.openxmlformats.org/presentationml/2006/main">
  <p:tag name="KSO_WM_SLIDE_BACKGROUND_TYPE" val="general"/>
</p:tagLst>
</file>

<file path=ppt/tags/tag38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81.xml><?xml version="1.0" encoding="utf-8"?>
<p:tagLst xmlns:p="http://schemas.openxmlformats.org/presentationml/2006/main">
  <p:tag name="KSO_WM_BEAUTIFY_FLAG" val=""/>
</p:tagLst>
</file>

<file path=ppt/tags/tag382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83.xml><?xml version="1.0" encoding="utf-8"?>
<p:tagLst xmlns:p="http://schemas.openxmlformats.org/presentationml/2006/main">
  <p:tag name="TIMING" val="|0.2|0.2|0.2|0.2|0.3|0.2"/>
  <p:tag name="KSO_WM_SLIDE_BACKGROUND_TYPE" val="general"/>
</p:tagLst>
</file>

<file path=ppt/tags/tag38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85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386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3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3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a"/>
  <p:tag name="KSO_WM_UNIT_DEC_AREA_ID" val="2a64e60c95dd4b0c99d58bef19bea13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33691a174a34835af3c5bdcd248df1b"/>
  <p:tag name="KSO_WM_SLIDE_BACKGROUND_TYPE" val="general"/>
</p:tagLst>
</file>

<file path=ppt/tags/tag3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4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b"/>
  <p:tag name="KSO_WM_UNIT_DEC_AREA_ID" val="ba83664f33d54e47b3db42484199a36d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b829870e53f4b849a8f7da4293a44ca"/>
  <p:tag name="KSO_WM_SLIDE_BACKGROUND_TYPE" val="general"/>
</p:tagLst>
</file>

<file path=ppt/tags/tag389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39.xml><?xml version="1.0" encoding="utf-8"?>
<p:tagLst xmlns:p="http://schemas.openxmlformats.org/presentationml/2006/main">
  <p:tag name="KSO_WM_SLIDE_BACKGROUND_TYPE" val="general"/>
</p:tagLst>
</file>

<file path=ppt/tags/tag390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91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92.xml><?xml version="1.0" encoding="utf-8"?>
<p:tagLst xmlns:p="http://schemas.openxmlformats.org/presentationml/2006/main">
  <p:tag name="TIMING" val="|0.2|0.2|0.2|0.2|0.3|0.2"/>
  <p:tag name="KSO_WM_SLIDE_BACKGROUND_TYPE" val="general"/>
</p:tagLst>
</file>

<file path=ppt/tags/tag393.xml><?xml version="1.0" encoding="utf-8"?>
<p:tagLst xmlns:p="http://schemas.openxmlformats.org/presentationml/2006/main">
  <p:tag name="KSO_WM_UNIT_ISCONTENTSTITLE" val="0"/>
  <p:tag name="KSO_WM_UNIT_ISNUMDGMTITLE" val="0"/>
  <p:tag name="KSO_WM_UNIT_NOCLEAR" val="1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36_48*a*1"/>
  <p:tag name="KSO_WM_TEMPLATE_CATEGORY" val="custom"/>
  <p:tag name="KSO_WM_TEMPLATE_INDEX" val="20202536"/>
  <p:tag name="KSO_WM_UNIT_LAYERLEVEL" val="1"/>
  <p:tag name="KSO_WM_TAG_VERSION" val="1.0"/>
  <p:tag name="KSO_WM_BEAUTIFY_FLAG" val="#wm#"/>
  <p:tag name="KSO_WM_UNIT_PRESET_TEXT" val="谢谢观看"/>
  <p:tag name="KSO_WM_UNIT_DEFAULT_FONT" val="60;74;4"/>
  <p:tag name="KSO_WM_UNIT_BLOCK" val="0"/>
  <p:tag name="KSO_WM_UNIT_DEC_AREA_ID" val="b5082ac381eb46aa81151c88cb2d02b8"/>
  <p:tag name="KSO_WM_CHIP_GROUPID" val="5ebe4d230ac41c4a0a525649"/>
  <p:tag name="KSO_WM_CHIP_XID" val="5ebe4d230ac41c4a0a52564a"/>
  <p:tag name="KSO_WM_CHIP_FILLAREA_FILL_RULE" val="{&quot;fill_align&quot;:&quot;cm&quot;,&quot;fill_mode&quot;:&quot;adaptive&quot;,&quot;sacle_strategy&quot;:&quot;smart&quot;}"/>
  <p:tag name="KSO_WM_ASSEMBLE_CHIP_INDEX" val="75303664975946f6a3e3a96aacc9949a"/>
  <p:tag name="KSO_WM_UNIT_TEXT_FILL_FORE_SCHEMECOLOR_INDEX_BRIGHTNESS" val="0.15"/>
  <p:tag name="KSO_WM_UNIT_TEXT_FILL_FORE_SCHEMECOLOR_INDEX" val="13"/>
  <p:tag name="KSO_WM_UNIT_TEXT_FILL_TYPE" val="1"/>
</p:tagLst>
</file>

<file path=ppt/tags/tag394.xml><?xml version="1.0" encoding="utf-8"?>
<p:tagLst xmlns:p="http://schemas.openxmlformats.org/presentationml/2006/main">
  <p:tag name="TIMING" val="|0.1|0.2|0.1|0.1"/>
  <p:tag name="KSO_WM_BEAUTIFY_FLAG" val="#wm#"/>
  <p:tag name="KSO_WM_TEMPLATE_CATEGORY" val="custom"/>
  <p:tag name="KSO_WM_TEMPLATE_INDEX" val="20202536"/>
  <p:tag name="KSO_WM_CHIP_INFOS" val="{&quot;layout_type&quot;:&quot;forright&quot;,&quot;slide_type&quot;:[&quot;endPage&quot;],&quot;aspect_ratio&quot;:&quot;16:9&quot;}"/>
  <p:tag name="KSO_WM_CHIP_XID" val="5ec34a930ac41c4a0a525d3a"/>
  <p:tag name="KSO_WM_CHIP_FILLPROP" val="[[{&quot;fill_id&quot;:&quot;014cd647425143238c2ec88d4832793b&quot;,&quot;fill_align&quot;:&quot;cm&quot;,&quot;text_align&quot;:&quot;lm&quot;,&quot;text_direction&quot;:&quot;horizontal&quot;,&quot;chip_types&quot;:[&quot;text&quot;,&quot;header&quot;]}]]"/>
  <p:tag name="KSO_WM_SLIDE_ID" val="custom20202536_48"/>
  <p:tag name="KSO_WM_TEMPLATE_SUBCATEGORY" val="21"/>
  <p:tag name="KSO_WM_TEMPLATE_MASTER_TYPE" val="1"/>
  <p:tag name="KSO_WM_TEMPLATE_COLOR_TYPE" val="1"/>
  <p:tag name="KSO_WM_SLIDE_TYPE" val="endPage"/>
  <p:tag name="KSO_WM_SLIDE_SUBTYPE" val="pureTxt"/>
  <p:tag name="KSO_WM_SLIDE_ITEM_CNT" val="0"/>
  <p:tag name="KSO_WM_SLIDE_INDEX" val="48"/>
  <p:tag name="KSO_WM_SLIDE_SIZE" val="380*460"/>
  <p:tag name="KSO_WM_SLIDE_POSITION" val="520*39"/>
  <p:tag name="KSO_WM_TAG_VERSION" val="1.0"/>
  <p:tag name="KSO_WM_SLIDE_LAYOUT" val="a_b"/>
  <p:tag name="KSO_WM_SLIDE_LAYOUT_CNT" val="1_1"/>
  <p:tag name="KSO_WM_CHIP_GROUPID" val="5ebf6661ddc3daf3fef3f760"/>
  <p:tag name="KSO_WM_SLIDE_LAYOUT_INFO" val="{&quot;id&quot;:&quot;2020-12-02T11:14:59&quot;,&quot;maxSize&quot;:{&quot;size1&quot;:56.5262289541739},&quot;minSize&quot;:{&quot;size1&quot;:38.3262289541739},&quot;normalSize&quot;:{&quot;size1&quot;:46.3262289541739},&quot;subLayout&quot;:[{&quot;id&quot;:&quot;2020-12-02T11:14:59&quot;,&quot;margin&quot;:{&quot;bottom&quot;:0.20371492207050323,&quot;left&quot;:18.34459114074707,&quot;right&quot;:2.1164145469665527,&quot;top&quot;:6.842560291290283},&quot;type&quot;:0},{&quot;id&quot;:&quot;2020-12-02T11:14:59&quot;,&quot;margin&quot;:{&quot;bottom&quot;:6.8425822257995605,&quot;left&quot;:18.34459114074707,&quot;right&quot;:2.1164145469665527,&quot;top&quot;:0.2196183204650879},&quot;type&quot;:0}],&quot;type&quot;:0}"/>
  <p:tag name="KSO_WM_SLIDE_BK_DARK_LIGHT" val="2"/>
  <p:tag name="KSO_WM_SLIDE_BACKGROUND_TYPE" val="general"/>
  <p:tag name="KSO_WM_SLIDE_SUPPORT_FEATURE_TYPE" val="0"/>
  <p:tag name="KSO_WM_TEMPLATE_ASSEMBLE_XID" val="5fc706a59532eafaafd660b7"/>
  <p:tag name="KSO_WM_TEMPLATE_ASSEMBLE_GROUPID" val="5fbf0f162574a1ee74b21dd7"/>
</p:tagLst>
</file>

<file path=ppt/tags/tag395.xml><?xml version="1.0" encoding="utf-8"?>
<p:tagLst xmlns:p="http://schemas.openxmlformats.org/presentationml/2006/main">
  <p:tag name="COMMONDATA" val="eyJoZGlkIjoiN2YzNjBkOTgyNWQ1YTMxYzM3MzMwNWFiODNmOWIzYWMifQ=="/>
  <p:tag name="KSO_WPP_MARK_KEY" val="55bf7004-9d58-49ba-ba1d-fea3e60952b8"/>
  <p:tag name="commondata" val="eyJoZGlkIjoiZWE3ZGMzNDU4YmU5ZjZiOTA3ZGIzZjRlMGE4NjM3YWMifQ==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40.xml><?xml version="1.0" encoding="utf-8"?>
<p:tagLst xmlns:p="http://schemas.openxmlformats.org/presentationml/2006/main">
  <p:tag name="KSO_WM_SLIDE_BACKGROUND_TYPE" val="general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chip20202536_5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c"/>
  <p:tag name="KSO_WM_UNIT_DEC_AREA_ID" val="cc947a5233bc41099d8212f07342c07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60f1ad2937d4d21b67cc44ade0dcfdb"/>
  <p:tag name="KSO_WM_SLIDE_BACKGROUND_TYPE" val="frame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3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a"/>
  <p:tag name="KSO_WM_UNIT_DEC_AREA_ID" val="bd0460a6f504447c8a58bb32e8b4e159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eff2eeb3aeb8458babac593da9ebab36"/>
  <p:tag name="KSO_WM_SLIDE_BACKGROUND_TYPE" val="frame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4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b"/>
  <p:tag name="KSO_WM_UNIT_DEC_AREA_ID" val="07a58da50f364aa5bbebdd3ed1da80cc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e39752b2ad0f4e7d92d06300cd1b9d68"/>
  <p:tag name="KSO_WM_SLIDE_BACKGROUND_TYPE" val="frame"/>
</p:tagLst>
</file>

<file path=ppt/tags/tag44.xml><?xml version="1.0" encoding="utf-8"?>
<p:tagLst xmlns:p="http://schemas.openxmlformats.org/presentationml/2006/main">
  <p:tag name="KSO_WM_SLIDE_BACKGROUND_TYPE" val="frame"/>
</p:tagLst>
</file>

<file path=ppt/tags/tag45.xml><?xml version="1.0" encoding="utf-8"?>
<p:tagLst xmlns:p="http://schemas.openxmlformats.org/presentationml/2006/main">
  <p:tag name="KSO_WM_SLIDE_BACKGROUND_TYPE" val="frame"/>
</p:tagLst>
</file>

<file path=ppt/tags/tag46.xml><?xml version="1.0" encoding="utf-8"?>
<p:tagLst xmlns:p="http://schemas.openxmlformats.org/presentationml/2006/main">
  <p:tag name="KSO_WM_SLIDE_BACKGROUND_TYPE" val="frame"/>
</p:tagLst>
</file>

<file path=ppt/tags/tag47.xml><?xml version="1.0" encoding="utf-8"?>
<p:tagLst xmlns:p="http://schemas.openxmlformats.org/presentationml/2006/main">
  <p:tag name="KSO_WM_SLIDE_BACKGROUND_TYPE" val="frame"/>
</p:tagLst>
</file>

<file path=ppt/tags/tag48.xml><?xml version="1.0" encoding="utf-8"?>
<p:tagLst xmlns:p="http://schemas.openxmlformats.org/presentationml/2006/main">
  <p:tag name="KSO_WM_SLIDE_BACKGROUND_TYPE" val="frame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chip20202536_5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c"/>
  <p:tag name="KSO_WM_UNIT_DEC_AREA_ID" val="79196d5c8b8a430f91c549e5dea4d1ab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5456124a680740e0b8e65449d5b8aae4"/>
  <p:tag name="KSO_WM_SLIDE_BACKGROUND_TYPE" val="leftRight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2*i*5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3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a"/>
  <p:tag name="KSO_WM_UNIT_DEC_AREA_ID" val="1faaf6f267da4270ba5f66dd889ecf9a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a1477beb09be4178aaf6e4355b55a8d5"/>
  <p:tag name="KSO_WM_SLIDE_BACKGROUND_TYPE" val="leftRight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4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b"/>
  <p:tag name="KSO_WM_UNIT_DEC_AREA_ID" val="6adebb046e294b52969c0b79599c73fd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1c730719ffc478d8ea41298a8f24c81"/>
  <p:tag name="KSO_WM_SLIDE_BACKGROUND_TYPE" val="leftRight"/>
</p:tagLst>
</file>

<file path=ppt/tags/tag52.xml><?xml version="1.0" encoding="utf-8"?>
<p:tagLst xmlns:p="http://schemas.openxmlformats.org/presentationml/2006/main">
  <p:tag name="KSO_WM_SLIDE_BACKGROUND_TYPE" val="leftRight"/>
</p:tagLst>
</file>

<file path=ppt/tags/tag53.xml><?xml version="1.0" encoding="utf-8"?>
<p:tagLst xmlns:p="http://schemas.openxmlformats.org/presentationml/2006/main">
  <p:tag name="KSO_WM_SLIDE_BACKGROUND_TYPE" val="leftRight"/>
</p:tagLst>
</file>

<file path=ppt/tags/tag54.xml><?xml version="1.0" encoding="utf-8"?>
<p:tagLst xmlns:p="http://schemas.openxmlformats.org/presentationml/2006/main">
  <p:tag name="KSO_WM_SLIDE_BACKGROUND_TYPE" val="leftRight"/>
</p:tagLst>
</file>

<file path=ppt/tags/tag55.xml><?xml version="1.0" encoding="utf-8"?>
<p:tagLst xmlns:p="http://schemas.openxmlformats.org/presentationml/2006/main">
  <p:tag name="KSO_WM_SLIDE_BACKGROUND_TYPE" val="leftRight"/>
</p:tagLst>
</file>

<file path=ppt/tags/tag56.xml><?xml version="1.0" encoding="utf-8"?>
<p:tagLst xmlns:p="http://schemas.openxmlformats.org/presentationml/2006/main">
  <p:tag name="KSO_WM_SLIDE_BACKGROUND_TYPE" val="leftRight"/>
</p:tagLst>
</file>

<file path=ppt/tags/tag57.xml><?xml version="1.0" encoding="utf-8"?>
<p:tagLst xmlns:p="http://schemas.openxmlformats.org/presentationml/2006/main">
  <p:tag name="KSO_WM_SLIDE_BACKGROUND_TYPE" val="leftRight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chip20202536_5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c"/>
  <p:tag name="KSO_WM_UNIT_DEC_AREA_ID" val="aa3b93e2f4f2425dba0357054deacb1d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69adc4a62824fa7ab464ac5a191cb3d"/>
  <p:tag name="KSO_WM_SLIDE_BACKGROUND_TYPE" val="topBottom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3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a"/>
  <p:tag name="KSO_WM_UNIT_DEC_AREA_ID" val="c1f5b814a76e44b0ad70a5f68343a5a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b98af9008764d34a5b8b6fcbb6bf0d7"/>
  <p:tag name="KSO_WM_SLIDE_BACKGROUND_TYPE" val="topBottom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4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INDEX" val="4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4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b"/>
  <p:tag name="KSO_WM_UNIT_DEC_AREA_ID" val="fcb0e057db5c4c219b26d17a8778255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8126b8cf0dec423aa558fefe18ea0f82"/>
  <p:tag name="KSO_WM_SLIDE_BACKGROUND_TYPE" val="topBottom"/>
</p:tagLst>
</file>

<file path=ppt/tags/tag61.xml><?xml version="1.0" encoding="utf-8"?>
<p:tagLst xmlns:p="http://schemas.openxmlformats.org/presentationml/2006/main">
  <p:tag name="KSO_WM_SLIDE_BACKGROUND_TYPE" val="topBottom"/>
</p:tagLst>
</file>

<file path=ppt/tags/tag62.xml><?xml version="1.0" encoding="utf-8"?>
<p:tagLst xmlns:p="http://schemas.openxmlformats.org/presentationml/2006/main">
  <p:tag name="KSO_WM_SLIDE_BACKGROUND_TYPE" val="topBottom"/>
</p:tagLst>
</file>

<file path=ppt/tags/tag63.xml><?xml version="1.0" encoding="utf-8"?>
<p:tagLst xmlns:p="http://schemas.openxmlformats.org/presentationml/2006/main">
  <p:tag name="KSO_WM_SLIDE_BACKGROUND_TYPE" val="topBottom"/>
</p:tagLst>
</file>

<file path=ppt/tags/tag64.xml><?xml version="1.0" encoding="utf-8"?>
<p:tagLst xmlns:p="http://schemas.openxmlformats.org/presentationml/2006/main">
  <p:tag name="KSO_WM_SLIDE_BACKGROUND_TYPE" val="topBottom"/>
</p:tagLst>
</file>

<file path=ppt/tags/tag65.xml><?xml version="1.0" encoding="utf-8"?>
<p:tagLst xmlns:p="http://schemas.openxmlformats.org/presentationml/2006/main">
  <p:tag name="KSO_WM_SLIDE_BACKGROUND_TYPE" val="topBottom"/>
</p:tagLst>
</file>

<file path=ppt/tags/tag66.xml><?xml version="1.0" encoding="utf-8"?>
<p:tagLst xmlns:p="http://schemas.openxmlformats.org/presentationml/2006/main">
  <p:tag name="KSO_WM_SLIDE_BACKGROUND_TYPE" val="topBottom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chip20202536_5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c"/>
  <p:tag name="KSO_WM_UNIT_DEC_AREA_ID" val="690c71c6c4854638a5d2fa9d95460d3d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34fd7c3be26430182e7e977e7c6d19b"/>
  <p:tag name="KSO_WM_SLIDE_BACKGROUND_TYPE" val="bottomTop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3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a"/>
  <p:tag name="KSO_WM_UNIT_DEC_AREA_ID" val="77dec2bee83f4010ba55f07f3b0793d4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78170b349024305a60505a5cc1d5df9"/>
  <p:tag name="KSO_WM_SLIDE_BACKGROUND_TYPE" val="bottomTop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4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b"/>
  <p:tag name="KSO_WM_UNIT_DEC_AREA_ID" val="921aa797982e4ec0a78672e5da1208d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e20b28877275490aad2423328af24a54"/>
  <p:tag name="KSO_WM_SLIDE_BACKGROUND_TYPE" val="bottomTop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INDEX" val="1"/>
</p:tagLst>
</file>

<file path=ppt/tags/tag70.xml><?xml version="1.0" encoding="utf-8"?>
<p:tagLst xmlns:p="http://schemas.openxmlformats.org/presentationml/2006/main">
  <p:tag name="KSO_WM_SLIDE_BACKGROUND_TYPE" val="bottomTop"/>
</p:tagLst>
</file>

<file path=ppt/tags/tag71.xml><?xml version="1.0" encoding="utf-8"?>
<p:tagLst xmlns:p="http://schemas.openxmlformats.org/presentationml/2006/main">
  <p:tag name="KSO_WM_SLIDE_BACKGROUND_TYPE" val="bottomTop"/>
</p:tagLst>
</file>

<file path=ppt/tags/tag72.xml><?xml version="1.0" encoding="utf-8"?>
<p:tagLst xmlns:p="http://schemas.openxmlformats.org/presentationml/2006/main">
  <p:tag name="KSO_WM_SLIDE_BACKGROUND_TYPE" val="bottomTop"/>
</p:tagLst>
</file>

<file path=ppt/tags/tag73.xml><?xml version="1.0" encoding="utf-8"?>
<p:tagLst xmlns:p="http://schemas.openxmlformats.org/presentationml/2006/main">
  <p:tag name="KSO_WM_SLIDE_BACKGROUND_TYPE" val="bottomTop"/>
</p:tagLst>
</file>

<file path=ppt/tags/tag74.xml><?xml version="1.0" encoding="utf-8"?>
<p:tagLst xmlns:p="http://schemas.openxmlformats.org/presentationml/2006/main">
  <p:tag name="KSO_WM_SLIDE_BACKGROUND_TYPE" val="bottomTop"/>
</p:tagLst>
</file>

<file path=ppt/tags/tag75.xml><?xml version="1.0" encoding="utf-8"?>
<p:tagLst xmlns:p="http://schemas.openxmlformats.org/presentationml/2006/main">
  <p:tag name="KSO_WM_SLIDE_BACKGROUND_TYPE" val="bottomTop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chip20202536_5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c"/>
  <p:tag name="KSO_WM_UNIT_DEC_AREA_ID" val="e724edf3836145948d32a30ded149d9b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926a419df9b480cb8c80c248ce94512"/>
  <p:tag name="KSO_WM_SLIDE_BACKGROUND_TYPE" val="navigation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3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a"/>
  <p:tag name="KSO_WM_UNIT_DEC_AREA_ID" val="a1ebd9ca35ca471f955362afdc2c3301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ca69e03938d49c59c49fd15e79947cd"/>
  <p:tag name="KSO_WM_SLIDE_BACKGROUND_TYPE" val="navigation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4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b"/>
  <p:tag name="KSO_WM_UNIT_DEC_AREA_ID" val="3dbb0dc744c742a1acf2c6ef9ab4a42f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ee854c2da57147eda354dc11af19b763"/>
  <p:tag name="KSO_WM_SLIDE_BACKGROUND_TYPE" val="navigation"/>
</p:tagLst>
</file>

<file path=ppt/tags/tag79.xml><?xml version="1.0" encoding="utf-8"?>
<p:tagLst xmlns:p="http://schemas.openxmlformats.org/presentationml/2006/main">
  <p:tag name="KSO_WM_SLIDE_BACKGROUND_TYPE" val="navigation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0.xml><?xml version="1.0" encoding="utf-8"?>
<p:tagLst xmlns:p="http://schemas.openxmlformats.org/presentationml/2006/main">
  <p:tag name="KSO_WM_SLIDE_BACKGROUND_TYPE" val="navigation"/>
</p:tagLst>
</file>

<file path=ppt/tags/tag81.xml><?xml version="1.0" encoding="utf-8"?>
<p:tagLst xmlns:p="http://schemas.openxmlformats.org/presentationml/2006/main">
  <p:tag name="KSO_WM_SLIDE_BACKGROUND_TYPE" val="navigation"/>
</p:tagLst>
</file>

<file path=ppt/tags/tag82.xml><?xml version="1.0" encoding="utf-8"?>
<p:tagLst xmlns:p="http://schemas.openxmlformats.org/presentationml/2006/main">
  <p:tag name="KSO_WM_SLIDE_BACKGROUND_TYPE" val="navigation"/>
</p:tagLst>
</file>

<file path=ppt/tags/tag83.xml><?xml version="1.0" encoding="utf-8"?>
<p:tagLst xmlns:p="http://schemas.openxmlformats.org/presentationml/2006/main">
  <p:tag name="KSO_WM_SLIDE_BACKGROUND_TYPE" val="navigation"/>
</p:tagLst>
</file>

<file path=ppt/tags/tag84.xml><?xml version="1.0" encoding="utf-8"?>
<p:tagLst xmlns:p="http://schemas.openxmlformats.org/presentationml/2006/main">
  <p:tag name="KSO_WM_SLIDE_BACKGROUND_TYPE" val="navigation"/>
</p:tagLst>
</file>

<file path=ppt/tags/tag85.xml><?xml version="1.0" encoding="utf-8"?>
<p:tagLst xmlns:p="http://schemas.openxmlformats.org/presentationml/2006/main">
  <p:tag name="KSO_WM_SLIDE_BACKGROUND_TYPE" val="navigation"/>
</p:tagLst>
</file>

<file path=ppt/tags/tag86.xml><?xml version="1.0" encoding="utf-8"?>
<p:tagLst xmlns:p="http://schemas.openxmlformats.org/presentationml/2006/main">
  <p:tag name="KSO_WM_SLIDE_BACKGROUND_TYPE" val="navigation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chip20202536_5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c"/>
  <p:tag name="KSO_WM_UNIT_DEC_AREA_ID" val="106520d917c24aafb3303160eb42b83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8e50cc2437e4788bbd59150e0543295"/>
  <p:tag name="KSO_WM_SLIDE_BACKGROUND_TYPE" val="belt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3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a"/>
  <p:tag name="KSO_WM_UNIT_DEC_AREA_ID" val="66e2452d047b4b14bb8f0d257e02ac0d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dcf86fddbe649f889ebcfc19c0927be"/>
  <p:tag name="KSO_WM_SLIDE_BACKGROUND_TYPE" val="belt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2536_4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b"/>
  <p:tag name="KSO_WM_UNIT_DEC_AREA_ID" val="65caa0e1dfd6446aa3ca132203c0066f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5a3b7091904a42668994b7663d523322"/>
  <p:tag name="KSO_WM_SLIDE_BACKGROUND_TYPE" val="belt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INDEX" val="2"/>
</p:tagLst>
</file>

<file path=ppt/tags/tag90.xml><?xml version="1.0" encoding="utf-8"?>
<p:tagLst xmlns:p="http://schemas.openxmlformats.org/presentationml/2006/main">
  <p:tag name="KSO_WM_SLIDE_BACKGROUND_TYPE" val="belt"/>
</p:tagLst>
</file>

<file path=ppt/tags/tag91.xml><?xml version="1.0" encoding="utf-8"?>
<p:tagLst xmlns:p="http://schemas.openxmlformats.org/presentationml/2006/main">
  <p:tag name="KSO_WM_SLIDE_BACKGROUND_TYPE" val="belt"/>
</p:tagLst>
</file>

<file path=ppt/tags/tag92.xml><?xml version="1.0" encoding="utf-8"?>
<p:tagLst xmlns:p="http://schemas.openxmlformats.org/presentationml/2006/main">
  <p:tag name="KSO_WM_SLIDE_BACKGROUND_TYPE" val="belt"/>
</p:tagLst>
</file>

<file path=ppt/tags/tag93.xml><?xml version="1.0" encoding="utf-8"?>
<p:tagLst xmlns:p="http://schemas.openxmlformats.org/presentationml/2006/main">
  <p:tag name="KSO_WM_SLIDE_BACKGROUND_TYPE" val="belt"/>
</p:tagLst>
</file>

<file path=ppt/tags/tag94.xml><?xml version="1.0" encoding="utf-8"?>
<p:tagLst xmlns:p="http://schemas.openxmlformats.org/presentationml/2006/main">
  <p:tag name="KSO_WM_SLIDE_BACKGROUND_TYPE" val="belt"/>
</p:tagLst>
</file>

<file path=ppt/tags/tag95.xml><?xml version="1.0" encoding="utf-8"?>
<p:tagLst xmlns:p="http://schemas.openxmlformats.org/presentationml/2006/main">
  <p:tag name="KSO_WM_TEMPLATE_CATEGORY" val="custom"/>
  <p:tag name="KSO_WM_TEMPLATE_INDEX" val="20202536"/>
</p:tagLst>
</file>

<file path=ppt/tags/tag96.xml><?xml version="1.0" encoding="utf-8"?>
<p:tagLst xmlns:p="http://schemas.openxmlformats.org/presentationml/2006/main">
  <p:tag name="KSO_WM_TEMPLATE_CATEGORY" val="custom"/>
  <p:tag name="KSO_WM_TEMPLATE_INDEX" val="20202536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536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u"/>
  <p:tag name="KSO_WM_UNIT_TYPE" val="i"/>
  <p:tag name="KSO_WM_UNIT_INDEX" val="1"/>
  <p:tag name="KSO_WM_UNIT_ID" val="chip20202536_1*i*1"/>
  <p:tag name="KSO_WM_TEMPLATE_CATEGORY" val="chip"/>
  <p:tag name="KSO_WM_TEMPLATE_INDEX" val="20202536"/>
  <p:tag name="KSO_WM_UNIT_LAYERLEVEL" val="1"/>
  <p:tag name="KSO_WM_TAG_VERSION" val="1.0"/>
  <p:tag name="KSO_WM_BEAUTIFY_FLAG" val="#wm#"/>
  <p:tag name="KSO_WM_CHIP_GROUPID" val="5fbf0f162574a1ee74b21dd7"/>
  <p:tag name="KSO_WM_CHIP_XID" val="5fbf0f162574a1ee74b21dd8"/>
  <p:tag name="KSO_WM_UNIT_DEC_AREA_ID" val="fb35f536c7b6410a867e9b620da677a5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5616353991a4777bb4b925965621e51"/>
</p:tagLst>
</file>

<file path=ppt/tags/tag99.xml><?xml version="1.0" encoding="utf-8"?>
<p:tagLst xmlns:p="http://schemas.openxmlformats.org/presentationml/2006/main">
  <p:tag name="KSO_WM_UNIT_DEFAULT_FONT" val="44;60;4"/>
  <p:tag name="KSO_WM_UNIT_BLOCK" val="0"/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36_1*a*1"/>
  <p:tag name="KSO_WM_TEMPLATE_CATEGORY" val="custom"/>
  <p:tag name="KSO_WM_TEMPLATE_INDEX" val="20202536"/>
  <p:tag name="KSO_WM_UNIT_LAYERLEVEL" val="1"/>
  <p:tag name="KSO_WM_TAG_VERSION" val="1.0"/>
  <p:tag name="KSO_WM_BEAUTIFY_FLAG" val="#wm#"/>
  <p:tag name="KSO_WM_UNIT_PRESET_TEXT" val="安全生产培训课件演示模板"/>
  <p:tag name="KSO_WM_CHIP_GROUPID" val="5ebd089d0ac41c4a0a525421"/>
  <p:tag name="KSO_WM_CHIP_XID" val="5ebd089d0ac41c4a0a525422"/>
  <p:tag name="KSO_WM_UNIT_DEC_AREA_ID" val="da3ce443403c45a7a3e5c39b7d05ef4e"/>
  <p:tag name="KSO_WM_CHIP_FILLAREA_FILL_RULE" val="{&quot;fill_align&quot;:&quot;cm&quot;,&quot;fill_mode&quot;:&quot;adaptive&quot;,&quot;sacle_strategy&quot;:&quot;smart&quot;}"/>
  <p:tag name="KSO_WM_ASSEMBLE_CHIP_INDEX" val="cd57e94472204059a7957acb115ef19c"/>
  <p:tag name="KSO_WM_UNIT_TEXT_FILL_FORE_SCHEMECOLOR_INDEX_BRIGHTNESS" val="0.15"/>
  <p:tag name="KSO_WM_UNIT_TEXT_FILL_FORE_SCHEMECOLOR_INDEX" val="13"/>
  <p:tag name="KSO_WM_UNIT_TEXT_FILL_TYPE" val="1"/>
  <p:tag name="KSO_WM_TEMPLATE_ASSEMBLE_XID" val="5fc706a59532eafaafd660aa"/>
  <p:tag name="KSO_WM_TEMPLATE_ASSEMBLE_GROUPID" val="5fbf0f162574a1ee74b21dd7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F0F0F0"/>
      </a:dk2>
      <a:lt2>
        <a:srgbClr val="FFFFFF"/>
      </a:lt2>
      <a:accent1>
        <a:srgbClr val="EB9A30"/>
      </a:accent1>
      <a:accent2>
        <a:srgbClr val="ACB138"/>
      </a:accent2>
      <a:accent3>
        <a:srgbClr val="77C551"/>
      </a:accent3>
      <a:accent4>
        <a:srgbClr val="4ED379"/>
      </a:accent4>
      <a:accent5>
        <a:srgbClr val="35DBAF"/>
      </a:accent5>
      <a:accent6>
        <a:srgbClr val="2FDEE9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F0F0F0"/>
      </a:dk2>
      <a:lt2>
        <a:srgbClr val="FFFFFF"/>
      </a:lt2>
      <a:accent1>
        <a:srgbClr val="EB9A30"/>
      </a:accent1>
      <a:accent2>
        <a:srgbClr val="ACB138"/>
      </a:accent2>
      <a:accent3>
        <a:srgbClr val="77C551"/>
      </a:accent3>
      <a:accent4>
        <a:srgbClr val="4ED379"/>
      </a:accent4>
      <a:accent5>
        <a:srgbClr val="35DBAF"/>
      </a:accent5>
      <a:accent6>
        <a:srgbClr val="2FDEE9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1969</Words>
  <Application>WPS 演示</Application>
  <PresentationFormat>宽屏</PresentationFormat>
  <Paragraphs>254</Paragraphs>
  <Slides>32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32</vt:i4>
      </vt:variant>
    </vt:vector>
  </HeadingPairs>
  <TitlesOfParts>
    <vt:vector size="54" baseType="lpstr">
      <vt:lpstr>Arial</vt:lpstr>
      <vt:lpstr>宋体</vt:lpstr>
      <vt:lpstr>Wingdings</vt:lpstr>
      <vt:lpstr>微软雅黑</vt:lpstr>
      <vt:lpstr>汉仪旗黑-85S</vt:lpstr>
      <vt:lpstr>黑体</vt:lpstr>
      <vt:lpstr>汉仪正圆 55简</vt:lpstr>
      <vt:lpstr>汉仪旗黑-55简</vt:lpstr>
      <vt:lpstr>Arial Unicode MS</vt:lpstr>
      <vt:lpstr>等线</vt:lpstr>
      <vt:lpstr>Times New Roman</vt:lpstr>
      <vt:lpstr>汉仪中宋简</vt:lpstr>
      <vt:lpstr>Segoe UI</vt:lpstr>
      <vt:lpstr>Wingdings</vt:lpstr>
      <vt:lpstr>Calibri</vt:lpstr>
      <vt:lpstr>方正兰亭黑_GBK</vt:lpstr>
      <vt:lpstr>汉仪长宋简</vt:lpstr>
      <vt:lpstr>字魂58号-创中黑</vt:lpstr>
      <vt:lpstr>等线 Light</vt:lpstr>
      <vt:lpstr>Office 主题​​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期刊资源分类排序功能</vt:lpstr>
      <vt:lpstr>PowerPoint 演示文稿</vt:lpstr>
      <vt:lpstr>PowerPoint 演示文稿</vt:lpstr>
      <vt:lpstr>PowerPoint 演示文稿</vt:lpstr>
      <vt:lpstr>谢谢观看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昊 杨</dc:creator>
  <cp:lastModifiedBy>博看冯珂</cp:lastModifiedBy>
  <cp:revision>103</cp:revision>
  <dcterms:created xsi:type="dcterms:W3CDTF">2021-08-11T05:57:00Z</dcterms:created>
  <dcterms:modified xsi:type="dcterms:W3CDTF">2024-09-05T02:29:21Z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DF3F63FC96F24ACFA4C567F59689F546_13</vt:lpwstr>
  </property>
  <property fmtid="{D5CDD505-2E9C-101B-9397-08002B2CF9AE}" pid="3" name="KSOProductBuildVer">
    <vt:lpwstr>2052-12.1.0.17827</vt:lpwstr>
  </property>
</Properties>
</file>