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5714865" r:id="rId2"/>
    <p:sldId id="15714924" r:id="rId3"/>
    <p:sldId id="15714867" r:id="rId4"/>
    <p:sldId id="15714868" r:id="rId5"/>
    <p:sldId id="15714909" r:id="rId6"/>
    <p:sldId id="15714910" r:id="rId7"/>
    <p:sldId id="15714911" r:id="rId8"/>
    <p:sldId id="15714912" r:id="rId9"/>
    <p:sldId id="15714913" r:id="rId10"/>
    <p:sldId id="15714914" r:id="rId11"/>
    <p:sldId id="15714916" r:id="rId12"/>
    <p:sldId id="15714917" r:id="rId13"/>
    <p:sldId id="15714918" r:id="rId14"/>
    <p:sldId id="15714919" r:id="rId15"/>
    <p:sldId id="15714920" r:id="rId16"/>
    <p:sldId id="15714921" r:id="rId17"/>
    <p:sldId id="15714922" r:id="rId18"/>
    <p:sldId id="15714923" r:id="rId19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睿 谭" initials="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262626"/>
    <a:srgbClr val="46526F"/>
    <a:srgbClr val="F1F2F2"/>
    <a:srgbClr val="39435A"/>
    <a:srgbClr val="2E303B"/>
    <a:srgbClr val="334260"/>
    <a:srgbClr val="2E3543"/>
    <a:srgbClr val="313A41"/>
    <a:srgbClr val="273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2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2"/>
    </p:cViewPr>
  </p:sorterViewPr>
  <p:notesViewPr>
    <p:cSldViewPr snapToGrid="0">
      <p:cViewPr varScale="1">
        <p:scale>
          <a:sx n="47" d="100"/>
          <a:sy n="47" d="100"/>
        </p:scale>
        <p:origin x="202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C2F0C-902B-40A3-A4BD-4EF077EA43A2}" type="datetimeFigureOut">
              <a:rPr lang="zh-CN" altLang="en-US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2025/1/8</a:t>
            </a:fld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2C1B7-04C4-46E7-9BAA-4B759B4AC2C1}" type="slidenum">
              <a:rPr lang="zh-CN" altLang="en-US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‹#›</a:t>
            </a:fld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3C9F0365-6E51-42DF-A7F1-912A2B6B56F1}" type="datetimeFigureOut">
              <a:rPr lang="zh-CN" altLang="en-US" smtClean="0"/>
              <a:t>2025/1/8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830FE25F-8BC0-4BE2-A57A-787CA670B11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思源黑体 CN Regular" panose="020B0500000000000000" pitchFamily="34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F1102C-FAD4-459D-8C7A-106E6431C5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0FE25F-8BC0-4BE2-A57A-787CA670B1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0FE25F-8BC0-4BE2-A57A-787CA670B1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0FE25F-8BC0-4BE2-A57A-787CA670B1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0FE25F-8BC0-4BE2-A57A-787CA670B1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0FE25F-8BC0-4BE2-A57A-787CA670B1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0FE25F-8BC0-4BE2-A57A-787CA670B1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0FE25F-8BC0-4BE2-A57A-787CA670B1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0FE25F-8BC0-4BE2-A57A-787CA670B1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0FE25F-8BC0-4BE2-A57A-787CA670B1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0FE25F-8BC0-4BE2-A57A-787CA670B1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0FE25F-8BC0-4BE2-A57A-787CA670B1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0FE25F-8BC0-4BE2-A57A-787CA670B1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0FE25F-8BC0-4BE2-A57A-787CA670B1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0FE25F-8BC0-4BE2-A57A-787CA670B1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0FE25F-8BC0-4BE2-A57A-787CA670B1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0FE25F-8BC0-4BE2-A57A-787CA670B1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4D8-D595-481B-98B3-1F39AF99B99A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D3EC-14B0-476A-A7B6-2379185BAD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6" b="97248" l="4180" r="96285">
                        <a14:foregroundMark x1="66873" y1="38379" x2="38700" y2="18654"/>
                        <a14:foregroundMark x1="49226" y1="16972" x2="66099" y2="67278"/>
                        <a14:foregroundMark x1="66099" y1="67278" x2="41022" y2="33180"/>
                        <a14:foregroundMark x1="45201" y1="36697" x2="49690" y2="86850"/>
                        <a14:foregroundMark x1="49690" y1="86850" x2="25697" y2="37156"/>
                        <a14:foregroundMark x1="25697" y1="37156" x2="78947" y2="44954"/>
                        <a14:foregroundMark x1="78947" y1="44954" x2="79257" y2="45260"/>
                        <a14:foregroundMark x1="45820" y1="36086" x2="44582" y2="34862"/>
                        <a14:foregroundMark x1="41641" y1="36697" x2="43963" y2="32569"/>
                        <a14:foregroundMark x1="42879" y1="29052" x2="94272" y2="31957"/>
                        <a14:foregroundMark x1="94272" y1="31957" x2="73065" y2="85933"/>
                        <a14:foregroundMark x1="73065" y1="85933" x2="85139" y2="33028"/>
                        <a14:foregroundMark x1="85139" y1="33028" x2="33282" y2="24924"/>
                        <a14:foregroundMark x1="33282" y1="24924" x2="33282" y2="76300"/>
                        <a14:foregroundMark x1="33282" y1="76300" x2="83437" y2="70489"/>
                        <a14:foregroundMark x1="83437" y1="70489" x2="21672" y2="67737"/>
                        <a14:foregroundMark x1="21672" y1="67737" x2="73065" y2="66667"/>
                        <a14:foregroundMark x1="73065" y1="66667" x2="60217" y2="15749"/>
                        <a14:foregroundMark x1="60217" y1="15749" x2="72136" y2="24465"/>
                        <a14:foregroundMark x1="45820" y1="57492" x2="54644" y2="26147"/>
                        <a14:foregroundMark x1="59907" y1="31346" x2="49845" y2="28593"/>
                        <a14:foregroundMark x1="54644" y1="27982" x2="52167" y2="11162"/>
                        <a14:foregroundMark x1="49845" y1="18043" x2="24613" y2="31346"/>
                        <a14:foregroundMark x1="29412" y1="29664" x2="29876" y2="33792"/>
                        <a14:foregroundMark x1="31734" y1="40061" x2="25232" y2="69113"/>
                        <a14:foregroundMark x1="34675" y1="51070" x2="17028" y2="47706"/>
                        <a14:foregroundMark x1="91486" y1="41284" x2="81579" y2="58563"/>
                        <a14:foregroundMark x1="84520" y1="46483" x2="83901" y2="62080"/>
                        <a14:foregroundMark x1="79721" y1="46483" x2="28173" y2="51682"/>
                        <a14:foregroundMark x1="28173" y1="51682" x2="26471" y2="37156"/>
                        <a14:foregroundMark x1="29412" y1="51070" x2="29412" y2="51070"/>
                        <a14:foregroundMark x1="31115" y1="47706" x2="19969" y2="53364"/>
                        <a14:foregroundMark x1="38235" y1="42966" x2="28173" y2="20948"/>
                        <a14:foregroundMark x1="37616" y1="17584" x2="29876" y2="24465"/>
                        <a14:foregroundMark x1="30495" y1="18654" x2="23529" y2="38379"/>
                        <a14:foregroundMark x1="35759" y1="17584" x2="14706" y2="43578"/>
                        <a14:foregroundMark x1="31734" y1="20948" x2="34056" y2="9939"/>
                        <a14:foregroundMark x1="46904" y1="12844" x2="35759" y2="10550"/>
                        <a14:foregroundMark x1="29876" y1="14067" x2="21207" y2="25076"/>
                        <a14:foregroundMark x1="42260" y1="12844" x2="34675" y2="9480"/>
                        <a14:foregroundMark x1="38700" y1="11162" x2="14087" y2="46483"/>
                        <a14:foregroundMark x1="30495" y1="21560" x2="59288" y2="18654"/>
                        <a14:foregroundMark x1="65789" y1="42966" x2="67492" y2="69572"/>
                        <a14:foregroundMark x1="71517" y1="83028" x2="51703" y2="80581"/>
                        <a14:foregroundMark x1="68576" y1="77676" x2="74458" y2="83486"/>
                        <a14:foregroundMark x1="82663" y1="66667" x2="55728" y2="74924"/>
                        <a14:foregroundMark x1="68111" y1="79511" x2="58669" y2="91590"/>
                        <a14:foregroundMark x1="65170" y1="86391" x2="52167" y2="90520"/>
                        <a14:foregroundMark x1="65789" y1="86391" x2="51703" y2="92813"/>
                        <a14:foregroundMark x1="66873" y1="80581" x2="51084" y2="87615"/>
                        <a14:foregroundMark x1="66873" y1="80122" x2="54644" y2="85321"/>
                        <a14:foregroundMark x1="62848" y1="79511" x2="49226" y2="91131"/>
                        <a14:foregroundMark x1="80960" y1="70795" x2="78638" y2="73700"/>
                        <a14:foregroundMark x1="85604" y1="56881" x2="87461" y2="70795"/>
                        <a14:foregroundMark x1="89164" y1="41896" x2="89164" y2="41896"/>
                        <a14:foregroundMark x1="71053" y1="29664" x2="76316" y2="26758"/>
                        <a14:foregroundMark x1="76935" y1="37768" x2="58669" y2="18043"/>
                        <a14:foregroundMark x1="57585" y1="18043" x2="10526" y2="35780"/>
                        <a14:foregroundMark x1="10526" y1="35780" x2="13467" y2="59174"/>
                        <a14:foregroundMark x1="16409" y1="38991" x2="14087" y2="47706"/>
                        <a14:foregroundMark x1="34675" y1="22783" x2="36997" y2="16361"/>
                        <a14:foregroundMark x1="43498" y1="13456" x2="10526" y2="51223"/>
                        <a14:foregroundMark x1="10526" y1="51223" x2="12384" y2="57492"/>
                        <a14:foregroundMark x1="24613" y1="68502" x2="57121" y2="28593"/>
                        <a14:foregroundMark x1="57121" y1="28593" x2="56347" y2="34251"/>
                        <a14:foregroundMark x1="68576" y1="50000" x2="75697" y2="61009"/>
                        <a14:foregroundMark x1="85139" y1="46483" x2="85139" y2="46483"/>
                        <a14:foregroundMark x1="81579" y1="48165" x2="89164" y2="66208"/>
                        <a14:foregroundMark x1="87926" y1="44190" x2="58514" y2="90979"/>
                        <a14:foregroundMark x1="58514" y1="90979" x2="64551" y2="84098"/>
                        <a14:foregroundMark x1="82198" y1="58104" x2="59907" y2="90520"/>
                        <a14:foregroundMark x1="78638" y1="80581" x2="63932" y2="92202"/>
                        <a14:foregroundMark x1="79721" y1="81804" x2="75077" y2="86391"/>
                        <a14:foregroundMark x1="77399" y1="79511" x2="73375" y2="87003"/>
                        <a14:foregroundMark x1="71517" y1="86391" x2="61610" y2="91590"/>
                        <a14:foregroundMark x1="75077" y1="85321" x2="54644" y2="95107"/>
                        <a14:foregroundMark x1="88545" y1="62691" x2="82198" y2="74924"/>
                        <a14:foregroundMark x1="91486" y1="44190" x2="88545" y2="66667"/>
                        <a14:foregroundMark x1="91486" y1="51682" x2="92724" y2="59786"/>
                        <a14:foregroundMark x1="89164" y1="43578" x2="90402" y2="69113"/>
                        <a14:foregroundMark x1="92724" y1="40061" x2="88545" y2="66667"/>
                        <a14:foregroundMark x1="87926" y1="57492" x2="90402" y2="66667"/>
                        <a14:foregroundMark x1="72755" y1="25076" x2="75697" y2="26147"/>
                        <a14:foregroundMark x1="81579" y1="30275" x2="65789" y2="14679"/>
                        <a14:foregroundMark x1="85604" y1="32569" x2="60372" y2="8869"/>
                        <a14:foregroundMark x1="83282" y1="29052" x2="42879" y2="6575"/>
                        <a14:foregroundMark x1="75077" y1="27370" x2="36378" y2="9480"/>
                        <a14:foregroundMark x1="68111" y1="22171" x2="50464" y2="7034"/>
                        <a14:foregroundMark x1="69195" y1="23242" x2="50464" y2="3058"/>
                        <a14:foregroundMark x1="63932" y1="9480" x2="42260" y2="12232"/>
                        <a14:foregroundMark x1="48762" y1="12844" x2="24149" y2="29664"/>
                        <a14:foregroundMark x1="38700" y1="14067" x2="6502" y2="52294"/>
                        <a14:foregroundMark x1="6502" y1="52294" x2="8204" y2="56269"/>
                        <a14:foregroundMark x1="23529" y1="23853" x2="22136" y2="74006"/>
                        <a14:foregroundMark x1="22136" y1="74006" x2="29412" y2="79511"/>
                        <a14:foregroundMark x1="13003" y1="56881" x2="34675" y2="84709"/>
                        <a14:foregroundMark x1="48762" y1="87615" x2="9598" y2="53976"/>
                        <a14:foregroundMark x1="9598" y1="53976" x2="8824" y2="54587"/>
                        <a14:foregroundMark x1="34056" y1="24465" x2="12384" y2="48777"/>
                        <a14:foregroundMark x1="25232" y1="51070" x2="16409" y2="73700"/>
                        <a14:foregroundMark x1="64551" y1="67278" x2="63313" y2="17278"/>
                        <a14:foregroundMark x1="63313" y1="17278" x2="72136" y2="20948"/>
                        <a14:foregroundMark x1="57585" y1="22783" x2="86223" y2="41896"/>
                        <a14:foregroundMark x1="78638" y1="41284" x2="68576" y2="15138"/>
                        <a14:foregroundMark x1="72755" y1="30275" x2="82198" y2="26758"/>
                        <a14:foregroundMark x1="71517" y1="30887" x2="75077" y2="15138"/>
                        <a14:foregroundMark x1="82198" y1="41896" x2="78638" y2="20336"/>
                        <a14:foregroundMark x1="83282" y1="34862" x2="56966" y2="8257"/>
                        <a14:foregroundMark x1="68111" y1="29052" x2="78019" y2="44801"/>
                        <a14:foregroundMark x1="69814" y1="26758" x2="78019" y2="23853"/>
                        <a14:foregroundMark x1="80341" y1="45872" x2="89164" y2="51070"/>
                        <a14:foregroundMark x1="86223" y1="37768" x2="86223" y2="37768"/>
                        <a14:foregroundMark x1="86842" y1="48165" x2="51238" y2="83333"/>
                        <a14:foregroundMark x1="51238" y1="83333" x2="43498" y2="85780"/>
                        <a14:foregroundMark x1="60372" y1="91590" x2="73375" y2="82416"/>
                        <a14:foregroundMark x1="84520" y1="66667" x2="41486" y2="92355"/>
                        <a14:foregroundMark x1="41486" y1="92355" x2="49226" y2="88685"/>
                        <a14:foregroundMark x1="32817" y1="26147" x2="4180" y2="41896"/>
                        <a14:foregroundMark x1="26471" y1="15138" x2="19350" y2="20336"/>
                        <a14:foregroundMark x1="30495" y1="17584" x2="22291" y2="21560"/>
                        <a14:foregroundMark x1="36378" y1="12232" x2="24613" y2="18654"/>
                        <a14:foregroundMark x1="22291" y1="20336" x2="12384" y2="35474"/>
                        <a14:foregroundMark x1="53406" y1="16361" x2="68111" y2="15749"/>
                        <a14:foregroundMark x1="58050" y1="18043" x2="21207" y2="19878"/>
                        <a14:foregroundMark x1="31734" y1="16361" x2="12384" y2="28593"/>
                        <a14:foregroundMark x1="15325" y1="45260" x2="12384" y2="58104"/>
                        <a14:foregroundMark x1="27554" y1="68502" x2="14087" y2="48165"/>
                        <a14:foregroundMark x1="61610" y1="66208" x2="63313" y2="14832"/>
                        <a14:foregroundMark x1="63313" y1="14832" x2="63932" y2="14679"/>
                        <a14:foregroundMark x1="72755" y1="26758" x2="90402" y2="39450"/>
                        <a14:foregroundMark x1="78019" y1="30275" x2="78019" y2="30275"/>
                        <a14:foregroundMark x1="74458" y1="56881" x2="60991" y2="82416"/>
                        <a14:foregroundMark x1="67492" y1="56881" x2="24613" y2="82875"/>
                        <a14:foregroundMark x1="24613" y1="82875" x2="16409" y2="69572"/>
                        <a14:foregroundMark x1="15325" y1="56881" x2="9443" y2="66208"/>
                        <a14:foregroundMark x1="18885" y1="71407" x2="24149" y2="77676"/>
                        <a14:foregroundMark x1="32353" y1="77217" x2="21672" y2="65596"/>
                        <a14:foregroundMark x1="45201" y1="88685" x2="18885" y2="73089"/>
                        <a14:foregroundMark x1="51084" y1="92813" x2="18885" y2="79511"/>
                        <a14:foregroundMark x1="48142" y1="94037" x2="35294" y2="92202"/>
                        <a14:foregroundMark x1="47523" y1="94037" x2="14706" y2="75382"/>
                        <a14:foregroundMark x1="36378" y1="87615" x2="8204" y2="66667"/>
                        <a14:foregroundMark x1="32353" y1="82416" x2="5263" y2="48777"/>
                        <a14:foregroundMark x1="32353" y1="77217" x2="7121" y2="38379"/>
                        <a14:foregroundMark x1="25232" y1="73700" x2="7121" y2="37768"/>
                        <a14:foregroundMark x1="16409" y1="67278" x2="14706" y2="33792"/>
                        <a14:foregroundMark x1="13003" y1="54587" x2="32817" y2="27982"/>
                        <a14:foregroundMark x1="18266" y1="55810" x2="17647" y2="38991"/>
                        <a14:foregroundMark x1="13003" y1="56269" x2="16409" y2="36086"/>
                        <a14:foregroundMark x1="9443" y1="52905" x2="15325" y2="37768"/>
                        <a14:foregroundMark x1="10526" y1="51070" x2="10526" y2="51070"/>
                        <a14:foregroundMark x1="8204" y1="46483" x2="8204" y2="46483"/>
                        <a14:foregroundMark x1="8204" y1="46483" x2="14706" y2="38991"/>
                        <a14:foregroundMark x1="16409" y1="42966" x2="8824" y2="59174"/>
                        <a14:foregroundMark x1="14706" y1="60398" x2="25851" y2="85780"/>
                        <a14:foregroundMark x1="21207" y1="58104" x2="48142" y2="90520"/>
                        <a14:foregroundMark x1="20588" y1="60398" x2="45820" y2="92813"/>
                        <a14:foregroundMark x1="7740" y1="53976" x2="39938" y2="93119"/>
                        <a14:foregroundMark x1="39938" y1="93119" x2="47523" y2="92813"/>
                        <a14:foregroundMark x1="56966" y1="29052" x2="48142" y2="59174"/>
                        <a14:foregroundMark x1="48762" y1="13456" x2="76935" y2="30887"/>
                        <a14:foregroundMark x1="55728" y1="4740" x2="83282" y2="48318"/>
                        <a14:foregroundMark x1="83282" y1="48318" x2="83901" y2="56269"/>
                        <a14:foregroundMark x1="61610" y1="5963" x2="82198" y2="45872"/>
                        <a14:foregroundMark x1="63313" y1="11774" x2="83282" y2="50459"/>
                        <a14:foregroundMark x1="49226" y1="22783" x2="87461" y2="58104"/>
                        <a14:foregroundMark x1="87461" y1="58104" x2="54799" y2="97248"/>
                        <a14:foregroundMark x1="54799" y1="97248" x2="86997" y2="59174"/>
                        <a14:foregroundMark x1="86997" y1="59174" x2="89783" y2="48777"/>
                        <a14:foregroundMark x1="75077" y1="40061" x2="27554" y2="19572"/>
                        <a14:foregroundMark x1="27554" y1="19572" x2="27090" y2="14679"/>
                        <a14:foregroundMark x1="34056" y1="21560" x2="80341" y2="39755"/>
                        <a14:foregroundMark x1="80341" y1="39755" x2="80341" y2="40061"/>
                        <a14:foregroundMark x1="64551" y1="12232" x2="85604" y2="27370"/>
                        <a14:foregroundMark x1="83901" y1="42966" x2="82663" y2="27370"/>
                        <a14:foregroundMark x1="80960" y1="47706" x2="89164" y2="31346"/>
                        <a14:foregroundMark x1="72136" y1="29052" x2="87926" y2="27982"/>
                        <a14:foregroundMark x1="83901" y1="37156" x2="83901" y2="37156"/>
                        <a14:foregroundMark x1="71053" y1="31346" x2="76935" y2="19878"/>
                        <a14:foregroundMark x1="73375" y1="25076" x2="76316" y2="13456"/>
                        <a14:foregroundMark x1="61610" y1="41896" x2="14087" y2="59021"/>
                        <a14:foregroundMark x1="14087" y1="59021" x2="24149" y2="66208"/>
                        <a14:foregroundMark x1="18885" y1="55810" x2="42879" y2="93425"/>
                        <a14:foregroundMark x1="78019" y1="72018" x2="27090" y2="85627"/>
                        <a14:foregroundMark x1="27090" y1="85627" x2="22910" y2="65596"/>
                        <a14:foregroundMark x1="91486" y1="56881" x2="65170" y2="92202"/>
                        <a14:foregroundMark x1="91486" y1="47706" x2="73375" y2="81193"/>
                        <a14:foregroundMark x1="89164" y1="53976" x2="54489" y2="91590"/>
                        <a14:foregroundMark x1="54489" y1="91590" x2="54644" y2="91131"/>
                        <a14:foregroundMark x1="87461" y1="36697" x2="85139" y2="59786"/>
                        <a14:foregroundMark x1="59907" y1="35474" x2="21981" y2="69878"/>
                        <a14:foregroundMark x1="21981" y1="69878" x2="13003" y2="47706"/>
                        <a14:foregroundMark x1="34056" y1="40673" x2="32353" y2="35474"/>
                        <a14:foregroundMark x1="22910" y1="37156" x2="21827" y2="87309"/>
                        <a14:foregroundMark x1="21827" y1="87309" x2="52167" y2="96330"/>
                        <a14:foregroundMark x1="21207" y1="67890" x2="25851" y2="59174"/>
                        <a14:foregroundMark x1="29876" y1="58104" x2="32353" y2="40061"/>
                        <a14:foregroundMark x1="32353" y1="40673" x2="28173" y2="37768"/>
                        <a14:foregroundMark x1="38235" y1="41896" x2="17647" y2="63303"/>
                        <a14:foregroundMark x1="18885" y1="62080" x2="14087" y2="44801"/>
                        <a14:foregroundMark x1="25851" y1="41896" x2="14706" y2="45260"/>
                        <a14:foregroundMark x1="80960" y1="63914" x2="87926" y2="65596"/>
                        <a14:foregroundMark x1="83282" y1="47706" x2="73994" y2="83486"/>
                        <a14:foregroundMark x1="86223" y1="47095" x2="61300" y2="96177"/>
                        <a14:foregroundMark x1="61300" y1="96177" x2="62229" y2="94495"/>
                        <a14:foregroundMark x1="91486" y1="66208" x2="71053" y2="85321"/>
                        <a14:foregroundMark x1="86842" y1="62080" x2="71517" y2="87615"/>
                        <a14:foregroundMark x1="86842" y1="51682" x2="92105" y2="55810"/>
                        <a14:foregroundMark x1="91486" y1="43578" x2="96285" y2="43578"/>
                        <a14:foregroundMark x1="88545" y1="50459" x2="81579" y2="78899"/>
                        <a14:foregroundMark x1="86223" y1="44801" x2="85604" y2="74312"/>
                        <a14:foregroundMark x1="86842" y1="44801" x2="67492" y2="92049"/>
                        <a14:foregroundMark x1="67492" y1="92049" x2="19814" y2="72936"/>
                        <a14:foregroundMark x1="19814" y1="72936" x2="18266" y2="59174"/>
                        <a14:foregroundMark x1="28793" y1="56881" x2="11146" y2="66667"/>
                        <a14:foregroundMark x1="32353" y1="78899" x2="10062" y2="67890"/>
                        <a14:foregroundMark x1="29876" y1="89297" x2="23529" y2="88685"/>
                        <a14:foregroundMark x1="25232" y1="80122" x2="23529" y2="80581"/>
                        <a14:foregroundMark x1="29412" y1="87003" x2="15325" y2="79511"/>
                        <a14:foregroundMark x1="95046" y1="52294" x2="88545" y2="59786"/>
                        <a14:foregroundMark x1="71517" y1="71407" x2="67492" y2="85780"/>
                        <a14:foregroundMark x1="87926" y1="67278" x2="72136" y2="88226"/>
                        <a14:foregroundMark x1="82198" y1="79511" x2="75697" y2="85780"/>
                        <a14:foregroundMark x1="83282" y1="67890" x2="69814" y2="89908"/>
                        <a14:foregroundMark x1="89783" y1="63303" x2="74458" y2="89297"/>
                        <a14:foregroundMark x1="43498" y1="69572" x2="18885" y2="61468"/>
                        <a14:foregroundMark x1="14706" y1="63914" x2="36378" y2="89908"/>
                        <a14:foregroundMark x1="71517" y1="53976" x2="71517" y2="53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6479" y="136525"/>
            <a:ext cx="956762" cy="968609"/>
          </a:xfrm>
          <a:prstGeom prst="rect">
            <a:avLst/>
          </a:prstGeom>
        </p:spPr>
      </p:pic>
      <p:sp>
        <p:nvSpPr>
          <p:cNvPr id="8" name="PA-Freeform: Shape 36"/>
          <p:cNvSpPr/>
          <p:nvPr userDrawn="1"/>
        </p:nvSpPr>
        <p:spPr bwMode="auto">
          <a:xfrm>
            <a:off x="457332" y="356808"/>
            <a:ext cx="567225" cy="657723"/>
          </a:xfrm>
          <a:custGeom>
            <a:avLst/>
            <a:gdLst>
              <a:gd name="connsiteX0" fmla="*/ 126541 w 523242"/>
              <a:gd name="connsiteY0" fmla="*/ 455006 h 606722"/>
              <a:gd name="connsiteX1" fmla="*/ 396611 w 523242"/>
              <a:gd name="connsiteY1" fmla="*/ 455006 h 606722"/>
              <a:gd name="connsiteX2" fmla="*/ 421980 w 523242"/>
              <a:gd name="connsiteY2" fmla="*/ 480259 h 606722"/>
              <a:gd name="connsiteX3" fmla="*/ 396611 w 523242"/>
              <a:gd name="connsiteY3" fmla="*/ 505601 h 606722"/>
              <a:gd name="connsiteX4" fmla="*/ 126541 w 523242"/>
              <a:gd name="connsiteY4" fmla="*/ 505601 h 606722"/>
              <a:gd name="connsiteX5" fmla="*/ 101261 w 523242"/>
              <a:gd name="connsiteY5" fmla="*/ 480259 h 606722"/>
              <a:gd name="connsiteX6" fmla="*/ 126541 w 523242"/>
              <a:gd name="connsiteY6" fmla="*/ 455006 h 606722"/>
              <a:gd name="connsiteX7" fmla="*/ 126541 w 523242"/>
              <a:gd name="connsiteY7" fmla="*/ 353886 h 606722"/>
              <a:gd name="connsiteX8" fmla="*/ 396611 w 523242"/>
              <a:gd name="connsiteY8" fmla="*/ 353886 h 606722"/>
              <a:gd name="connsiteX9" fmla="*/ 421980 w 523242"/>
              <a:gd name="connsiteY9" fmla="*/ 379228 h 606722"/>
              <a:gd name="connsiteX10" fmla="*/ 396611 w 523242"/>
              <a:gd name="connsiteY10" fmla="*/ 404481 h 606722"/>
              <a:gd name="connsiteX11" fmla="*/ 126541 w 523242"/>
              <a:gd name="connsiteY11" fmla="*/ 404481 h 606722"/>
              <a:gd name="connsiteX12" fmla="*/ 101261 w 523242"/>
              <a:gd name="connsiteY12" fmla="*/ 379228 h 606722"/>
              <a:gd name="connsiteX13" fmla="*/ 126541 w 523242"/>
              <a:gd name="connsiteY13" fmla="*/ 353886 h 606722"/>
              <a:gd name="connsiteX14" fmla="*/ 352003 w 523242"/>
              <a:gd name="connsiteY14" fmla="*/ 235971 h 606722"/>
              <a:gd name="connsiteX15" fmla="*/ 396607 w 523242"/>
              <a:gd name="connsiteY15" fmla="*/ 235971 h 606722"/>
              <a:gd name="connsiteX16" fmla="*/ 421981 w 523242"/>
              <a:gd name="connsiteY16" fmla="*/ 261189 h 606722"/>
              <a:gd name="connsiteX17" fmla="*/ 396607 w 523242"/>
              <a:gd name="connsiteY17" fmla="*/ 286496 h 606722"/>
              <a:gd name="connsiteX18" fmla="*/ 352003 w 523242"/>
              <a:gd name="connsiteY18" fmla="*/ 286496 h 606722"/>
              <a:gd name="connsiteX19" fmla="*/ 326718 w 523242"/>
              <a:gd name="connsiteY19" fmla="*/ 261189 h 606722"/>
              <a:gd name="connsiteX20" fmla="*/ 352003 w 523242"/>
              <a:gd name="connsiteY20" fmla="*/ 235971 h 606722"/>
              <a:gd name="connsiteX21" fmla="*/ 188938 w 523242"/>
              <a:gd name="connsiteY21" fmla="*/ 215789 h 606722"/>
              <a:gd name="connsiteX22" fmla="*/ 285084 w 523242"/>
              <a:gd name="connsiteY22" fmla="*/ 311758 h 606722"/>
              <a:gd name="connsiteX23" fmla="*/ 92793 w 523242"/>
              <a:gd name="connsiteY23" fmla="*/ 311758 h 606722"/>
              <a:gd name="connsiteX24" fmla="*/ 188938 w 523242"/>
              <a:gd name="connsiteY24" fmla="*/ 215789 h 606722"/>
              <a:gd name="connsiteX25" fmla="*/ 352003 w 523242"/>
              <a:gd name="connsiteY25" fmla="*/ 117915 h 606722"/>
              <a:gd name="connsiteX26" fmla="*/ 396607 w 523242"/>
              <a:gd name="connsiteY26" fmla="*/ 117915 h 606722"/>
              <a:gd name="connsiteX27" fmla="*/ 421981 w 523242"/>
              <a:gd name="connsiteY27" fmla="*/ 143257 h 606722"/>
              <a:gd name="connsiteX28" fmla="*/ 396607 w 523242"/>
              <a:gd name="connsiteY28" fmla="*/ 168510 h 606722"/>
              <a:gd name="connsiteX29" fmla="*/ 352003 w 523242"/>
              <a:gd name="connsiteY29" fmla="*/ 168510 h 606722"/>
              <a:gd name="connsiteX30" fmla="*/ 326718 w 523242"/>
              <a:gd name="connsiteY30" fmla="*/ 143257 h 606722"/>
              <a:gd name="connsiteX31" fmla="*/ 352003 w 523242"/>
              <a:gd name="connsiteY31" fmla="*/ 117915 h 606722"/>
              <a:gd name="connsiteX32" fmla="*/ 188974 w 523242"/>
              <a:gd name="connsiteY32" fmla="*/ 92370 h 606722"/>
              <a:gd name="connsiteX33" fmla="*/ 250789 w 523242"/>
              <a:gd name="connsiteY33" fmla="*/ 154080 h 606722"/>
              <a:gd name="connsiteX34" fmla="*/ 188974 w 523242"/>
              <a:gd name="connsiteY34" fmla="*/ 215790 h 606722"/>
              <a:gd name="connsiteX35" fmla="*/ 127159 w 523242"/>
              <a:gd name="connsiteY35" fmla="*/ 154080 h 606722"/>
              <a:gd name="connsiteX36" fmla="*/ 188974 w 523242"/>
              <a:gd name="connsiteY36" fmla="*/ 92370 h 606722"/>
              <a:gd name="connsiteX37" fmla="*/ 50642 w 523242"/>
              <a:gd name="connsiteY37" fmla="*/ 50567 h 606722"/>
              <a:gd name="connsiteX38" fmla="*/ 50642 w 523242"/>
              <a:gd name="connsiteY38" fmla="*/ 556155 h 606722"/>
              <a:gd name="connsiteX39" fmla="*/ 472600 w 523242"/>
              <a:gd name="connsiteY39" fmla="*/ 556155 h 606722"/>
              <a:gd name="connsiteX40" fmla="*/ 472600 w 523242"/>
              <a:gd name="connsiteY40" fmla="*/ 50567 h 606722"/>
              <a:gd name="connsiteX41" fmla="*/ 25366 w 523242"/>
              <a:gd name="connsiteY41" fmla="*/ 0 h 606722"/>
              <a:gd name="connsiteX42" fmla="*/ 497876 w 523242"/>
              <a:gd name="connsiteY42" fmla="*/ 0 h 606722"/>
              <a:gd name="connsiteX43" fmla="*/ 523242 w 523242"/>
              <a:gd name="connsiteY43" fmla="*/ 25239 h 606722"/>
              <a:gd name="connsiteX44" fmla="*/ 523242 w 523242"/>
              <a:gd name="connsiteY44" fmla="*/ 581394 h 606722"/>
              <a:gd name="connsiteX45" fmla="*/ 497876 w 523242"/>
              <a:gd name="connsiteY45" fmla="*/ 606722 h 606722"/>
              <a:gd name="connsiteX46" fmla="*/ 25366 w 523242"/>
              <a:gd name="connsiteY46" fmla="*/ 606722 h 606722"/>
              <a:gd name="connsiteX47" fmla="*/ 0 w 523242"/>
              <a:gd name="connsiteY47" fmla="*/ 581394 h 606722"/>
              <a:gd name="connsiteX48" fmla="*/ 0 w 523242"/>
              <a:gd name="connsiteY48" fmla="*/ 25239 h 606722"/>
              <a:gd name="connsiteX49" fmla="*/ 25366 w 523242"/>
              <a:gd name="connsiteY4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23242" h="606722">
                <a:moveTo>
                  <a:pt x="126541" y="455006"/>
                </a:moveTo>
                <a:lnTo>
                  <a:pt x="396611" y="455006"/>
                </a:lnTo>
                <a:cubicBezTo>
                  <a:pt x="410586" y="455006"/>
                  <a:pt x="421980" y="466299"/>
                  <a:pt x="421980" y="480259"/>
                </a:cubicBezTo>
                <a:cubicBezTo>
                  <a:pt x="421980" y="494308"/>
                  <a:pt x="410586" y="505601"/>
                  <a:pt x="396611" y="505601"/>
                </a:cubicBezTo>
                <a:lnTo>
                  <a:pt x="126541" y="505601"/>
                </a:lnTo>
                <a:cubicBezTo>
                  <a:pt x="112566" y="505601"/>
                  <a:pt x="101261" y="494308"/>
                  <a:pt x="101261" y="480259"/>
                </a:cubicBezTo>
                <a:cubicBezTo>
                  <a:pt x="101261" y="466299"/>
                  <a:pt x="112566" y="455006"/>
                  <a:pt x="126541" y="455006"/>
                </a:cubicBezTo>
                <a:close/>
                <a:moveTo>
                  <a:pt x="126541" y="353886"/>
                </a:moveTo>
                <a:lnTo>
                  <a:pt x="396611" y="353886"/>
                </a:lnTo>
                <a:cubicBezTo>
                  <a:pt x="410586" y="353886"/>
                  <a:pt x="421980" y="365268"/>
                  <a:pt x="421980" y="379228"/>
                </a:cubicBezTo>
                <a:cubicBezTo>
                  <a:pt x="421980" y="393188"/>
                  <a:pt x="410586" y="404481"/>
                  <a:pt x="396611" y="404481"/>
                </a:cubicBezTo>
                <a:lnTo>
                  <a:pt x="126541" y="404481"/>
                </a:lnTo>
                <a:cubicBezTo>
                  <a:pt x="112566" y="404481"/>
                  <a:pt x="101261" y="393188"/>
                  <a:pt x="101261" y="379228"/>
                </a:cubicBezTo>
                <a:cubicBezTo>
                  <a:pt x="101261" y="365268"/>
                  <a:pt x="112566" y="353886"/>
                  <a:pt x="126541" y="353886"/>
                </a:cubicBezTo>
                <a:close/>
                <a:moveTo>
                  <a:pt x="352003" y="235971"/>
                </a:moveTo>
                <a:lnTo>
                  <a:pt x="396607" y="235971"/>
                </a:lnTo>
                <a:cubicBezTo>
                  <a:pt x="410585" y="235971"/>
                  <a:pt x="421981" y="247248"/>
                  <a:pt x="421981" y="261189"/>
                </a:cubicBezTo>
                <a:cubicBezTo>
                  <a:pt x="421981" y="275130"/>
                  <a:pt x="410585" y="286496"/>
                  <a:pt x="396607" y="286496"/>
                </a:cubicBezTo>
                <a:lnTo>
                  <a:pt x="352003" y="286496"/>
                </a:lnTo>
                <a:cubicBezTo>
                  <a:pt x="338025" y="286496"/>
                  <a:pt x="326718" y="275130"/>
                  <a:pt x="326718" y="261189"/>
                </a:cubicBezTo>
                <a:cubicBezTo>
                  <a:pt x="326718" y="247248"/>
                  <a:pt x="338025" y="235971"/>
                  <a:pt x="352003" y="235971"/>
                </a:cubicBezTo>
                <a:close/>
                <a:moveTo>
                  <a:pt x="188938" y="215789"/>
                </a:moveTo>
                <a:cubicBezTo>
                  <a:pt x="242086" y="215789"/>
                  <a:pt x="285084" y="258797"/>
                  <a:pt x="285084" y="311758"/>
                </a:cubicBezTo>
                <a:lnTo>
                  <a:pt x="92793" y="311758"/>
                </a:lnTo>
                <a:cubicBezTo>
                  <a:pt x="92793" y="258797"/>
                  <a:pt x="135880" y="215789"/>
                  <a:pt x="188938" y="215789"/>
                </a:cubicBezTo>
                <a:close/>
                <a:moveTo>
                  <a:pt x="352003" y="117915"/>
                </a:moveTo>
                <a:lnTo>
                  <a:pt x="396607" y="117915"/>
                </a:lnTo>
                <a:cubicBezTo>
                  <a:pt x="410585" y="117915"/>
                  <a:pt x="421981" y="129297"/>
                  <a:pt x="421981" y="143257"/>
                </a:cubicBezTo>
                <a:cubicBezTo>
                  <a:pt x="421981" y="157217"/>
                  <a:pt x="410585" y="168510"/>
                  <a:pt x="396607" y="168510"/>
                </a:cubicBezTo>
                <a:lnTo>
                  <a:pt x="352003" y="168510"/>
                </a:lnTo>
                <a:cubicBezTo>
                  <a:pt x="338025" y="168510"/>
                  <a:pt x="326718" y="157217"/>
                  <a:pt x="326718" y="143257"/>
                </a:cubicBezTo>
                <a:cubicBezTo>
                  <a:pt x="326718" y="129297"/>
                  <a:pt x="338025" y="117915"/>
                  <a:pt x="352003" y="117915"/>
                </a:cubicBezTo>
                <a:close/>
                <a:moveTo>
                  <a:pt x="188974" y="92370"/>
                </a:moveTo>
                <a:cubicBezTo>
                  <a:pt x="223113" y="92370"/>
                  <a:pt x="250789" y="119999"/>
                  <a:pt x="250789" y="154080"/>
                </a:cubicBezTo>
                <a:cubicBezTo>
                  <a:pt x="250789" y="188161"/>
                  <a:pt x="223113" y="215790"/>
                  <a:pt x="188974" y="215790"/>
                </a:cubicBezTo>
                <a:cubicBezTo>
                  <a:pt x="154835" y="215790"/>
                  <a:pt x="127159" y="188161"/>
                  <a:pt x="127159" y="154080"/>
                </a:cubicBezTo>
                <a:cubicBezTo>
                  <a:pt x="127159" y="119999"/>
                  <a:pt x="154835" y="92370"/>
                  <a:pt x="188974" y="92370"/>
                </a:cubicBezTo>
                <a:close/>
                <a:moveTo>
                  <a:pt x="50642" y="50567"/>
                </a:moveTo>
                <a:lnTo>
                  <a:pt x="50642" y="556155"/>
                </a:lnTo>
                <a:lnTo>
                  <a:pt x="472600" y="556155"/>
                </a:lnTo>
                <a:lnTo>
                  <a:pt x="472600" y="50567"/>
                </a:lnTo>
                <a:close/>
                <a:moveTo>
                  <a:pt x="25366" y="0"/>
                </a:moveTo>
                <a:lnTo>
                  <a:pt x="497876" y="0"/>
                </a:lnTo>
                <a:cubicBezTo>
                  <a:pt x="511850" y="0"/>
                  <a:pt x="523242" y="11286"/>
                  <a:pt x="523242" y="25239"/>
                </a:cubicBezTo>
                <a:lnTo>
                  <a:pt x="523242" y="581394"/>
                </a:lnTo>
                <a:cubicBezTo>
                  <a:pt x="523242" y="595347"/>
                  <a:pt x="511850" y="606722"/>
                  <a:pt x="497876" y="606722"/>
                </a:cubicBezTo>
                <a:lnTo>
                  <a:pt x="25366" y="606722"/>
                </a:lnTo>
                <a:cubicBezTo>
                  <a:pt x="11303" y="606722"/>
                  <a:pt x="0" y="595347"/>
                  <a:pt x="0" y="581394"/>
                </a:cubicBezTo>
                <a:lnTo>
                  <a:pt x="0" y="25239"/>
                </a:lnTo>
                <a:cubicBezTo>
                  <a:pt x="0" y="11286"/>
                  <a:pt x="11303" y="0"/>
                  <a:pt x="25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4D8-D595-481B-98B3-1F39AF99B99A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D3EC-14B0-476A-A7B6-2379185BAD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6" b="97248" l="4180" r="96285">
                        <a14:foregroundMark x1="66873" y1="38379" x2="38700" y2="18654"/>
                        <a14:foregroundMark x1="49226" y1="16972" x2="66099" y2="67278"/>
                        <a14:foregroundMark x1="66099" y1="67278" x2="41022" y2="33180"/>
                        <a14:foregroundMark x1="45201" y1="36697" x2="49690" y2="86850"/>
                        <a14:foregroundMark x1="49690" y1="86850" x2="25697" y2="37156"/>
                        <a14:foregroundMark x1="25697" y1="37156" x2="78947" y2="44954"/>
                        <a14:foregroundMark x1="78947" y1="44954" x2="79257" y2="45260"/>
                        <a14:foregroundMark x1="45820" y1="36086" x2="44582" y2="34862"/>
                        <a14:foregroundMark x1="41641" y1="36697" x2="43963" y2="32569"/>
                        <a14:foregroundMark x1="42879" y1="29052" x2="94272" y2="31957"/>
                        <a14:foregroundMark x1="94272" y1="31957" x2="73065" y2="85933"/>
                        <a14:foregroundMark x1="73065" y1="85933" x2="85139" y2="33028"/>
                        <a14:foregroundMark x1="85139" y1="33028" x2="33282" y2="24924"/>
                        <a14:foregroundMark x1="33282" y1="24924" x2="33282" y2="76300"/>
                        <a14:foregroundMark x1="33282" y1="76300" x2="83437" y2="70489"/>
                        <a14:foregroundMark x1="83437" y1="70489" x2="21672" y2="67737"/>
                        <a14:foregroundMark x1="21672" y1="67737" x2="73065" y2="66667"/>
                        <a14:foregroundMark x1="73065" y1="66667" x2="60217" y2="15749"/>
                        <a14:foregroundMark x1="60217" y1="15749" x2="72136" y2="24465"/>
                        <a14:foregroundMark x1="45820" y1="57492" x2="54644" y2="26147"/>
                        <a14:foregroundMark x1="59907" y1="31346" x2="49845" y2="28593"/>
                        <a14:foregroundMark x1="54644" y1="27982" x2="52167" y2="11162"/>
                        <a14:foregroundMark x1="49845" y1="18043" x2="24613" y2="31346"/>
                        <a14:foregroundMark x1="29412" y1="29664" x2="29876" y2="33792"/>
                        <a14:foregroundMark x1="31734" y1="40061" x2="25232" y2="69113"/>
                        <a14:foregroundMark x1="34675" y1="51070" x2="17028" y2="47706"/>
                        <a14:foregroundMark x1="91486" y1="41284" x2="81579" y2="58563"/>
                        <a14:foregroundMark x1="84520" y1="46483" x2="83901" y2="62080"/>
                        <a14:foregroundMark x1="79721" y1="46483" x2="28173" y2="51682"/>
                        <a14:foregroundMark x1="28173" y1="51682" x2="26471" y2="37156"/>
                        <a14:foregroundMark x1="29412" y1="51070" x2="29412" y2="51070"/>
                        <a14:foregroundMark x1="31115" y1="47706" x2="19969" y2="53364"/>
                        <a14:foregroundMark x1="38235" y1="42966" x2="28173" y2="20948"/>
                        <a14:foregroundMark x1="37616" y1="17584" x2="29876" y2="24465"/>
                        <a14:foregroundMark x1="30495" y1="18654" x2="23529" y2="38379"/>
                        <a14:foregroundMark x1="35759" y1="17584" x2="14706" y2="43578"/>
                        <a14:foregroundMark x1="31734" y1="20948" x2="34056" y2="9939"/>
                        <a14:foregroundMark x1="46904" y1="12844" x2="35759" y2="10550"/>
                        <a14:foregroundMark x1="29876" y1="14067" x2="21207" y2="25076"/>
                        <a14:foregroundMark x1="42260" y1="12844" x2="34675" y2="9480"/>
                        <a14:foregroundMark x1="38700" y1="11162" x2="14087" y2="46483"/>
                        <a14:foregroundMark x1="30495" y1="21560" x2="59288" y2="18654"/>
                        <a14:foregroundMark x1="65789" y1="42966" x2="67492" y2="69572"/>
                        <a14:foregroundMark x1="71517" y1="83028" x2="51703" y2="80581"/>
                        <a14:foregroundMark x1="68576" y1="77676" x2="74458" y2="83486"/>
                        <a14:foregroundMark x1="82663" y1="66667" x2="55728" y2="74924"/>
                        <a14:foregroundMark x1="68111" y1="79511" x2="58669" y2="91590"/>
                        <a14:foregroundMark x1="65170" y1="86391" x2="52167" y2="90520"/>
                        <a14:foregroundMark x1="65789" y1="86391" x2="51703" y2="92813"/>
                        <a14:foregroundMark x1="66873" y1="80581" x2="51084" y2="87615"/>
                        <a14:foregroundMark x1="66873" y1="80122" x2="54644" y2="85321"/>
                        <a14:foregroundMark x1="62848" y1="79511" x2="49226" y2="91131"/>
                        <a14:foregroundMark x1="80960" y1="70795" x2="78638" y2="73700"/>
                        <a14:foregroundMark x1="85604" y1="56881" x2="87461" y2="70795"/>
                        <a14:foregroundMark x1="89164" y1="41896" x2="89164" y2="41896"/>
                        <a14:foregroundMark x1="71053" y1="29664" x2="76316" y2="26758"/>
                        <a14:foregroundMark x1="76935" y1="37768" x2="58669" y2="18043"/>
                        <a14:foregroundMark x1="57585" y1="18043" x2="10526" y2="35780"/>
                        <a14:foregroundMark x1="10526" y1="35780" x2="13467" y2="59174"/>
                        <a14:foregroundMark x1="16409" y1="38991" x2="14087" y2="47706"/>
                        <a14:foregroundMark x1="34675" y1="22783" x2="36997" y2="16361"/>
                        <a14:foregroundMark x1="43498" y1="13456" x2="10526" y2="51223"/>
                        <a14:foregroundMark x1="10526" y1="51223" x2="12384" y2="57492"/>
                        <a14:foregroundMark x1="24613" y1="68502" x2="57121" y2="28593"/>
                        <a14:foregroundMark x1="57121" y1="28593" x2="56347" y2="34251"/>
                        <a14:foregroundMark x1="68576" y1="50000" x2="75697" y2="61009"/>
                        <a14:foregroundMark x1="85139" y1="46483" x2="85139" y2="46483"/>
                        <a14:foregroundMark x1="81579" y1="48165" x2="89164" y2="66208"/>
                        <a14:foregroundMark x1="87926" y1="44190" x2="58514" y2="90979"/>
                        <a14:foregroundMark x1="58514" y1="90979" x2="64551" y2="84098"/>
                        <a14:foregroundMark x1="82198" y1="58104" x2="59907" y2="90520"/>
                        <a14:foregroundMark x1="78638" y1="80581" x2="63932" y2="92202"/>
                        <a14:foregroundMark x1="79721" y1="81804" x2="75077" y2="86391"/>
                        <a14:foregroundMark x1="77399" y1="79511" x2="73375" y2="87003"/>
                        <a14:foregroundMark x1="71517" y1="86391" x2="61610" y2="91590"/>
                        <a14:foregroundMark x1="75077" y1="85321" x2="54644" y2="95107"/>
                        <a14:foregroundMark x1="88545" y1="62691" x2="82198" y2="74924"/>
                        <a14:foregroundMark x1="91486" y1="44190" x2="88545" y2="66667"/>
                        <a14:foregroundMark x1="91486" y1="51682" x2="92724" y2="59786"/>
                        <a14:foregroundMark x1="89164" y1="43578" x2="90402" y2="69113"/>
                        <a14:foregroundMark x1="92724" y1="40061" x2="88545" y2="66667"/>
                        <a14:foregroundMark x1="87926" y1="57492" x2="90402" y2="66667"/>
                        <a14:foregroundMark x1="72755" y1="25076" x2="75697" y2="26147"/>
                        <a14:foregroundMark x1="81579" y1="30275" x2="65789" y2="14679"/>
                        <a14:foregroundMark x1="85604" y1="32569" x2="60372" y2="8869"/>
                        <a14:foregroundMark x1="83282" y1="29052" x2="42879" y2="6575"/>
                        <a14:foregroundMark x1="75077" y1="27370" x2="36378" y2="9480"/>
                        <a14:foregroundMark x1="68111" y1="22171" x2="50464" y2="7034"/>
                        <a14:foregroundMark x1="69195" y1="23242" x2="50464" y2="3058"/>
                        <a14:foregroundMark x1="63932" y1="9480" x2="42260" y2="12232"/>
                        <a14:foregroundMark x1="48762" y1="12844" x2="24149" y2="29664"/>
                        <a14:foregroundMark x1="38700" y1="14067" x2="6502" y2="52294"/>
                        <a14:foregroundMark x1="6502" y1="52294" x2="8204" y2="56269"/>
                        <a14:foregroundMark x1="23529" y1="23853" x2="22136" y2="74006"/>
                        <a14:foregroundMark x1="22136" y1="74006" x2="29412" y2="79511"/>
                        <a14:foregroundMark x1="13003" y1="56881" x2="34675" y2="84709"/>
                        <a14:foregroundMark x1="48762" y1="87615" x2="9598" y2="53976"/>
                        <a14:foregroundMark x1="9598" y1="53976" x2="8824" y2="54587"/>
                        <a14:foregroundMark x1="34056" y1="24465" x2="12384" y2="48777"/>
                        <a14:foregroundMark x1="25232" y1="51070" x2="16409" y2="73700"/>
                        <a14:foregroundMark x1="64551" y1="67278" x2="63313" y2="17278"/>
                        <a14:foregroundMark x1="63313" y1="17278" x2="72136" y2="20948"/>
                        <a14:foregroundMark x1="57585" y1="22783" x2="86223" y2="41896"/>
                        <a14:foregroundMark x1="78638" y1="41284" x2="68576" y2="15138"/>
                        <a14:foregroundMark x1="72755" y1="30275" x2="82198" y2="26758"/>
                        <a14:foregroundMark x1="71517" y1="30887" x2="75077" y2="15138"/>
                        <a14:foregroundMark x1="82198" y1="41896" x2="78638" y2="20336"/>
                        <a14:foregroundMark x1="83282" y1="34862" x2="56966" y2="8257"/>
                        <a14:foregroundMark x1="68111" y1="29052" x2="78019" y2="44801"/>
                        <a14:foregroundMark x1="69814" y1="26758" x2="78019" y2="23853"/>
                        <a14:foregroundMark x1="80341" y1="45872" x2="89164" y2="51070"/>
                        <a14:foregroundMark x1="86223" y1="37768" x2="86223" y2="37768"/>
                        <a14:foregroundMark x1="86842" y1="48165" x2="51238" y2="83333"/>
                        <a14:foregroundMark x1="51238" y1="83333" x2="43498" y2="85780"/>
                        <a14:foregroundMark x1="60372" y1="91590" x2="73375" y2="82416"/>
                        <a14:foregroundMark x1="84520" y1="66667" x2="41486" y2="92355"/>
                        <a14:foregroundMark x1="41486" y1="92355" x2="49226" y2="88685"/>
                        <a14:foregroundMark x1="32817" y1="26147" x2="4180" y2="41896"/>
                        <a14:foregroundMark x1="26471" y1="15138" x2="19350" y2="20336"/>
                        <a14:foregroundMark x1="30495" y1="17584" x2="22291" y2="21560"/>
                        <a14:foregroundMark x1="36378" y1="12232" x2="24613" y2="18654"/>
                        <a14:foregroundMark x1="22291" y1="20336" x2="12384" y2="35474"/>
                        <a14:foregroundMark x1="53406" y1="16361" x2="68111" y2="15749"/>
                        <a14:foregroundMark x1="58050" y1="18043" x2="21207" y2="19878"/>
                        <a14:foregroundMark x1="31734" y1="16361" x2="12384" y2="28593"/>
                        <a14:foregroundMark x1="15325" y1="45260" x2="12384" y2="58104"/>
                        <a14:foregroundMark x1="27554" y1="68502" x2="14087" y2="48165"/>
                        <a14:foregroundMark x1="61610" y1="66208" x2="63313" y2="14832"/>
                        <a14:foregroundMark x1="63313" y1="14832" x2="63932" y2="14679"/>
                        <a14:foregroundMark x1="72755" y1="26758" x2="90402" y2="39450"/>
                        <a14:foregroundMark x1="78019" y1="30275" x2="78019" y2="30275"/>
                        <a14:foregroundMark x1="74458" y1="56881" x2="60991" y2="82416"/>
                        <a14:foregroundMark x1="67492" y1="56881" x2="24613" y2="82875"/>
                        <a14:foregroundMark x1="24613" y1="82875" x2="16409" y2="69572"/>
                        <a14:foregroundMark x1="15325" y1="56881" x2="9443" y2="66208"/>
                        <a14:foregroundMark x1="18885" y1="71407" x2="24149" y2="77676"/>
                        <a14:foregroundMark x1="32353" y1="77217" x2="21672" y2="65596"/>
                        <a14:foregroundMark x1="45201" y1="88685" x2="18885" y2="73089"/>
                        <a14:foregroundMark x1="51084" y1="92813" x2="18885" y2="79511"/>
                        <a14:foregroundMark x1="48142" y1="94037" x2="35294" y2="92202"/>
                        <a14:foregroundMark x1="47523" y1="94037" x2="14706" y2="75382"/>
                        <a14:foregroundMark x1="36378" y1="87615" x2="8204" y2="66667"/>
                        <a14:foregroundMark x1="32353" y1="82416" x2="5263" y2="48777"/>
                        <a14:foregroundMark x1="32353" y1="77217" x2="7121" y2="38379"/>
                        <a14:foregroundMark x1="25232" y1="73700" x2="7121" y2="37768"/>
                        <a14:foregroundMark x1="16409" y1="67278" x2="14706" y2="33792"/>
                        <a14:foregroundMark x1="13003" y1="54587" x2="32817" y2="27982"/>
                        <a14:foregroundMark x1="18266" y1="55810" x2="17647" y2="38991"/>
                        <a14:foregroundMark x1="13003" y1="56269" x2="16409" y2="36086"/>
                        <a14:foregroundMark x1="9443" y1="52905" x2="15325" y2="37768"/>
                        <a14:foregroundMark x1="10526" y1="51070" x2="10526" y2="51070"/>
                        <a14:foregroundMark x1="8204" y1="46483" x2="8204" y2="46483"/>
                        <a14:foregroundMark x1="8204" y1="46483" x2="14706" y2="38991"/>
                        <a14:foregroundMark x1="16409" y1="42966" x2="8824" y2="59174"/>
                        <a14:foregroundMark x1="14706" y1="60398" x2="25851" y2="85780"/>
                        <a14:foregroundMark x1="21207" y1="58104" x2="48142" y2="90520"/>
                        <a14:foregroundMark x1="20588" y1="60398" x2="45820" y2="92813"/>
                        <a14:foregroundMark x1="7740" y1="53976" x2="39938" y2="93119"/>
                        <a14:foregroundMark x1="39938" y1="93119" x2="47523" y2="92813"/>
                        <a14:foregroundMark x1="56966" y1="29052" x2="48142" y2="59174"/>
                        <a14:foregroundMark x1="48762" y1="13456" x2="76935" y2="30887"/>
                        <a14:foregroundMark x1="55728" y1="4740" x2="83282" y2="48318"/>
                        <a14:foregroundMark x1="83282" y1="48318" x2="83901" y2="56269"/>
                        <a14:foregroundMark x1="61610" y1="5963" x2="82198" y2="45872"/>
                        <a14:foregroundMark x1="63313" y1="11774" x2="83282" y2="50459"/>
                        <a14:foregroundMark x1="49226" y1="22783" x2="87461" y2="58104"/>
                        <a14:foregroundMark x1="87461" y1="58104" x2="54799" y2="97248"/>
                        <a14:foregroundMark x1="54799" y1="97248" x2="86997" y2="59174"/>
                        <a14:foregroundMark x1="86997" y1="59174" x2="89783" y2="48777"/>
                        <a14:foregroundMark x1="75077" y1="40061" x2="27554" y2="19572"/>
                        <a14:foregroundMark x1="27554" y1="19572" x2="27090" y2="14679"/>
                        <a14:foregroundMark x1="34056" y1="21560" x2="80341" y2="39755"/>
                        <a14:foregroundMark x1="80341" y1="39755" x2="80341" y2="40061"/>
                        <a14:foregroundMark x1="64551" y1="12232" x2="85604" y2="27370"/>
                        <a14:foregroundMark x1="83901" y1="42966" x2="82663" y2="27370"/>
                        <a14:foregroundMark x1="80960" y1="47706" x2="89164" y2="31346"/>
                        <a14:foregroundMark x1="72136" y1="29052" x2="87926" y2="27982"/>
                        <a14:foregroundMark x1="83901" y1="37156" x2="83901" y2="37156"/>
                        <a14:foregroundMark x1="71053" y1="31346" x2="76935" y2="19878"/>
                        <a14:foregroundMark x1="73375" y1="25076" x2="76316" y2="13456"/>
                        <a14:foregroundMark x1="61610" y1="41896" x2="14087" y2="59021"/>
                        <a14:foregroundMark x1="14087" y1="59021" x2="24149" y2="66208"/>
                        <a14:foregroundMark x1="18885" y1="55810" x2="42879" y2="93425"/>
                        <a14:foregroundMark x1="78019" y1="72018" x2="27090" y2="85627"/>
                        <a14:foregroundMark x1="27090" y1="85627" x2="22910" y2="65596"/>
                        <a14:foregroundMark x1="91486" y1="56881" x2="65170" y2="92202"/>
                        <a14:foregroundMark x1="91486" y1="47706" x2="73375" y2="81193"/>
                        <a14:foregroundMark x1="89164" y1="53976" x2="54489" y2="91590"/>
                        <a14:foregroundMark x1="54489" y1="91590" x2="54644" y2="91131"/>
                        <a14:foregroundMark x1="87461" y1="36697" x2="85139" y2="59786"/>
                        <a14:foregroundMark x1="59907" y1="35474" x2="21981" y2="69878"/>
                        <a14:foregroundMark x1="21981" y1="69878" x2="13003" y2="47706"/>
                        <a14:foregroundMark x1="34056" y1="40673" x2="32353" y2="35474"/>
                        <a14:foregroundMark x1="22910" y1="37156" x2="21827" y2="87309"/>
                        <a14:foregroundMark x1="21827" y1="87309" x2="52167" y2="96330"/>
                        <a14:foregroundMark x1="21207" y1="67890" x2="25851" y2="59174"/>
                        <a14:foregroundMark x1="29876" y1="58104" x2="32353" y2="40061"/>
                        <a14:foregroundMark x1="32353" y1="40673" x2="28173" y2="37768"/>
                        <a14:foregroundMark x1="38235" y1="41896" x2="17647" y2="63303"/>
                        <a14:foregroundMark x1="18885" y1="62080" x2="14087" y2="44801"/>
                        <a14:foregroundMark x1="25851" y1="41896" x2="14706" y2="45260"/>
                        <a14:foregroundMark x1="80960" y1="63914" x2="87926" y2="65596"/>
                        <a14:foregroundMark x1="83282" y1="47706" x2="73994" y2="83486"/>
                        <a14:foregroundMark x1="86223" y1="47095" x2="61300" y2="96177"/>
                        <a14:foregroundMark x1="61300" y1="96177" x2="62229" y2="94495"/>
                        <a14:foregroundMark x1="91486" y1="66208" x2="71053" y2="85321"/>
                        <a14:foregroundMark x1="86842" y1="62080" x2="71517" y2="87615"/>
                        <a14:foregroundMark x1="86842" y1="51682" x2="92105" y2="55810"/>
                        <a14:foregroundMark x1="91486" y1="43578" x2="96285" y2="43578"/>
                        <a14:foregroundMark x1="88545" y1="50459" x2="81579" y2="78899"/>
                        <a14:foregroundMark x1="86223" y1="44801" x2="85604" y2="74312"/>
                        <a14:foregroundMark x1="86842" y1="44801" x2="67492" y2="92049"/>
                        <a14:foregroundMark x1="67492" y1="92049" x2="19814" y2="72936"/>
                        <a14:foregroundMark x1="19814" y1="72936" x2="18266" y2="59174"/>
                        <a14:foregroundMark x1="28793" y1="56881" x2="11146" y2="66667"/>
                        <a14:foregroundMark x1="32353" y1="78899" x2="10062" y2="67890"/>
                        <a14:foregroundMark x1="29876" y1="89297" x2="23529" y2="88685"/>
                        <a14:foregroundMark x1="25232" y1="80122" x2="23529" y2="80581"/>
                        <a14:foregroundMark x1="29412" y1="87003" x2="15325" y2="79511"/>
                        <a14:foregroundMark x1="95046" y1="52294" x2="88545" y2="59786"/>
                        <a14:foregroundMark x1="71517" y1="71407" x2="67492" y2="85780"/>
                        <a14:foregroundMark x1="87926" y1="67278" x2="72136" y2="88226"/>
                        <a14:foregroundMark x1="82198" y1="79511" x2="75697" y2="85780"/>
                        <a14:foregroundMark x1="83282" y1="67890" x2="69814" y2="89908"/>
                        <a14:foregroundMark x1="89783" y1="63303" x2="74458" y2="89297"/>
                        <a14:foregroundMark x1="43498" y1="69572" x2="18885" y2="61468"/>
                        <a14:foregroundMark x1="14706" y1="63914" x2="36378" y2="89908"/>
                        <a14:foregroundMark x1="71517" y1="53976" x2="71517" y2="53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6479" y="136525"/>
            <a:ext cx="956762" cy="968609"/>
          </a:xfrm>
          <a:prstGeom prst="rect">
            <a:avLst/>
          </a:prstGeom>
        </p:spPr>
      </p:pic>
      <p:sp>
        <p:nvSpPr>
          <p:cNvPr id="8" name="PA-Freeform: Shape 36"/>
          <p:cNvSpPr/>
          <p:nvPr userDrawn="1"/>
        </p:nvSpPr>
        <p:spPr bwMode="auto">
          <a:xfrm>
            <a:off x="457332" y="356808"/>
            <a:ext cx="567225" cy="657723"/>
          </a:xfrm>
          <a:custGeom>
            <a:avLst/>
            <a:gdLst>
              <a:gd name="connsiteX0" fmla="*/ 126541 w 523242"/>
              <a:gd name="connsiteY0" fmla="*/ 455006 h 606722"/>
              <a:gd name="connsiteX1" fmla="*/ 396611 w 523242"/>
              <a:gd name="connsiteY1" fmla="*/ 455006 h 606722"/>
              <a:gd name="connsiteX2" fmla="*/ 421980 w 523242"/>
              <a:gd name="connsiteY2" fmla="*/ 480259 h 606722"/>
              <a:gd name="connsiteX3" fmla="*/ 396611 w 523242"/>
              <a:gd name="connsiteY3" fmla="*/ 505601 h 606722"/>
              <a:gd name="connsiteX4" fmla="*/ 126541 w 523242"/>
              <a:gd name="connsiteY4" fmla="*/ 505601 h 606722"/>
              <a:gd name="connsiteX5" fmla="*/ 101261 w 523242"/>
              <a:gd name="connsiteY5" fmla="*/ 480259 h 606722"/>
              <a:gd name="connsiteX6" fmla="*/ 126541 w 523242"/>
              <a:gd name="connsiteY6" fmla="*/ 455006 h 606722"/>
              <a:gd name="connsiteX7" fmla="*/ 126541 w 523242"/>
              <a:gd name="connsiteY7" fmla="*/ 353886 h 606722"/>
              <a:gd name="connsiteX8" fmla="*/ 396611 w 523242"/>
              <a:gd name="connsiteY8" fmla="*/ 353886 h 606722"/>
              <a:gd name="connsiteX9" fmla="*/ 421980 w 523242"/>
              <a:gd name="connsiteY9" fmla="*/ 379228 h 606722"/>
              <a:gd name="connsiteX10" fmla="*/ 396611 w 523242"/>
              <a:gd name="connsiteY10" fmla="*/ 404481 h 606722"/>
              <a:gd name="connsiteX11" fmla="*/ 126541 w 523242"/>
              <a:gd name="connsiteY11" fmla="*/ 404481 h 606722"/>
              <a:gd name="connsiteX12" fmla="*/ 101261 w 523242"/>
              <a:gd name="connsiteY12" fmla="*/ 379228 h 606722"/>
              <a:gd name="connsiteX13" fmla="*/ 126541 w 523242"/>
              <a:gd name="connsiteY13" fmla="*/ 353886 h 606722"/>
              <a:gd name="connsiteX14" fmla="*/ 352003 w 523242"/>
              <a:gd name="connsiteY14" fmla="*/ 235971 h 606722"/>
              <a:gd name="connsiteX15" fmla="*/ 396607 w 523242"/>
              <a:gd name="connsiteY15" fmla="*/ 235971 h 606722"/>
              <a:gd name="connsiteX16" fmla="*/ 421981 w 523242"/>
              <a:gd name="connsiteY16" fmla="*/ 261189 h 606722"/>
              <a:gd name="connsiteX17" fmla="*/ 396607 w 523242"/>
              <a:gd name="connsiteY17" fmla="*/ 286496 h 606722"/>
              <a:gd name="connsiteX18" fmla="*/ 352003 w 523242"/>
              <a:gd name="connsiteY18" fmla="*/ 286496 h 606722"/>
              <a:gd name="connsiteX19" fmla="*/ 326718 w 523242"/>
              <a:gd name="connsiteY19" fmla="*/ 261189 h 606722"/>
              <a:gd name="connsiteX20" fmla="*/ 352003 w 523242"/>
              <a:gd name="connsiteY20" fmla="*/ 235971 h 606722"/>
              <a:gd name="connsiteX21" fmla="*/ 188938 w 523242"/>
              <a:gd name="connsiteY21" fmla="*/ 215789 h 606722"/>
              <a:gd name="connsiteX22" fmla="*/ 285084 w 523242"/>
              <a:gd name="connsiteY22" fmla="*/ 311758 h 606722"/>
              <a:gd name="connsiteX23" fmla="*/ 92793 w 523242"/>
              <a:gd name="connsiteY23" fmla="*/ 311758 h 606722"/>
              <a:gd name="connsiteX24" fmla="*/ 188938 w 523242"/>
              <a:gd name="connsiteY24" fmla="*/ 215789 h 606722"/>
              <a:gd name="connsiteX25" fmla="*/ 352003 w 523242"/>
              <a:gd name="connsiteY25" fmla="*/ 117915 h 606722"/>
              <a:gd name="connsiteX26" fmla="*/ 396607 w 523242"/>
              <a:gd name="connsiteY26" fmla="*/ 117915 h 606722"/>
              <a:gd name="connsiteX27" fmla="*/ 421981 w 523242"/>
              <a:gd name="connsiteY27" fmla="*/ 143257 h 606722"/>
              <a:gd name="connsiteX28" fmla="*/ 396607 w 523242"/>
              <a:gd name="connsiteY28" fmla="*/ 168510 h 606722"/>
              <a:gd name="connsiteX29" fmla="*/ 352003 w 523242"/>
              <a:gd name="connsiteY29" fmla="*/ 168510 h 606722"/>
              <a:gd name="connsiteX30" fmla="*/ 326718 w 523242"/>
              <a:gd name="connsiteY30" fmla="*/ 143257 h 606722"/>
              <a:gd name="connsiteX31" fmla="*/ 352003 w 523242"/>
              <a:gd name="connsiteY31" fmla="*/ 117915 h 606722"/>
              <a:gd name="connsiteX32" fmla="*/ 188974 w 523242"/>
              <a:gd name="connsiteY32" fmla="*/ 92370 h 606722"/>
              <a:gd name="connsiteX33" fmla="*/ 250789 w 523242"/>
              <a:gd name="connsiteY33" fmla="*/ 154080 h 606722"/>
              <a:gd name="connsiteX34" fmla="*/ 188974 w 523242"/>
              <a:gd name="connsiteY34" fmla="*/ 215790 h 606722"/>
              <a:gd name="connsiteX35" fmla="*/ 127159 w 523242"/>
              <a:gd name="connsiteY35" fmla="*/ 154080 h 606722"/>
              <a:gd name="connsiteX36" fmla="*/ 188974 w 523242"/>
              <a:gd name="connsiteY36" fmla="*/ 92370 h 606722"/>
              <a:gd name="connsiteX37" fmla="*/ 50642 w 523242"/>
              <a:gd name="connsiteY37" fmla="*/ 50567 h 606722"/>
              <a:gd name="connsiteX38" fmla="*/ 50642 w 523242"/>
              <a:gd name="connsiteY38" fmla="*/ 556155 h 606722"/>
              <a:gd name="connsiteX39" fmla="*/ 472600 w 523242"/>
              <a:gd name="connsiteY39" fmla="*/ 556155 h 606722"/>
              <a:gd name="connsiteX40" fmla="*/ 472600 w 523242"/>
              <a:gd name="connsiteY40" fmla="*/ 50567 h 606722"/>
              <a:gd name="connsiteX41" fmla="*/ 25366 w 523242"/>
              <a:gd name="connsiteY41" fmla="*/ 0 h 606722"/>
              <a:gd name="connsiteX42" fmla="*/ 497876 w 523242"/>
              <a:gd name="connsiteY42" fmla="*/ 0 h 606722"/>
              <a:gd name="connsiteX43" fmla="*/ 523242 w 523242"/>
              <a:gd name="connsiteY43" fmla="*/ 25239 h 606722"/>
              <a:gd name="connsiteX44" fmla="*/ 523242 w 523242"/>
              <a:gd name="connsiteY44" fmla="*/ 581394 h 606722"/>
              <a:gd name="connsiteX45" fmla="*/ 497876 w 523242"/>
              <a:gd name="connsiteY45" fmla="*/ 606722 h 606722"/>
              <a:gd name="connsiteX46" fmla="*/ 25366 w 523242"/>
              <a:gd name="connsiteY46" fmla="*/ 606722 h 606722"/>
              <a:gd name="connsiteX47" fmla="*/ 0 w 523242"/>
              <a:gd name="connsiteY47" fmla="*/ 581394 h 606722"/>
              <a:gd name="connsiteX48" fmla="*/ 0 w 523242"/>
              <a:gd name="connsiteY48" fmla="*/ 25239 h 606722"/>
              <a:gd name="connsiteX49" fmla="*/ 25366 w 523242"/>
              <a:gd name="connsiteY4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23242" h="606722">
                <a:moveTo>
                  <a:pt x="126541" y="455006"/>
                </a:moveTo>
                <a:lnTo>
                  <a:pt x="396611" y="455006"/>
                </a:lnTo>
                <a:cubicBezTo>
                  <a:pt x="410586" y="455006"/>
                  <a:pt x="421980" y="466299"/>
                  <a:pt x="421980" y="480259"/>
                </a:cubicBezTo>
                <a:cubicBezTo>
                  <a:pt x="421980" y="494308"/>
                  <a:pt x="410586" y="505601"/>
                  <a:pt x="396611" y="505601"/>
                </a:cubicBezTo>
                <a:lnTo>
                  <a:pt x="126541" y="505601"/>
                </a:lnTo>
                <a:cubicBezTo>
                  <a:pt x="112566" y="505601"/>
                  <a:pt x="101261" y="494308"/>
                  <a:pt x="101261" y="480259"/>
                </a:cubicBezTo>
                <a:cubicBezTo>
                  <a:pt x="101261" y="466299"/>
                  <a:pt x="112566" y="455006"/>
                  <a:pt x="126541" y="455006"/>
                </a:cubicBezTo>
                <a:close/>
                <a:moveTo>
                  <a:pt x="126541" y="353886"/>
                </a:moveTo>
                <a:lnTo>
                  <a:pt x="396611" y="353886"/>
                </a:lnTo>
                <a:cubicBezTo>
                  <a:pt x="410586" y="353886"/>
                  <a:pt x="421980" y="365268"/>
                  <a:pt x="421980" y="379228"/>
                </a:cubicBezTo>
                <a:cubicBezTo>
                  <a:pt x="421980" y="393188"/>
                  <a:pt x="410586" y="404481"/>
                  <a:pt x="396611" y="404481"/>
                </a:cubicBezTo>
                <a:lnTo>
                  <a:pt x="126541" y="404481"/>
                </a:lnTo>
                <a:cubicBezTo>
                  <a:pt x="112566" y="404481"/>
                  <a:pt x="101261" y="393188"/>
                  <a:pt x="101261" y="379228"/>
                </a:cubicBezTo>
                <a:cubicBezTo>
                  <a:pt x="101261" y="365268"/>
                  <a:pt x="112566" y="353886"/>
                  <a:pt x="126541" y="353886"/>
                </a:cubicBezTo>
                <a:close/>
                <a:moveTo>
                  <a:pt x="352003" y="235971"/>
                </a:moveTo>
                <a:lnTo>
                  <a:pt x="396607" y="235971"/>
                </a:lnTo>
                <a:cubicBezTo>
                  <a:pt x="410585" y="235971"/>
                  <a:pt x="421981" y="247248"/>
                  <a:pt x="421981" y="261189"/>
                </a:cubicBezTo>
                <a:cubicBezTo>
                  <a:pt x="421981" y="275130"/>
                  <a:pt x="410585" y="286496"/>
                  <a:pt x="396607" y="286496"/>
                </a:cubicBezTo>
                <a:lnTo>
                  <a:pt x="352003" y="286496"/>
                </a:lnTo>
                <a:cubicBezTo>
                  <a:pt x="338025" y="286496"/>
                  <a:pt x="326718" y="275130"/>
                  <a:pt x="326718" y="261189"/>
                </a:cubicBezTo>
                <a:cubicBezTo>
                  <a:pt x="326718" y="247248"/>
                  <a:pt x="338025" y="235971"/>
                  <a:pt x="352003" y="235971"/>
                </a:cubicBezTo>
                <a:close/>
                <a:moveTo>
                  <a:pt x="188938" y="215789"/>
                </a:moveTo>
                <a:cubicBezTo>
                  <a:pt x="242086" y="215789"/>
                  <a:pt x="285084" y="258797"/>
                  <a:pt x="285084" y="311758"/>
                </a:cubicBezTo>
                <a:lnTo>
                  <a:pt x="92793" y="311758"/>
                </a:lnTo>
                <a:cubicBezTo>
                  <a:pt x="92793" y="258797"/>
                  <a:pt x="135880" y="215789"/>
                  <a:pt x="188938" y="215789"/>
                </a:cubicBezTo>
                <a:close/>
                <a:moveTo>
                  <a:pt x="352003" y="117915"/>
                </a:moveTo>
                <a:lnTo>
                  <a:pt x="396607" y="117915"/>
                </a:lnTo>
                <a:cubicBezTo>
                  <a:pt x="410585" y="117915"/>
                  <a:pt x="421981" y="129297"/>
                  <a:pt x="421981" y="143257"/>
                </a:cubicBezTo>
                <a:cubicBezTo>
                  <a:pt x="421981" y="157217"/>
                  <a:pt x="410585" y="168510"/>
                  <a:pt x="396607" y="168510"/>
                </a:cubicBezTo>
                <a:lnTo>
                  <a:pt x="352003" y="168510"/>
                </a:lnTo>
                <a:cubicBezTo>
                  <a:pt x="338025" y="168510"/>
                  <a:pt x="326718" y="157217"/>
                  <a:pt x="326718" y="143257"/>
                </a:cubicBezTo>
                <a:cubicBezTo>
                  <a:pt x="326718" y="129297"/>
                  <a:pt x="338025" y="117915"/>
                  <a:pt x="352003" y="117915"/>
                </a:cubicBezTo>
                <a:close/>
                <a:moveTo>
                  <a:pt x="188974" y="92370"/>
                </a:moveTo>
                <a:cubicBezTo>
                  <a:pt x="223113" y="92370"/>
                  <a:pt x="250789" y="119999"/>
                  <a:pt x="250789" y="154080"/>
                </a:cubicBezTo>
                <a:cubicBezTo>
                  <a:pt x="250789" y="188161"/>
                  <a:pt x="223113" y="215790"/>
                  <a:pt x="188974" y="215790"/>
                </a:cubicBezTo>
                <a:cubicBezTo>
                  <a:pt x="154835" y="215790"/>
                  <a:pt x="127159" y="188161"/>
                  <a:pt x="127159" y="154080"/>
                </a:cubicBezTo>
                <a:cubicBezTo>
                  <a:pt x="127159" y="119999"/>
                  <a:pt x="154835" y="92370"/>
                  <a:pt x="188974" y="92370"/>
                </a:cubicBezTo>
                <a:close/>
                <a:moveTo>
                  <a:pt x="50642" y="50567"/>
                </a:moveTo>
                <a:lnTo>
                  <a:pt x="50642" y="556155"/>
                </a:lnTo>
                <a:lnTo>
                  <a:pt x="472600" y="556155"/>
                </a:lnTo>
                <a:lnTo>
                  <a:pt x="472600" y="50567"/>
                </a:lnTo>
                <a:close/>
                <a:moveTo>
                  <a:pt x="25366" y="0"/>
                </a:moveTo>
                <a:lnTo>
                  <a:pt x="497876" y="0"/>
                </a:lnTo>
                <a:cubicBezTo>
                  <a:pt x="511850" y="0"/>
                  <a:pt x="523242" y="11286"/>
                  <a:pt x="523242" y="25239"/>
                </a:cubicBezTo>
                <a:lnTo>
                  <a:pt x="523242" y="581394"/>
                </a:lnTo>
                <a:cubicBezTo>
                  <a:pt x="523242" y="595347"/>
                  <a:pt x="511850" y="606722"/>
                  <a:pt x="497876" y="606722"/>
                </a:cubicBezTo>
                <a:lnTo>
                  <a:pt x="25366" y="606722"/>
                </a:lnTo>
                <a:cubicBezTo>
                  <a:pt x="11303" y="606722"/>
                  <a:pt x="0" y="595347"/>
                  <a:pt x="0" y="581394"/>
                </a:cubicBezTo>
                <a:lnTo>
                  <a:pt x="0" y="25239"/>
                </a:lnTo>
                <a:cubicBezTo>
                  <a:pt x="0" y="11286"/>
                  <a:pt x="11303" y="0"/>
                  <a:pt x="25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4D8-D595-481B-98B3-1F39AF99B99A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D3EC-14B0-476A-A7B6-2379185BAD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6" b="97248" l="4180" r="96285">
                        <a14:foregroundMark x1="66873" y1="38379" x2="38700" y2="18654"/>
                        <a14:foregroundMark x1="49226" y1="16972" x2="66099" y2="67278"/>
                        <a14:foregroundMark x1="66099" y1="67278" x2="41022" y2="33180"/>
                        <a14:foregroundMark x1="45201" y1="36697" x2="49690" y2="86850"/>
                        <a14:foregroundMark x1="49690" y1="86850" x2="25697" y2="37156"/>
                        <a14:foregroundMark x1="25697" y1="37156" x2="78947" y2="44954"/>
                        <a14:foregroundMark x1="78947" y1="44954" x2="79257" y2="45260"/>
                        <a14:foregroundMark x1="45820" y1="36086" x2="44582" y2="34862"/>
                        <a14:foregroundMark x1="41641" y1="36697" x2="43963" y2="32569"/>
                        <a14:foregroundMark x1="42879" y1="29052" x2="94272" y2="31957"/>
                        <a14:foregroundMark x1="94272" y1="31957" x2="73065" y2="85933"/>
                        <a14:foregroundMark x1="73065" y1="85933" x2="85139" y2="33028"/>
                        <a14:foregroundMark x1="85139" y1="33028" x2="33282" y2="24924"/>
                        <a14:foregroundMark x1="33282" y1="24924" x2="33282" y2="76300"/>
                        <a14:foregroundMark x1="33282" y1="76300" x2="83437" y2="70489"/>
                        <a14:foregroundMark x1="83437" y1="70489" x2="21672" y2="67737"/>
                        <a14:foregroundMark x1="21672" y1="67737" x2="73065" y2="66667"/>
                        <a14:foregroundMark x1="73065" y1="66667" x2="60217" y2="15749"/>
                        <a14:foregroundMark x1="60217" y1="15749" x2="72136" y2="24465"/>
                        <a14:foregroundMark x1="45820" y1="57492" x2="54644" y2="26147"/>
                        <a14:foregroundMark x1="59907" y1="31346" x2="49845" y2="28593"/>
                        <a14:foregroundMark x1="54644" y1="27982" x2="52167" y2="11162"/>
                        <a14:foregroundMark x1="49845" y1="18043" x2="24613" y2="31346"/>
                        <a14:foregroundMark x1="29412" y1="29664" x2="29876" y2="33792"/>
                        <a14:foregroundMark x1="31734" y1="40061" x2="25232" y2="69113"/>
                        <a14:foregroundMark x1="34675" y1="51070" x2="17028" y2="47706"/>
                        <a14:foregroundMark x1="91486" y1="41284" x2="81579" y2="58563"/>
                        <a14:foregroundMark x1="84520" y1="46483" x2="83901" y2="62080"/>
                        <a14:foregroundMark x1="79721" y1="46483" x2="28173" y2="51682"/>
                        <a14:foregroundMark x1="28173" y1="51682" x2="26471" y2="37156"/>
                        <a14:foregroundMark x1="29412" y1="51070" x2="29412" y2="51070"/>
                        <a14:foregroundMark x1="31115" y1="47706" x2="19969" y2="53364"/>
                        <a14:foregroundMark x1="38235" y1="42966" x2="28173" y2="20948"/>
                        <a14:foregroundMark x1="37616" y1="17584" x2="29876" y2="24465"/>
                        <a14:foregroundMark x1="30495" y1="18654" x2="23529" y2="38379"/>
                        <a14:foregroundMark x1="35759" y1="17584" x2="14706" y2="43578"/>
                        <a14:foregroundMark x1="31734" y1="20948" x2="34056" y2="9939"/>
                        <a14:foregroundMark x1="46904" y1="12844" x2="35759" y2="10550"/>
                        <a14:foregroundMark x1="29876" y1="14067" x2="21207" y2="25076"/>
                        <a14:foregroundMark x1="42260" y1="12844" x2="34675" y2="9480"/>
                        <a14:foregroundMark x1="38700" y1="11162" x2="14087" y2="46483"/>
                        <a14:foregroundMark x1="30495" y1="21560" x2="59288" y2="18654"/>
                        <a14:foregroundMark x1="65789" y1="42966" x2="67492" y2="69572"/>
                        <a14:foregroundMark x1="71517" y1="83028" x2="51703" y2="80581"/>
                        <a14:foregroundMark x1="68576" y1="77676" x2="74458" y2="83486"/>
                        <a14:foregroundMark x1="82663" y1="66667" x2="55728" y2="74924"/>
                        <a14:foregroundMark x1="68111" y1="79511" x2="58669" y2="91590"/>
                        <a14:foregroundMark x1="65170" y1="86391" x2="52167" y2="90520"/>
                        <a14:foregroundMark x1="65789" y1="86391" x2="51703" y2="92813"/>
                        <a14:foregroundMark x1="66873" y1="80581" x2="51084" y2="87615"/>
                        <a14:foregroundMark x1="66873" y1="80122" x2="54644" y2="85321"/>
                        <a14:foregroundMark x1="62848" y1="79511" x2="49226" y2="91131"/>
                        <a14:foregroundMark x1="80960" y1="70795" x2="78638" y2="73700"/>
                        <a14:foregroundMark x1="85604" y1="56881" x2="87461" y2="70795"/>
                        <a14:foregroundMark x1="89164" y1="41896" x2="89164" y2="41896"/>
                        <a14:foregroundMark x1="71053" y1="29664" x2="76316" y2="26758"/>
                        <a14:foregroundMark x1="76935" y1="37768" x2="58669" y2="18043"/>
                        <a14:foregroundMark x1="57585" y1="18043" x2="10526" y2="35780"/>
                        <a14:foregroundMark x1="10526" y1="35780" x2="13467" y2="59174"/>
                        <a14:foregroundMark x1="16409" y1="38991" x2="14087" y2="47706"/>
                        <a14:foregroundMark x1="34675" y1="22783" x2="36997" y2="16361"/>
                        <a14:foregroundMark x1="43498" y1="13456" x2="10526" y2="51223"/>
                        <a14:foregroundMark x1="10526" y1="51223" x2="12384" y2="57492"/>
                        <a14:foregroundMark x1="24613" y1="68502" x2="57121" y2="28593"/>
                        <a14:foregroundMark x1="57121" y1="28593" x2="56347" y2="34251"/>
                        <a14:foregroundMark x1="68576" y1="50000" x2="75697" y2="61009"/>
                        <a14:foregroundMark x1="85139" y1="46483" x2="85139" y2="46483"/>
                        <a14:foregroundMark x1="81579" y1="48165" x2="89164" y2="66208"/>
                        <a14:foregroundMark x1="87926" y1="44190" x2="58514" y2="90979"/>
                        <a14:foregroundMark x1="58514" y1="90979" x2="64551" y2="84098"/>
                        <a14:foregroundMark x1="82198" y1="58104" x2="59907" y2="90520"/>
                        <a14:foregroundMark x1="78638" y1="80581" x2="63932" y2="92202"/>
                        <a14:foregroundMark x1="79721" y1="81804" x2="75077" y2="86391"/>
                        <a14:foregroundMark x1="77399" y1="79511" x2="73375" y2="87003"/>
                        <a14:foregroundMark x1="71517" y1="86391" x2="61610" y2="91590"/>
                        <a14:foregroundMark x1="75077" y1="85321" x2="54644" y2="95107"/>
                        <a14:foregroundMark x1="88545" y1="62691" x2="82198" y2="74924"/>
                        <a14:foregroundMark x1="91486" y1="44190" x2="88545" y2="66667"/>
                        <a14:foregroundMark x1="91486" y1="51682" x2="92724" y2="59786"/>
                        <a14:foregroundMark x1="89164" y1="43578" x2="90402" y2="69113"/>
                        <a14:foregroundMark x1="92724" y1="40061" x2="88545" y2="66667"/>
                        <a14:foregroundMark x1="87926" y1="57492" x2="90402" y2="66667"/>
                        <a14:foregroundMark x1="72755" y1="25076" x2="75697" y2="26147"/>
                        <a14:foregroundMark x1="81579" y1="30275" x2="65789" y2="14679"/>
                        <a14:foregroundMark x1="85604" y1="32569" x2="60372" y2="8869"/>
                        <a14:foregroundMark x1="83282" y1="29052" x2="42879" y2="6575"/>
                        <a14:foregroundMark x1="75077" y1="27370" x2="36378" y2="9480"/>
                        <a14:foregroundMark x1="68111" y1="22171" x2="50464" y2="7034"/>
                        <a14:foregroundMark x1="69195" y1="23242" x2="50464" y2="3058"/>
                        <a14:foregroundMark x1="63932" y1="9480" x2="42260" y2="12232"/>
                        <a14:foregroundMark x1="48762" y1="12844" x2="24149" y2="29664"/>
                        <a14:foregroundMark x1="38700" y1="14067" x2="6502" y2="52294"/>
                        <a14:foregroundMark x1="6502" y1="52294" x2="8204" y2="56269"/>
                        <a14:foregroundMark x1="23529" y1="23853" x2="22136" y2="74006"/>
                        <a14:foregroundMark x1="22136" y1="74006" x2="29412" y2="79511"/>
                        <a14:foregroundMark x1="13003" y1="56881" x2="34675" y2="84709"/>
                        <a14:foregroundMark x1="48762" y1="87615" x2="9598" y2="53976"/>
                        <a14:foregroundMark x1="9598" y1="53976" x2="8824" y2="54587"/>
                        <a14:foregroundMark x1="34056" y1="24465" x2="12384" y2="48777"/>
                        <a14:foregroundMark x1="25232" y1="51070" x2="16409" y2="73700"/>
                        <a14:foregroundMark x1="64551" y1="67278" x2="63313" y2="17278"/>
                        <a14:foregroundMark x1="63313" y1="17278" x2="72136" y2="20948"/>
                        <a14:foregroundMark x1="57585" y1="22783" x2="86223" y2="41896"/>
                        <a14:foregroundMark x1="78638" y1="41284" x2="68576" y2="15138"/>
                        <a14:foregroundMark x1="72755" y1="30275" x2="82198" y2="26758"/>
                        <a14:foregroundMark x1="71517" y1="30887" x2="75077" y2="15138"/>
                        <a14:foregroundMark x1="82198" y1="41896" x2="78638" y2="20336"/>
                        <a14:foregroundMark x1="83282" y1="34862" x2="56966" y2="8257"/>
                        <a14:foregroundMark x1="68111" y1="29052" x2="78019" y2="44801"/>
                        <a14:foregroundMark x1="69814" y1="26758" x2="78019" y2="23853"/>
                        <a14:foregroundMark x1="80341" y1="45872" x2="89164" y2="51070"/>
                        <a14:foregroundMark x1="86223" y1="37768" x2="86223" y2="37768"/>
                        <a14:foregroundMark x1="86842" y1="48165" x2="51238" y2="83333"/>
                        <a14:foregroundMark x1="51238" y1="83333" x2="43498" y2="85780"/>
                        <a14:foregroundMark x1="60372" y1="91590" x2="73375" y2="82416"/>
                        <a14:foregroundMark x1="84520" y1="66667" x2="41486" y2="92355"/>
                        <a14:foregroundMark x1="41486" y1="92355" x2="49226" y2="88685"/>
                        <a14:foregroundMark x1="32817" y1="26147" x2="4180" y2="41896"/>
                        <a14:foregroundMark x1="26471" y1="15138" x2="19350" y2="20336"/>
                        <a14:foregroundMark x1="30495" y1="17584" x2="22291" y2="21560"/>
                        <a14:foregroundMark x1="36378" y1="12232" x2="24613" y2="18654"/>
                        <a14:foregroundMark x1="22291" y1="20336" x2="12384" y2="35474"/>
                        <a14:foregroundMark x1="53406" y1="16361" x2="68111" y2="15749"/>
                        <a14:foregroundMark x1="58050" y1="18043" x2="21207" y2="19878"/>
                        <a14:foregroundMark x1="31734" y1="16361" x2="12384" y2="28593"/>
                        <a14:foregroundMark x1="15325" y1="45260" x2="12384" y2="58104"/>
                        <a14:foregroundMark x1="27554" y1="68502" x2="14087" y2="48165"/>
                        <a14:foregroundMark x1="61610" y1="66208" x2="63313" y2="14832"/>
                        <a14:foregroundMark x1="63313" y1="14832" x2="63932" y2="14679"/>
                        <a14:foregroundMark x1="72755" y1="26758" x2="90402" y2="39450"/>
                        <a14:foregroundMark x1="78019" y1="30275" x2="78019" y2="30275"/>
                        <a14:foregroundMark x1="74458" y1="56881" x2="60991" y2="82416"/>
                        <a14:foregroundMark x1="67492" y1="56881" x2="24613" y2="82875"/>
                        <a14:foregroundMark x1="24613" y1="82875" x2="16409" y2="69572"/>
                        <a14:foregroundMark x1="15325" y1="56881" x2="9443" y2="66208"/>
                        <a14:foregroundMark x1="18885" y1="71407" x2="24149" y2="77676"/>
                        <a14:foregroundMark x1="32353" y1="77217" x2="21672" y2="65596"/>
                        <a14:foregroundMark x1="45201" y1="88685" x2="18885" y2="73089"/>
                        <a14:foregroundMark x1="51084" y1="92813" x2="18885" y2="79511"/>
                        <a14:foregroundMark x1="48142" y1="94037" x2="35294" y2="92202"/>
                        <a14:foregroundMark x1="47523" y1="94037" x2="14706" y2="75382"/>
                        <a14:foregroundMark x1="36378" y1="87615" x2="8204" y2="66667"/>
                        <a14:foregroundMark x1="32353" y1="82416" x2="5263" y2="48777"/>
                        <a14:foregroundMark x1="32353" y1="77217" x2="7121" y2="38379"/>
                        <a14:foregroundMark x1="25232" y1="73700" x2="7121" y2="37768"/>
                        <a14:foregroundMark x1="16409" y1="67278" x2="14706" y2="33792"/>
                        <a14:foregroundMark x1="13003" y1="54587" x2="32817" y2="27982"/>
                        <a14:foregroundMark x1="18266" y1="55810" x2="17647" y2="38991"/>
                        <a14:foregroundMark x1="13003" y1="56269" x2="16409" y2="36086"/>
                        <a14:foregroundMark x1="9443" y1="52905" x2="15325" y2="37768"/>
                        <a14:foregroundMark x1="10526" y1="51070" x2="10526" y2="51070"/>
                        <a14:foregroundMark x1="8204" y1="46483" x2="8204" y2="46483"/>
                        <a14:foregroundMark x1="8204" y1="46483" x2="14706" y2="38991"/>
                        <a14:foregroundMark x1="16409" y1="42966" x2="8824" y2="59174"/>
                        <a14:foregroundMark x1="14706" y1="60398" x2="25851" y2="85780"/>
                        <a14:foregroundMark x1="21207" y1="58104" x2="48142" y2="90520"/>
                        <a14:foregroundMark x1="20588" y1="60398" x2="45820" y2="92813"/>
                        <a14:foregroundMark x1="7740" y1="53976" x2="39938" y2="93119"/>
                        <a14:foregroundMark x1="39938" y1="93119" x2="47523" y2="92813"/>
                        <a14:foregroundMark x1="56966" y1="29052" x2="48142" y2="59174"/>
                        <a14:foregroundMark x1="48762" y1="13456" x2="76935" y2="30887"/>
                        <a14:foregroundMark x1="55728" y1="4740" x2="83282" y2="48318"/>
                        <a14:foregroundMark x1="83282" y1="48318" x2="83901" y2="56269"/>
                        <a14:foregroundMark x1="61610" y1="5963" x2="82198" y2="45872"/>
                        <a14:foregroundMark x1="63313" y1="11774" x2="83282" y2="50459"/>
                        <a14:foregroundMark x1="49226" y1="22783" x2="87461" y2="58104"/>
                        <a14:foregroundMark x1="87461" y1="58104" x2="54799" y2="97248"/>
                        <a14:foregroundMark x1="54799" y1="97248" x2="86997" y2="59174"/>
                        <a14:foregroundMark x1="86997" y1="59174" x2="89783" y2="48777"/>
                        <a14:foregroundMark x1="75077" y1="40061" x2="27554" y2="19572"/>
                        <a14:foregroundMark x1="27554" y1="19572" x2="27090" y2="14679"/>
                        <a14:foregroundMark x1="34056" y1="21560" x2="80341" y2="39755"/>
                        <a14:foregroundMark x1="80341" y1="39755" x2="80341" y2="40061"/>
                        <a14:foregroundMark x1="64551" y1="12232" x2="85604" y2="27370"/>
                        <a14:foregroundMark x1="83901" y1="42966" x2="82663" y2="27370"/>
                        <a14:foregroundMark x1="80960" y1="47706" x2="89164" y2="31346"/>
                        <a14:foregroundMark x1="72136" y1="29052" x2="87926" y2="27982"/>
                        <a14:foregroundMark x1="83901" y1="37156" x2="83901" y2="37156"/>
                        <a14:foregroundMark x1="71053" y1="31346" x2="76935" y2="19878"/>
                        <a14:foregroundMark x1="73375" y1="25076" x2="76316" y2="13456"/>
                        <a14:foregroundMark x1="61610" y1="41896" x2="14087" y2="59021"/>
                        <a14:foregroundMark x1="14087" y1="59021" x2="24149" y2="66208"/>
                        <a14:foregroundMark x1="18885" y1="55810" x2="42879" y2="93425"/>
                        <a14:foregroundMark x1="78019" y1="72018" x2="27090" y2="85627"/>
                        <a14:foregroundMark x1="27090" y1="85627" x2="22910" y2="65596"/>
                        <a14:foregroundMark x1="91486" y1="56881" x2="65170" y2="92202"/>
                        <a14:foregroundMark x1="91486" y1="47706" x2="73375" y2="81193"/>
                        <a14:foregroundMark x1="89164" y1="53976" x2="54489" y2="91590"/>
                        <a14:foregroundMark x1="54489" y1="91590" x2="54644" y2="91131"/>
                        <a14:foregroundMark x1="87461" y1="36697" x2="85139" y2="59786"/>
                        <a14:foregroundMark x1="59907" y1="35474" x2="21981" y2="69878"/>
                        <a14:foregroundMark x1="21981" y1="69878" x2="13003" y2="47706"/>
                        <a14:foregroundMark x1="34056" y1="40673" x2="32353" y2="35474"/>
                        <a14:foregroundMark x1="22910" y1="37156" x2="21827" y2="87309"/>
                        <a14:foregroundMark x1="21827" y1="87309" x2="52167" y2="96330"/>
                        <a14:foregroundMark x1="21207" y1="67890" x2="25851" y2="59174"/>
                        <a14:foregroundMark x1="29876" y1="58104" x2="32353" y2="40061"/>
                        <a14:foregroundMark x1="32353" y1="40673" x2="28173" y2="37768"/>
                        <a14:foregroundMark x1="38235" y1="41896" x2="17647" y2="63303"/>
                        <a14:foregroundMark x1="18885" y1="62080" x2="14087" y2="44801"/>
                        <a14:foregroundMark x1="25851" y1="41896" x2="14706" y2="45260"/>
                        <a14:foregroundMark x1="80960" y1="63914" x2="87926" y2="65596"/>
                        <a14:foregroundMark x1="83282" y1="47706" x2="73994" y2="83486"/>
                        <a14:foregroundMark x1="86223" y1="47095" x2="61300" y2="96177"/>
                        <a14:foregroundMark x1="61300" y1="96177" x2="62229" y2="94495"/>
                        <a14:foregroundMark x1="91486" y1="66208" x2="71053" y2="85321"/>
                        <a14:foregroundMark x1="86842" y1="62080" x2="71517" y2="87615"/>
                        <a14:foregroundMark x1="86842" y1="51682" x2="92105" y2="55810"/>
                        <a14:foregroundMark x1="91486" y1="43578" x2="96285" y2="43578"/>
                        <a14:foregroundMark x1="88545" y1="50459" x2="81579" y2="78899"/>
                        <a14:foregroundMark x1="86223" y1="44801" x2="85604" y2="74312"/>
                        <a14:foregroundMark x1="86842" y1="44801" x2="67492" y2="92049"/>
                        <a14:foregroundMark x1="67492" y1="92049" x2="19814" y2="72936"/>
                        <a14:foregroundMark x1="19814" y1="72936" x2="18266" y2="59174"/>
                        <a14:foregroundMark x1="28793" y1="56881" x2="11146" y2="66667"/>
                        <a14:foregroundMark x1="32353" y1="78899" x2="10062" y2="67890"/>
                        <a14:foregroundMark x1="29876" y1="89297" x2="23529" y2="88685"/>
                        <a14:foregroundMark x1="25232" y1="80122" x2="23529" y2="80581"/>
                        <a14:foregroundMark x1="29412" y1="87003" x2="15325" y2="79511"/>
                        <a14:foregroundMark x1="95046" y1="52294" x2="88545" y2="59786"/>
                        <a14:foregroundMark x1="71517" y1="71407" x2="67492" y2="85780"/>
                        <a14:foregroundMark x1="87926" y1="67278" x2="72136" y2="88226"/>
                        <a14:foregroundMark x1="82198" y1="79511" x2="75697" y2="85780"/>
                        <a14:foregroundMark x1="83282" y1="67890" x2="69814" y2="89908"/>
                        <a14:foregroundMark x1="89783" y1="63303" x2="74458" y2="89297"/>
                        <a14:foregroundMark x1="43498" y1="69572" x2="18885" y2="61468"/>
                        <a14:foregroundMark x1="14706" y1="63914" x2="36378" y2="89908"/>
                        <a14:foregroundMark x1="71517" y1="53976" x2="71517" y2="53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6479" y="136525"/>
            <a:ext cx="956762" cy="968609"/>
          </a:xfrm>
          <a:prstGeom prst="rect">
            <a:avLst/>
          </a:prstGeom>
        </p:spPr>
      </p:pic>
      <p:sp>
        <p:nvSpPr>
          <p:cNvPr id="8" name="PA-Freeform: Shape 36"/>
          <p:cNvSpPr/>
          <p:nvPr userDrawn="1"/>
        </p:nvSpPr>
        <p:spPr bwMode="auto">
          <a:xfrm>
            <a:off x="457332" y="356808"/>
            <a:ext cx="567225" cy="657723"/>
          </a:xfrm>
          <a:custGeom>
            <a:avLst/>
            <a:gdLst>
              <a:gd name="connsiteX0" fmla="*/ 126541 w 523242"/>
              <a:gd name="connsiteY0" fmla="*/ 455006 h 606722"/>
              <a:gd name="connsiteX1" fmla="*/ 396611 w 523242"/>
              <a:gd name="connsiteY1" fmla="*/ 455006 h 606722"/>
              <a:gd name="connsiteX2" fmla="*/ 421980 w 523242"/>
              <a:gd name="connsiteY2" fmla="*/ 480259 h 606722"/>
              <a:gd name="connsiteX3" fmla="*/ 396611 w 523242"/>
              <a:gd name="connsiteY3" fmla="*/ 505601 h 606722"/>
              <a:gd name="connsiteX4" fmla="*/ 126541 w 523242"/>
              <a:gd name="connsiteY4" fmla="*/ 505601 h 606722"/>
              <a:gd name="connsiteX5" fmla="*/ 101261 w 523242"/>
              <a:gd name="connsiteY5" fmla="*/ 480259 h 606722"/>
              <a:gd name="connsiteX6" fmla="*/ 126541 w 523242"/>
              <a:gd name="connsiteY6" fmla="*/ 455006 h 606722"/>
              <a:gd name="connsiteX7" fmla="*/ 126541 w 523242"/>
              <a:gd name="connsiteY7" fmla="*/ 353886 h 606722"/>
              <a:gd name="connsiteX8" fmla="*/ 396611 w 523242"/>
              <a:gd name="connsiteY8" fmla="*/ 353886 h 606722"/>
              <a:gd name="connsiteX9" fmla="*/ 421980 w 523242"/>
              <a:gd name="connsiteY9" fmla="*/ 379228 h 606722"/>
              <a:gd name="connsiteX10" fmla="*/ 396611 w 523242"/>
              <a:gd name="connsiteY10" fmla="*/ 404481 h 606722"/>
              <a:gd name="connsiteX11" fmla="*/ 126541 w 523242"/>
              <a:gd name="connsiteY11" fmla="*/ 404481 h 606722"/>
              <a:gd name="connsiteX12" fmla="*/ 101261 w 523242"/>
              <a:gd name="connsiteY12" fmla="*/ 379228 h 606722"/>
              <a:gd name="connsiteX13" fmla="*/ 126541 w 523242"/>
              <a:gd name="connsiteY13" fmla="*/ 353886 h 606722"/>
              <a:gd name="connsiteX14" fmla="*/ 352003 w 523242"/>
              <a:gd name="connsiteY14" fmla="*/ 235971 h 606722"/>
              <a:gd name="connsiteX15" fmla="*/ 396607 w 523242"/>
              <a:gd name="connsiteY15" fmla="*/ 235971 h 606722"/>
              <a:gd name="connsiteX16" fmla="*/ 421981 w 523242"/>
              <a:gd name="connsiteY16" fmla="*/ 261189 h 606722"/>
              <a:gd name="connsiteX17" fmla="*/ 396607 w 523242"/>
              <a:gd name="connsiteY17" fmla="*/ 286496 h 606722"/>
              <a:gd name="connsiteX18" fmla="*/ 352003 w 523242"/>
              <a:gd name="connsiteY18" fmla="*/ 286496 h 606722"/>
              <a:gd name="connsiteX19" fmla="*/ 326718 w 523242"/>
              <a:gd name="connsiteY19" fmla="*/ 261189 h 606722"/>
              <a:gd name="connsiteX20" fmla="*/ 352003 w 523242"/>
              <a:gd name="connsiteY20" fmla="*/ 235971 h 606722"/>
              <a:gd name="connsiteX21" fmla="*/ 188938 w 523242"/>
              <a:gd name="connsiteY21" fmla="*/ 215789 h 606722"/>
              <a:gd name="connsiteX22" fmla="*/ 285084 w 523242"/>
              <a:gd name="connsiteY22" fmla="*/ 311758 h 606722"/>
              <a:gd name="connsiteX23" fmla="*/ 92793 w 523242"/>
              <a:gd name="connsiteY23" fmla="*/ 311758 h 606722"/>
              <a:gd name="connsiteX24" fmla="*/ 188938 w 523242"/>
              <a:gd name="connsiteY24" fmla="*/ 215789 h 606722"/>
              <a:gd name="connsiteX25" fmla="*/ 352003 w 523242"/>
              <a:gd name="connsiteY25" fmla="*/ 117915 h 606722"/>
              <a:gd name="connsiteX26" fmla="*/ 396607 w 523242"/>
              <a:gd name="connsiteY26" fmla="*/ 117915 h 606722"/>
              <a:gd name="connsiteX27" fmla="*/ 421981 w 523242"/>
              <a:gd name="connsiteY27" fmla="*/ 143257 h 606722"/>
              <a:gd name="connsiteX28" fmla="*/ 396607 w 523242"/>
              <a:gd name="connsiteY28" fmla="*/ 168510 h 606722"/>
              <a:gd name="connsiteX29" fmla="*/ 352003 w 523242"/>
              <a:gd name="connsiteY29" fmla="*/ 168510 h 606722"/>
              <a:gd name="connsiteX30" fmla="*/ 326718 w 523242"/>
              <a:gd name="connsiteY30" fmla="*/ 143257 h 606722"/>
              <a:gd name="connsiteX31" fmla="*/ 352003 w 523242"/>
              <a:gd name="connsiteY31" fmla="*/ 117915 h 606722"/>
              <a:gd name="connsiteX32" fmla="*/ 188974 w 523242"/>
              <a:gd name="connsiteY32" fmla="*/ 92370 h 606722"/>
              <a:gd name="connsiteX33" fmla="*/ 250789 w 523242"/>
              <a:gd name="connsiteY33" fmla="*/ 154080 h 606722"/>
              <a:gd name="connsiteX34" fmla="*/ 188974 w 523242"/>
              <a:gd name="connsiteY34" fmla="*/ 215790 h 606722"/>
              <a:gd name="connsiteX35" fmla="*/ 127159 w 523242"/>
              <a:gd name="connsiteY35" fmla="*/ 154080 h 606722"/>
              <a:gd name="connsiteX36" fmla="*/ 188974 w 523242"/>
              <a:gd name="connsiteY36" fmla="*/ 92370 h 606722"/>
              <a:gd name="connsiteX37" fmla="*/ 50642 w 523242"/>
              <a:gd name="connsiteY37" fmla="*/ 50567 h 606722"/>
              <a:gd name="connsiteX38" fmla="*/ 50642 w 523242"/>
              <a:gd name="connsiteY38" fmla="*/ 556155 h 606722"/>
              <a:gd name="connsiteX39" fmla="*/ 472600 w 523242"/>
              <a:gd name="connsiteY39" fmla="*/ 556155 h 606722"/>
              <a:gd name="connsiteX40" fmla="*/ 472600 w 523242"/>
              <a:gd name="connsiteY40" fmla="*/ 50567 h 606722"/>
              <a:gd name="connsiteX41" fmla="*/ 25366 w 523242"/>
              <a:gd name="connsiteY41" fmla="*/ 0 h 606722"/>
              <a:gd name="connsiteX42" fmla="*/ 497876 w 523242"/>
              <a:gd name="connsiteY42" fmla="*/ 0 h 606722"/>
              <a:gd name="connsiteX43" fmla="*/ 523242 w 523242"/>
              <a:gd name="connsiteY43" fmla="*/ 25239 h 606722"/>
              <a:gd name="connsiteX44" fmla="*/ 523242 w 523242"/>
              <a:gd name="connsiteY44" fmla="*/ 581394 h 606722"/>
              <a:gd name="connsiteX45" fmla="*/ 497876 w 523242"/>
              <a:gd name="connsiteY45" fmla="*/ 606722 h 606722"/>
              <a:gd name="connsiteX46" fmla="*/ 25366 w 523242"/>
              <a:gd name="connsiteY46" fmla="*/ 606722 h 606722"/>
              <a:gd name="connsiteX47" fmla="*/ 0 w 523242"/>
              <a:gd name="connsiteY47" fmla="*/ 581394 h 606722"/>
              <a:gd name="connsiteX48" fmla="*/ 0 w 523242"/>
              <a:gd name="connsiteY48" fmla="*/ 25239 h 606722"/>
              <a:gd name="connsiteX49" fmla="*/ 25366 w 523242"/>
              <a:gd name="connsiteY4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23242" h="606722">
                <a:moveTo>
                  <a:pt x="126541" y="455006"/>
                </a:moveTo>
                <a:lnTo>
                  <a:pt x="396611" y="455006"/>
                </a:lnTo>
                <a:cubicBezTo>
                  <a:pt x="410586" y="455006"/>
                  <a:pt x="421980" y="466299"/>
                  <a:pt x="421980" y="480259"/>
                </a:cubicBezTo>
                <a:cubicBezTo>
                  <a:pt x="421980" y="494308"/>
                  <a:pt x="410586" y="505601"/>
                  <a:pt x="396611" y="505601"/>
                </a:cubicBezTo>
                <a:lnTo>
                  <a:pt x="126541" y="505601"/>
                </a:lnTo>
                <a:cubicBezTo>
                  <a:pt x="112566" y="505601"/>
                  <a:pt x="101261" y="494308"/>
                  <a:pt x="101261" y="480259"/>
                </a:cubicBezTo>
                <a:cubicBezTo>
                  <a:pt x="101261" y="466299"/>
                  <a:pt x="112566" y="455006"/>
                  <a:pt x="126541" y="455006"/>
                </a:cubicBezTo>
                <a:close/>
                <a:moveTo>
                  <a:pt x="126541" y="353886"/>
                </a:moveTo>
                <a:lnTo>
                  <a:pt x="396611" y="353886"/>
                </a:lnTo>
                <a:cubicBezTo>
                  <a:pt x="410586" y="353886"/>
                  <a:pt x="421980" y="365268"/>
                  <a:pt x="421980" y="379228"/>
                </a:cubicBezTo>
                <a:cubicBezTo>
                  <a:pt x="421980" y="393188"/>
                  <a:pt x="410586" y="404481"/>
                  <a:pt x="396611" y="404481"/>
                </a:cubicBezTo>
                <a:lnTo>
                  <a:pt x="126541" y="404481"/>
                </a:lnTo>
                <a:cubicBezTo>
                  <a:pt x="112566" y="404481"/>
                  <a:pt x="101261" y="393188"/>
                  <a:pt x="101261" y="379228"/>
                </a:cubicBezTo>
                <a:cubicBezTo>
                  <a:pt x="101261" y="365268"/>
                  <a:pt x="112566" y="353886"/>
                  <a:pt x="126541" y="353886"/>
                </a:cubicBezTo>
                <a:close/>
                <a:moveTo>
                  <a:pt x="352003" y="235971"/>
                </a:moveTo>
                <a:lnTo>
                  <a:pt x="396607" y="235971"/>
                </a:lnTo>
                <a:cubicBezTo>
                  <a:pt x="410585" y="235971"/>
                  <a:pt x="421981" y="247248"/>
                  <a:pt x="421981" y="261189"/>
                </a:cubicBezTo>
                <a:cubicBezTo>
                  <a:pt x="421981" y="275130"/>
                  <a:pt x="410585" y="286496"/>
                  <a:pt x="396607" y="286496"/>
                </a:cubicBezTo>
                <a:lnTo>
                  <a:pt x="352003" y="286496"/>
                </a:lnTo>
                <a:cubicBezTo>
                  <a:pt x="338025" y="286496"/>
                  <a:pt x="326718" y="275130"/>
                  <a:pt x="326718" y="261189"/>
                </a:cubicBezTo>
                <a:cubicBezTo>
                  <a:pt x="326718" y="247248"/>
                  <a:pt x="338025" y="235971"/>
                  <a:pt x="352003" y="235971"/>
                </a:cubicBezTo>
                <a:close/>
                <a:moveTo>
                  <a:pt x="188938" y="215789"/>
                </a:moveTo>
                <a:cubicBezTo>
                  <a:pt x="242086" y="215789"/>
                  <a:pt x="285084" y="258797"/>
                  <a:pt x="285084" y="311758"/>
                </a:cubicBezTo>
                <a:lnTo>
                  <a:pt x="92793" y="311758"/>
                </a:lnTo>
                <a:cubicBezTo>
                  <a:pt x="92793" y="258797"/>
                  <a:pt x="135880" y="215789"/>
                  <a:pt x="188938" y="215789"/>
                </a:cubicBezTo>
                <a:close/>
                <a:moveTo>
                  <a:pt x="352003" y="117915"/>
                </a:moveTo>
                <a:lnTo>
                  <a:pt x="396607" y="117915"/>
                </a:lnTo>
                <a:cubicBezTo>
                  <a:pt x="410585" y="117915"/>
                  <a:pt x="421981" y="129297"/>
                  <a:pt x="421981" y="143257"/>
                </a:cubicBezTo>
                <a:cubicBezTo>
                  <a:pt x="421981" y="157217"/>
                  <a:pt x="410585" y="168510"/>
                  <a:pt x="396607" y="168510"/>
                </a:cubicBezTo>
                <a:lnTo>
                  <a:pt x="352003" y="168510"/>
                </a:lnTo>
                <a:cubicBezTo>
                  <a:pt x="338025" y="168510"/>
                  <a:pt x="326718" y="157217"/>
                  <a:pt x="326718" y="143257"/>
                </a:cubicBezTo>
                <a:cubicBezTo>
                  <a:pt x="326718" y="129297"/>
                  <a:pt x="338025" y="117915"/>
                  <a:pt x="352003" y="117915"/>
                </a:cubicBezTo>
                <a:close/>
                <a:moveTo>
                  <a:pt x="188974" y="92370"/>
                </a:moveTo>
                <a:cubicBezTo>
                  <a:pt x="223113" y="92370"/>
                  <a:pt x="250789" y="119999"/>
                  <a:pt x="250789" y="154080"/>
                </a:cubicBezTo>
                <a:cubicBezTo>
                  <a:pt x="250789" y="188161"/>
                  <a:pt x="223113" y="215790"/>
                  <a:pt x="188974" y="215790"/>
                </a:cubicBezTo>
                <a:cubicBezTo>
                  <a:pt x="154835" y="215790"/>
                  <a:pt x="127159" y="188161"/>
                  <a:pt x="127159" y="154080"/>
                </a:cubicBezTo>
                <a:cubicBezTo>
                  <a:pt x="127159" y="119999"/>
                  <a:pt x="154835" y="92370"/>
                  <a:pt x="188974" y="92370"/>
                </a:cubicBezTo>
                <a:close/>
                <a:moveTo>
                  <a:pt x="50642" y="50567"/>
                </a:moveTo>
                <a:lnTo>
                  <a:pt x="50642" y="556155"/>
                </a:lnTo>
                <a:lnTo>
                  <a:pt x="472600" y="556155"/>
                </a:lnTo>
                <a:lnTo>
                  <a:pt x="472600" y="50567"/>
                </a:lnTo>
                <a:close/>
                <a:moveTo>
                  <a:pt x="25366" y="0"/>
                </a:moveTo>
                <a:lnTo>
                  <a:pt x="497876" y="0"/>
                </a:lnTo>
                <a:cubicBezTo>
                  <a:pt x="511850" y="0"/>
                  <a:pt x="523242" y="11286"/>
                  <a:pt x="523242" y="25239"/>
                </a:cubicBezTo>
                <a:lnTo>
                  <a:pt x="523242" y="581394"/>
                </a:lnTo>
                <a:cubicBezTo>
                  <a:pt x="523242" y="595347"/>
                  <a:pt x="511850" y="606722"/>
                  <a:pt x="497876" y="606722"/>
                </a:cubicBezTo>
                <a:lnTo>
                  <a:pt x="25366" y="606722"/>
                </a:lnTo>
                <a:cubicBezTo>
                  <a:pt x="11303" y="606722"/>
                  <a:pt x="0" y="595347"/>
                  <a:pt x="0" y="581394"/>
                </a:cubicBezTo>
                <a:lnTo>
                  <a:pt x="0" y="25239"/>
                </a:lnTo>
                <a:cubicBezTo>
                  <a:pt x="0" y="11286"/>
                  <a:pt x="11303" y="0"/>
                  <a:pt x="25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4D8-D595-481B-98B3-1F39AF99B99A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D3EC-14B0-476A-A7B6-2379185BAD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6" b="97248" l="4180" r="96285">
                        <a14:foregroundMark x1="66873" y1="38379" x2="38700" y2="18654"/>
                        <a14:foregroundMark x1="49226" y1="16972" x2="66099" y2="67278"/>
                        <a14:foregroundMark x1="66099" y1="67278" x2="41022" y2="33180"/>
                        <a14:foregroundMark x1="45201" y1="36697" x2="49690" y2="86850"/>
                        <a14:foregroundMark x1="49690" y1="86850" x2="25697" y2="37156"/>
                        <a14:foregroundMark x1="25697" y1="37156" x2="78947" y2="44954"/>
                        <a14:foregroundMark x1="78947" y1="44954" x2="79257" y2="45260"/>
                        <a14:foregroundMark x1="45820" y1="36086" x2="44582" y2="34862"/>
                        <a14:foregroundMark x1="41641" y1="36697" x2="43963" y2="32569"/>
                        <a14:foregroundMark x1="42879" y1="29052" x2="94272" y2="31957"/>
                        <a14:foregroundMark x1="94272" y1="31957" x2="73065" y2="85933"/>
                        <a14:foregroundMark x1="73065" y1="85933" x2="85139" y2="33028"/>
                        <a14:foregroundMark x1="85139" y1="33028" x2="33282" y2="24924"/>
                        <a14:foregroundMark x1="33282" y1="24924" x2="33282" y2="76300"/>
                        <a14:foregroundMark x1="33282" y1="76300" x2="83437" y2="70489"/>
                        <a14:foregroundMark x1="83437" y1="70489" x2="21672" y2="67737"/>
                        <a14:foregroundMark x1="21672" y1="67737" x2="73065" y2="66667"/>
                        <a14:foregroundMark x1="73065" y1="66667" x2="60217" y2="15749"/>
                        <a14:foregroundMark x1="60217" y1="15749" x2="72136" y2="24465"/>
                        <a14:foregroundMark x1="45820" y1="57492" x2="54644" y2="26147"/>
                        <a14:foregroundMark x1="59907" y1="31346" x2="49845" y2="28593"/>
                        <a14:foregroundMark x1="54644" y1="27982" x2="52167" y2="11162"/>
                        <a14:foregroundMark x1="49845" y1="18043" x2="24613" y2="31346"/>
                        <a14:foregroundMark x1="29412" y1="29664" x2="29876" y2="33792"/>
                        <a14:foregroundMark x1="31734" y1="40061" x2="25232" y2="69113"/>
                        <a14:foregroundMark x1="34675" y1="51070" x2="17028" y2="47706"/>
                        <a14:foregroundMark x1="91486" y1="41284" x2="81579" y2="58563"/>
                        <a14:foregroundMark x1="84520" y1="46483" x2="83901" y2="62080"/>
                        <a14:foregroundMark x1="79721" y1="46483" x2="28173" y2="51682"/>
                        <a14:foregroundMark x1="28173" y1="51682" x2="26471" y2="37156"/>
                        <a14:foregroundMark x1="29412" y1="51070" x2="29412" y2="51070"/>
                        <a14:foregroundMark x1="31115" y1="47706" x2="19969" y2="53364"/>
                        <a14:foregroundMark x1="38235" y1="42966" x2="28173" y2="20948"/>
                        <a14:foregroundMark x1="37616" y1="17584" x2="29876" y2="24465"/>
                        <a14:foregroundMark x1="30495" y1="18654" x2="23529" y2="38379"/>
                        <a14:foregroundMark x1="35759" y1="17584" x2="14706" y2="43578"/>
                        <a14:foregroundMark x1="31734" y1="20948" x2="34056" y2="9939"/>
                        <a14:foregroundMark x1="46904" y1="12844" x2="35759" y2="10550"/>
                        <a14:foregroundMark x1="29876" y1="14067" x2="21207" y2="25076"/>
                        <a14:foregroundMark x1="42260" y1="12844" x2="34675" y2="9480"/>
                        <a14:foregroundMark x1="38700" y1="11162" x2="14087" y2="46483"/>
                        <a14:foregroundMark x1="30495" y1="21560" x2="59288" y2="18654"/>
                        <a14:foregroundMark x1="65789" y1="42966" x2="67492" y2="69572"/>
                        <a14:foregroundMark x1="71517" y1="83028" x2="51703" y2="80581"/>
                        <a14:foregroundMark x1="68576" y1="77676" x2="74458" y2="83486"/>
                        <a14:foregroundMark x1="82663" y1="66667" x2="55728" y2="74924"/>
                        <a14:foregroundMark x1="68111" y1="79511" x2="58669" y2="91590"/>
                        <a14:foregroundMark x1="65170" y1="86391" x2="52167" y2="90520"/>
                        <a14:foregroundMark x1="65789" y1="86391" x2="51703" y2="92813"/>
                        <a14:foregroundMark x1="66873" y1="80581" x2="51084" y2="87615"/>
                        <a14:foregroundMark x1="66873" y1="80122" x2="54644" y2="85321"/>
                        <a14:foregroundMark x1="62848" y1="79511" x2="49226" y2="91131"/>
                        <a14:foregroundMark x1="80960" y1="70795" x2="78638" y2="73700"/>
                        <a14:foregroundMark x1="85604" y1="56881" x2="87461" y2="70795"/>
                        <a14:foregroundMark x1="89164" y1="41896" x2="89164" y2="41896"/>
                        <a14:foregroundMark x1="71053" y1="29664" x2="76316" y2="26758"/>
                        <a14:foregroundMark x1="76935" y1="37768" x2="58669" y2="18043"/>
                        <a14:foregroundMark x1="57585" y1="18043" x2="10526" y2="35780"/>
                        <a14:foregroundMark x1="10526" y1="35780" x2="13467" y2="59174"/>
                        <a14:foregroundMark x1="16409" y1="38991" x2="14087" y2="47706"/>
                        <a14:foregroundMark x1="34675" y1="22783" x2="36997" y2="16361"/>
                        <a14:foregroundMark x1="43498" y1="13456" x2="10526" y2="51223"/>
                        <a14:foregroundMark x1="10526" y1="51223" x2="12384" y2="57492"/>
                        <a14:foregroundMark x1="24613" y1="68502" x2="57121" y2="28593"/>
                        <a14:foregroundMark x1="57121" y1="28593" x2="56347" y2="34251"/>
                        <a14:foregroundMark x1="68576" y1="50000" x2="75697" y2="61009"/>
                        <a14:foregroundMark x1="85139" y1="46483" x2="85139" y2="46483"/>
                        <a14:foregroundMark x1="81579" y1="48165" x2="89164" y2="66208"/>
                        <a14:foregroundMark x1="87926" y1="44190" x2="58514" y2="90979"/>
                        <a14:foregroundMark x1="58514" y1="90979" x2="64551" y2="84098"/>
                        <a14:foregroundMark x1="82198" y1="58104" x2="59907" y2="90520"/>
                        <a14:foregroundMark x1="78638" y1="80581" x2="63932" y2="92202"/>
                        <a14:foregroundMark x1="79721" y1="81804" x2="75077" y2="86391"/>
                        <a14:foregroundMark x1="77399" y1="79511" x2="73375" y2="87003"/>
                        <a14:foregroundMark x1="71517" y1="86391" x2="61610" y2="91590"/>
                        <a14:foregroundMark x1="75077" y1="85321" x2="54644" y2="95107"/>
                        <a14:foregroundMark x1="88545" y1="62691" x2="82198" y2="74924"/>
                        <a14:foregroundMark x1="91486" y1="44190" x2="88545" y2="66667"/>
                        <a14:foregroundMark x1="91486" y1="51682" x2="92724" y2="59786"/>
                        <a14:foregroundMark x1="89164" y1="43578" x2="90402" y2="69113"/>
                        <a14:foregroundMark x1="92724" y1="40061" x2="88545" y2="66667"/>
                        <a14:foregroundMark x1="87926" y1="57492" x2="90402" y2="66667"/>
                        <a14:foregroundMark x1="72755" y1="25076" x2="75697" y2="26147"/>
                        <a14:foregroundMark x1="81579" y1="30275" x2="65789" y2="14679"/>
                        <a14:foregroundMark x1="85604" y1="32569" x2="60372" y2="8869"/>
                        <a14:foregroundMark x1="83282" y1="29052" x2="42879" y2="6575"/>
                        <a14:foregroundMark x1="75077" y1="27370" x2="36378" y2="9480"/>
                        <a14:foregroundMark x1="68111" y1="22171" x2="50464" y2="7034"/>
                        <a14:foregroundMark x1="69195" y1="23242" x2="50464" y2="3058"/>
                        <a14:foregroundMark x1="63932" y1="9480" x2="42260" y2="12232"/>
                        <a14:foregroundMark x1="48762" y1="12844" x2="24149" y2="29664"/>
                        <a14:foregroundMark x1="38700" y1="14067" x2="6502" y2="52294"/>
                        <a14:foregroundMark x1="6502" y1="52294" x2="8204" y2="56269"/>
                        <a14:foregroundMark x1="23529" y1="23853" x2="22136" y2="74006"/>
                        <a14:foregroundMark x1="22136" y1="74006" x2="29412" y2="79511"/>
                        <a14:foregroundMark x1="13003" y1="56881" x2="34675" y2="84709"/>
                        <a14:foregroundMark x1="48762" y1="87615" x2="9598" y2="53976"/>
                        <a14:foregroundMark x1="9598" y1="53976" x2="8824" y2="54587"/>
                        <a14:foregroundMark x1="34056" y1="24465" x2="12384" y2="48777"/>
                        <a14:foregroundMark x1="25232" y1="51070" x2="16409" y2="73700"/>
                        <a14:foregroundMark x1="64551" y1="67278" x2="63313" y2="17278"/>
                        <a14:foregroundMark x1="63313" y1="17278" x2="72136" y2="20948"/>
                        <a14:foregroundMark x1="57585" y1="22783" x2="86223" y2="41896"/>
                        <a14:foregroundMark x1="78638" y1="41284" x2="68576" y2="15138"/>
                        <a14:foregroundMark x1="72755" y1="30275" x2="82198" y2="26758"/>
                        <a14:foregroundMark x1="71517" y1="30887" x2="75077" y2="15138"/>
                        <a14:foregroundMark x1="82198" y1="41896" x2="78638" y2="20336"/>
                        <a14:foregroundMark x1="83282" y1="34862" x2="56966" y2="8257"/>
                        <a14:foregroundMark x1="68111" y1="29052" x2="78019" y2="44801"/>
                        <a14:foregroundMark x1="69814" y1="26758" x2="78019" y2="23853"/>
                        <a14:foregroundMark x1="80341" y1="45872" x2="89164" y2="51070"/>
                        <a14:foregroundMark x1="86223" y1="37768" x2="86223" y2="37768"/>
                        <a14:foregroundMark x1="86842" y1="48165" x2="51238" y2="83333"/>
                        <a14:foregroundMark x1="51238" y1="83333" x2="43498" y2="85780"/>
                        <a14:foregroundMark x1="60372" y1="91590" x2="73375" y2="82416"/>
                        <a14:foregroundMark x1="84520" y1="66667" x2="41486" y2="92355"/>
                        <a14:foregroundMark x1="41486" y1="92355" x2="49226" y2="88685"/>
                        <a14:foregroundMark x1="32817" y1="26147" x2="4180" y2="41896"/>
                        <a14:foregroundMark x1="26471" y1="15138" x2="19350" y2="20336"/>
                        <a14:foregroundMark x1="30495" y1="17584" x2="22291" y2="21560"/>
                        <a14:foregroundMark x1="36378" y1="12232" x2="24613" y2="18654"/>
                        <a14:foregroundMark x1="22291" y1="20336" x2="12384" y2="35474"/>
                        <a14:foregroundMark x1="53406" y1="16361" x2="68111" y2="15749"/>
                        <a14:foregroundMark x1="58050" y1="18043" x2="21207" y2="19878"/>
                        <a14:foregroundMark x1="31734" y1="16361" x2="12384" y2="28593"/>
                        <a14:foregroundMark x1="15325" y1="45260" x2="12384" y2="58104"/>
                        <a14:foregroundMark x1="27554" y1="68502" x2="14087" y2="48165"/>
                        <a14:foregroundMark x1="61610" y1="66208" x2="63313" y2="14832"/>
                        <a14:foregroundMark x1="63313" y1="14832" x2="63932" y2="14679"/>
                        <a14:foregroundMark x1="72755" y1="26758" x2="90402" y2="39450"/>
                        <a14:foregroundMark x1="78019" y1="30275" x2="78019" y2="30275"/>
                        <a14:foregroundMark x1="74458" y1="56881" x2="60991" y2="82416"/>
                        <a14:foregroundMark x1="67492" y1="56881" x2="24613" y2="82875"/>
                        <a14:foregroundMark x1="24613" y1="82875" x2="16409" y2="69572"/>
                        <a14:foregroundMark x1="15325" y1="56881" x2="9443" y2="66208"/>
                        <a14:foregroundMark x1="18885" y1="71407" x2="24149" y2="77676"/>
                        <a14:foregroundMark x1="32353" y1="77217" x2="21672" y2="65596"/>
                        <a14:foregroundMark x1="45201" y1="88685" x2="18885" y2="73089"/>
                        <a14:foregroundMark x1="51084" y1="92813" x2="18885" y2="79511"/>
                        <a14:foregroundMark x1="48142" y1="94037" x2="35294" y2="92202"/>
                        <a14:foregroundMark x1="47523" y1="94037" x2="14706" y2="75382"/>
                        <a14:foregroundMark x1="36378" y1="87615" x2="8204" y2="66667"/>
                        <a14:foregroundMark x1="32353" y1="82416" x2="5263" y2="48777"/>
                        <a14:foregroundMark x1="32353" y1="77217" x2="7121" y2="38379"/>
                        <a14:foregroundMark x1="25232" y1="73700" x2="7121" y2="37768"/>
                        <a14:foregroundMark x1="16409" y1="67278" x2="14706" y2="33792"/>
                        <a14:foregroundMark x1="13003" y1="54587" x2="32817" y2="27982"/>
                        <a14:foregroundMark x1="18266" y1="55810" x2="17647" y2="38991"/>
                        <a14:foregroundMark x1="13003" y1="56269" x2="16409" y2="36086"/>
                        <a14:foregroundMark x1="9443" y1="52905" x2="15325" y2="37768"/>
                        <a14:foregroundMark x1="10526" y1="51070" x2="10526" y2="51070"/>
                        <a14:foregroundMark x1="8204" y1="46483" x2="8204" y2="46483"/>
                        <a14:foregroundMark x1="8204" y1="46483" x2="14706" y2="38991"/>
                        <a14:foregroundMark x1="16409" y1="42966" x2="8824" y2="59174"/>
                        <a14:foregroundMark x1="14706" y1="60398" x2="25851" y2="85780"/>
                        <a14:foregroundMark x1="21207" y1="58104" x2="48142" y2="90520"/>
                        <a14:foregroundMark x1="20588" y1="60398" x2="45820" y2="92813"/>
                        <a14:foregroundMark x1="7740" y1="53976" x2="39938" y2="93119"/>
                        <a14:foregroundMark x1="39938" y1="93119" x2="47523" y2="92813"/>
                        <a14:foregroundMark x1="56966" y1="29052" x2="48142" y2="59174"/>
                        <a14:foregroundMark x1="48762" y1="13456" x2="76935" y2="30887"/>
                        <a14:foregroundMark x1="55728" y1="4740" x2="83282" y2="48318"/>
                        <a14:foregroundMark x1="83282" y1="48318" x2="83901" y2="56269"/>
                        <a14:foregroundMark x1="61610" y1="5963" x2="82198" y2="45872"/>
                        <a14:foregroundMark x1="63313" y1="11774" x2="83282" y2="50459"/>
                        <a14:foregroundMark x1="49226" y1="22783" x2="87461" y2="58104"/>
                        <a14:foregroundMark x1="87461" y1="58104" x2="54799" y2="97248"/>
                        <a14:foregroundMark x1="54799" y1="97248" x2="86997" y2="59174"/>
                        <a14:foregroundMark x1="86997" y1="59174" x2="89783" y2="48777"/>
                        <a14:foregroundMark x1="75077" y1="40061" x2="27554" y2="19572"/>
                        <a14:foregroundMark x1="27554" y1="19572" x2="27090" y2="14679"/>
                        <a14:foregroundMark x1="34056" y1="21560" x2="80341" y2="39755"/>
                        <a14:foregroundMark x1="80341" y1="39755" x2="80341" y2="40061"/>
                        <a14:foregroundMark x1="64551" y1="12232" x2="85604" y2="27370"/>
                        <a14:foregroundMark x1="83901" y1="42966" x2="82663" y2="27370"/>
                        <a14:foregroundMark x1="80960" y1="47706" x2="89164" y2="31346"/>
                        <a14:foregroundMark x1="72136" y1="29052" x2="87926" y2="27982"/>
                        <a14:foregroundMark x1="83901" y1="37156" x2="83901" y2="37156"/>
                        <a14:foregroundMark x1="71053" y1="31346" x2="76935" y2="19878"/>
                        <a14:foregroundMark x1="73375" y1="25076" x2="76316" y2="13456"/>
                        <a14:foregroundMark x1="61610" y1="41896" x2="14087" y2="59021"/>
                        <a14:foregroundMark x1="14087" y1="59021" x2="24149" y2="66208"/>
                        <a14:foregroundMark x1="18885" y1="55810" x2="42879" y2="93425"/>
                        <a14:foregroundMark x1="78019" y1="72018" x2="27090" y2="85627"/>
                        <a14:foregroundMark x1="27090" y1="85627" x2="22910" y2="65596"/>
                        <a14:foregroundMark x1="91486" y1="56881" x2="65170" y2="92202"/>
                        <a14:foregroundMark x1="91486" y1="47706" x2="73375" y2="81193"/>
                        <a14:foregroundMark x1="89164" y1="53976" x2="54489" y2="91590"/>
                        <a14:foregroundMark x1="54489" y1="91590" x2="54644" y2="91131"/>
                        <a14:foregroundMark x1="87461" y1="36697" x2="85139" y2="59786"/>
                        <a14:foregroundMark x1="59907" y1="35474" x2="21981" y2="69878"/>
                        <a14:foregroundMark x1="21981" y1="69878" x2="13003" y2="47706"/>
                        <a14:foregroundMark x1="34056" y1="40673" x2="32353" y2="35474"/>
                        <a14:foregroundMark x1="22910" y1="37156" x2="21827" y2="87309"/>
                        <a14:foregroundMark x1="21827" y1="87309" x2="52167" y2="96330"/>
                        <a14:foregroundMark x1="21207" y1="67890" x2="25851" y2="59174"/>
                        <a14:foregroundMark x1="29876" y1="58104" x2="32353" y2="40061"/>
                        <a14:foregroundMark x1="32353" y1="40673" x2="28173" y2="37768"/>
                        <a14:foregroundMark x1="38235" y1="41896" x2="17647" y2="63303"/>
                        <a14:foregroundMark x1="18885" y1="62080" x2="14087" y2="44801"/>
                        <a14:foregroundMark x1="25851" y1="41896" x2="14706" y2="45260"/>
                        <a14:foregroundMark x1="80960" y1="63914" x2="87926" y2="65596"/>
                        <a14:foregroundMark x1="83282" y1="47706" x2="73994" y2="83486"/>
                        <a14:foregroundMark x1="86223" y1="47095" x2="61300" y2="96177"/>
                        <a14:foregroundMark x1="61300" y1="96177" x2="62229" y2="94495"/>
                        <a14:foregroundMark x1="91486" y1="66208" x2="71053" y2="85321"/>
                        <a14:foregroundMark x1="86842" y1="62080" x2="71517" y2="87615"/>
                        <a14:foregroundMark x1="86842" y1="51682" x2="92105" y2="55810"/>
                        <a14:foregroundMark x1="91486" y1="43578" x2="96285" y2="43578"/>
                        <a14:foregroundMark x1="88545" y1="50459" x2="81579" y2="78899"/>
                        <a14:foregroundMark x1="86223" y1="44801" x2="85604" y2="74312"/>
                        <a14:foregroundMark x1="86842" y1="44801" x2="67492" y2="92049"/>
                        <a14:foregroundMark x1="67492" y1="92049" x2="19814" y2="72936"/>
                        <a14:foregroundMark x1="19814" y1="72936" x2="18266" y2="59174"/>
                        <a14:foregroundMark x1="28793" y1="56881" x2="11146" y2="66667"/>
                        <a14:foregroundMark x1="32353" y1="78899" x2="10062" y2="67890"/>
                        <a14:foregroundMark x1="29876" y1="89297" x2="23529" y2="88685"/>
                        <a14:foregroundMark x1="25232" y1="80122" x2="23529" y2="80581"/>
                        <a14:foregroundMark x1="29412" y1="87003" x2="15325" y2="79511"/>
                        <a14:foregroundMark x1="95046" y1="52294" x2="88545" y2="59786"/>
                        <a14:foregroundMark x1="71517" y1="71407" x2="67492" y2="85780"/>
                        <a14:foregroundMark x1="87926" y1="67278" x2="72136" y2="88226"/>
                        <a14:foregroundMark x1="82198" y1="79511" x2="75697" y2="85780"/>
                        <a14:foregroundMark x1="83282" y1="67890" x2="69814" y2="89908"/>
                        <a14:foregroundMark x1="89783" y1="63303" x2="74458" y2="89297"/>
                        <a14:foregroundMark x1="43498" y1="69572" x2="18885" y2="61468"/>
                        <a14:foregroundMark x1="14706" y1="63914" x2="36378" y2="89908"/>
                        <a14:foregroundMark x1="71517" y1="53976" x2="71517" y2="53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6479" y="136525"/>
            <a:ext cx="956762" cy="968609"/>
          </a:xfrm>
          <a:prstGeom prst="rect">
            <a:avLst/>
          </a:prstGeom>
        </p:spPr>
      </p:pic>
      <p:sp>
        <p:nvSpPr>
          <p:cNvPr id="8" name="PA-Freeform: Shape 36"/>
          <p:cNvSpPr/>
          <p:nvPr userDrawn="1"/>
        </p:nvSpPr>
        <p:spPr bwMode="auto">
          <a:xfrm>
            <a:off x="457332" y="356808"/>
            <a:ext cx="567225" cy="657723"/>
          </a:xfrm>
          <a:custGeom>
            <a:avLst/>
            <a:gdLst>
              <a:gd name="connsiteX0" fmla="*/ 126541 w 523242"/>
              <a:gd name="connsiteY0" fmla="*/ 455006 h 606722"/>
              <a:gd name="connsiteX1" fmla="*/ 396611 w 523242"/>
              <a:gd name="connsiteY1" fmla="*/ 455006 h 606722"/>
              <a:gd name="connsiteX2" fmla="*/ 421980 w 523242"/>
              <a:gd name="connsiteY2" fmla="*/ 480259 h 606722"/>
              <a:gd name="connsiteX3" fmla="*/ 396611 w 523242"/>
              <a:gd name="connsiteY3" fmla="*/ 505601 h 606722"/>
              <a:gd name="connsiteX4" fmla="*/ 126541 w 523242"/>
              <a:gd name="connsiteY4" fmla="*/ 505601 h 606722"/>
              <a:gd name="connsiteX5" fmla="*/ 101261 w 523242"/>
              <a:gd name="connsiteY5" fmla="*/ 480259 h 606722"/>
              <a:gd name="connsiteX6" fmla="*/ 126541 w 523242"/>
              <a:gd name="connsiteY6" fmla="*/ 455006 h 606722"/>
              <a:gd name="connsiteX7" fmla="*/ 126541 w 523242"/>
              <a:gd name="connsiteY7" fmla="*/ 353886 h 606722"/>
              <a:gd name="connsiteX8" fmla="*/ 396611 w 523242"/>
              <a:gd name="connsiteY8" fmla="*/ 353886 h 606722"/>
              <a:gd name="connsiteX9" fmla="*/ 421980 w 523242"/>
              <a:gd name="connsiteY9" fmla="*/ 379228 h 606722"/>
              <a:gd name="connsiteX10" fmla="*/ 396611 w 523242"/>
              <a:gd name="connsiteY10" fmla="*/ 404481 h 606722"/>
              <a:gd name="connsiteX11" fmla="*/ 126541 w 523242"/>
              <a:gd name="connsiteY11" fmla="*/ 404481 h 606722"/>
              <a:gd name="connsiteX12" fmla="*/ 101261 w 523242"/>
              <a:gd name="connsiteY12" fmla="*/ 379228 h 606722"/>
              <a:gd name="connsiteX13" fmla="*/ 126541 w 523242"/>
              <a:gd name="connsiteY13" fmla="*/ 353886 h 606722"/>
              <a:gd name="connsiteX14" fmla="*/ 352003 w 523242"/>
              <a:gd name="connsiteY14" fmla="*/ 235971 h 606722"/>
              <a:gd name="connsiteX15" fmla="*/ 396607 w 523242"/>
              <a:gd name="connsiteY15" fmla="*/ 235971 h 606722"/>
              <a:gd name="connsiteX16" fmla="*/ 421981 w 523242"/>
              <a:gd name="connsiteY16" fmla="*/ 261189 h 606722"/>
              <a:gd name="connsiteX17" fmla="*/ 396607 w 523242"/>
              <a:gd name="connsiteY17" fmla="*/ 286496 h 606722"/>
              <a:gd name="connsiteX18" fmla="*/ 352003 w 523242"/>
              <a:gd name="connsiteY18" fmla="*/ 286496 h 606722"/>
              <a:gd name="connsiteX19" fmla="*/ 326718 w 523242"/>
              <a:gd name="connsiteY19" fmla="*/ 261189 h 606722"/>
              <a:gd name="connsiteX20" fmla="*/ 352003 w 523242"/>
              <a:gd name="connsiteY20" fmla="*/ 235971 h 606722"/>
              <a:gd name="connsiteX21" fmla="*/ 188938 w 523242"/>
              <a:gd name="connsiteY21" fmla="*/ 215789 h 606722"/>
              <a:gd name="connsiteX22" fmla="*/ 285084 w 523242"/>
              <a:gd name="connsiteY22" fmla="*/ 311758 h 606722"/>
              <a:gd name="connsiteX23" fmla="*/ 92793 w 523242"/>
              <a:gd name="connsiteY23" fmla="*/ 311758 h 606722"/>
              <a:gd name="connsiteX24" fmla="*/ 188938 w 523242"/>
              <a:gd name="connsiteY24" fmla="*/ 215789 h 606722"/>
              <a:gd name="connsiteX25" fmla="*/ 352003 w 523242"/>
              <a:gd name="connsiteY25" fmla="*/ 117915 h 606722"/>
              <a:gd name="connsiteX26" fmla="*/ 396607 w 523242"/>
              <a:gd name="connsiteY26" fmla="*/ 117915 h 606722"/>
              <a:gd name="connsiteX27" fmla="*/ 421981 w 523242"/>
              <a:gd name="connsiteY27" fmla="*/ 143257 h 606722"/>
              <a:gd name="connsiteX28" fmla="*/ 396607 w 523242"/>
              <a:gd name="connsiteY28" fmla="*/ 168510 h 606722"/>
              <a:gd name="connsiteX29" fmla="*/ 352003 w 523242"/>
              <a:gd name="connsiteY29" fmla="*/ 168510 h 606722"/>
              <a:gd name="connsiteX30" fmla="*/ 326718 w 523242"/>
              <a:gd name="connsiteY30" fmla="*/ 143257 h 606722"/>
              <a:gd name="connsiteX31" fmla="*/ 352003 w 523242"/>
              <a:gd name="connsiteY31" fmla="*/ 117915 h 606722"/>
              <a:gd name="connsiteX32" fmla="*/ 188974 w 523242"/>
              <a:gd name="connsiteY32" fmla="*/ 92370 h 606722"/>
              <a:gd name="connsiteX33" fmla="*/ 250789 w 523242"/>
              <a:gd name="connsiteY33" fmla="*/ 154080 h 606722"/>
              <a:gd name="connsiteX34" fmla="*/ 188974 w 523242"/>
              <a:gd name="connsiteY34" fmla="*/ 215790 h 606722"/>
              <a:gd name="connsiteX35" fmla="*/ 127159 w 523242"/>
              <a:gd name="connsiteY35" fmla="*/ 154080 h 606722"/>
              <a:gd name="connsiteX36" fmla="*/ 188974 w 523242"/>
              <a:gd name="connsiteY36" fmla="*/ 92370 h 606722"/>
              <a:gd name="connsiteX37" fmla="*/ 50642 w 523242"/>
              <a:gd name="connsiteY37" fmla="*/ 50567 h 606722"/>
              <a:gd name="connsiteX38" fmla="*/ 50642 w 523242"/>
              <a:gd name="connsiteY38" fmla="*/ 556155 h 606722"/>
              <a:gd name="connsiteX39" fmla="*/ 472600 w 523242"/>
              <a:gd name="connsiteY39" fmla="*/ 556155 h 606722"/>
              <a:gd name="connsiteX40" fmla="*/ 472600 w 523242"/>
              <a:gd name="connsiteY40" fmla="*/ 50567 h 606722"/>
              <a:gd name="connsiteX41" fmla="*/ 25366 w 523242"/>
              <a:gd name="connsiteY41" fmla="*/ 0 h 606722"/>
              <a:gd name="connsiteX42" fmla="*/ 497876 w 523242"/>
              <a:gd name="connsiteY42" fmla="*/ 0 h 606722"/>
              <a:gd name="connsiteX43" fmla="*/ 523242 w 523242"/>
              <a:gd name="connsiteY43" fmla="*/ 25239 h 606722"/>
              <a:gd name="connsiteX44" fmla="*/ 523242 w 523242"/>
              <a:gd name="connsiteY44" fmla="*/ 581394 h 606722"/>
              <a:gd name="connsiteX45" fmla="*/ 497876 w 523242"/>
              <a:gd name="connsiteY45" fmla="*/ 606722 h 606722"/>
              <a:gd name="connsiteX46" fmla="*/ 25366 w 523242"/>
              <a:gd name="connsiteY46" fmla="*/ 606722 h 606722"/>
              <a:gd name="connsiteX47" fmla="*/ 0 w 523242"/>
              <a:gd name="connsiteY47" fmla="*/ 581394 h 606722"/>
              <a:gd name="connsiteX48" fmla="*/ 0 w 523242"/>
              <a:gd name="connsiteY48" fmla="*/ 25239 h 606722"/>
              <a:gd name="connsiteX49" fmla="*/ 25366 w 523242"/>
              <a:gd name="connsiteY4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23242" h="606722">
                <a:moveTo>
                  <a:pt x="126541" y="455006"/>
                </a:moveTo>
                <a:lnTo>
                  <a:pt x="396611" y="455006"/>
                </a:lnTo>
                <a:cubicBezTo>
                  <a:pt x="410586" y="455006"/>
                  <a:pt x="421980" y="466299"/>
                  <a:pt x="421980" y="480259"/>
                </a:cubicBezTo>
                <a:cubicBezTo>
                  <a:pt x="421980" y="494308"/>
                  <a:pt x="410586" y="505601"/>
                  <a:pt x="396611" y="505601"/>
                </a:cubicBezTo>
                <a:lnTo>
                  <a:pt x="126541" y="505601"/>
                </a:lnTo>
                <a:cubicBezTo>
                  <a:pt x="112566" y="505601"/>
                  <a:pt x="101261" y="494308"/>
                  <a:pt x="101261" y="480259"/>
                </a:cubicBezTo>
                <a:cubicBezTo>
                  <a:pt x="101261" y="466299"/>
                  <a:pt x="112566" y="455006"/>
                  <a:pt x="126541" y="455006"/>
                </a:cubicBezTo>
                <a:close/>
                <a:moveTo>
                  <a:pt x="126541" y="353886"/>
                </a:moveTo>
                <a:lnTo>
                  <a:pt x="396611" y="353886"/>
                </a:lnTo>
                <a:cubicBezTo>
                  <a:pt x="410586" y="353886"/>
                  <a:pt x="421980" y="365268"/>
                  <a:pt x="421980" y="379228"/>
                </a:cubicBezTo>
                <a:cubicBezTo>
                  <a:pt x="421980" y="393188"/>
                  <a:pt x="410586" y="404481"/>
                  <a:pt x="396611" y="404481"/>
                </a:cubicBezTo>
                <a:lnTo>
                  <a:pt x="126541" y="404481"/>
                </a:lnTo>
                <a:cubicBezTo>
                  <a:pt x="112566" y="404481"/>
                  <a:pt x="101261" y="393188"/>
                  <a:pt x="101261" y="379228"/>
                </a:cubicBezTo>
                <a:cubicBezTo>
                  <a:pt x="101261" y="365268"/>
                  <a:pt x="112566" y="353886"/>
                  <a:pt x="126541" y="353886"/>
                </a:cubicBezTo>
                <a:close/>
                <a:moveTo>
                  <a:pt x="352003" y="235971"/>
                </a:moveTo>
                <a:lnTo>
                  <a:pt x="396607" y="235971"/>
                </a:lnTo>
                <a:cubicBezTo>
                  <a:pt x="410585" y="235971"/>
                  <a:pt x="421981" y="247248"/>
                  <a:pt x="421981" y="261189"/>
                </a:cubicBezTo>
                <a:cubicBezTo>
                  <a:pt x="421981" y="275130"/>
                  <a:pt x="410585" y="286496"/>
                  <a:pt x="396607" y="286496"/>
                </a:cubicBezTo>
                <a:lnTo>
                  <a:pt x="352003" y="286496"/>
                </a:lnTo>
                <a:cubicBezTo>
                  <a:pt x="338025" y="286496"/>
                  <a:pt x="326718" y="275130"/>
                  <a:pt x="326718" y="261189"/>
                </a:cubicBezTo>
                <a:cubicBezTo>
                  <a:pt x="326718" y="247248"/>
                  <a:pt x="338025" y="235971"/>
                  <a:pt x="352003" y="235971"/>
                </a:cubicBezTo>
                <a:close/>
                <a:moveTo>
                  <a:pt x="188938" y="215789"/>
                </a:moveTo>
                <a:cubicBezTo>
                  <a:pt x="242086" y="215789"/>
                  <a:pt x="285084" y="258797"/>
                  <a:pt x="285084" y="311758"/>
                </a:cubicBezTo>
                <a:lnTo>
                  <a:pt x="92793" y="311758"/>
                </a:lnTo>
                <a:cubicBezTo>
                  <a:pt x="92793" y="258797"/>
                  <a:pt x="135880" y="215789"/>
                  <a:pt x="188938" y="215789"/>
                </a:cubicBezTo>
                <a:close/>
                <a:moveTo>
                  <a:pt x="352003" y="117915"/>
                </a:moveTo>
                <a:lnTo>
                  <a:pt x="396607" y="117915"/>
                </a:lnTo>
                <a:cubicBezTo>
                  <a:pt x="410585" y="117915"/>
                  <a:pt x="421981" y="129297"/>
                  <a:pt x="421981" y="143257"/>
                </a:cubicBezTo>
                <a:cubicBezTo>
                  <a:pt x="421981" y="157217"/>
                  <a:pt x="410585" y="168510"/>
                  <a:pt x="396607" y="168510"/>
                </a:cubicBezTo>
                <a:lnTo>
                  <a:pt x="352003" y="168510"/>
                </a:lnTo>
                <a:cubicBezTo>
                  <a:pt x="338025" y="168510"/>
                  <a:pt x="326718" y="157217"/>
                  <a:pt x="326718" y="143257"/>
                </a:cubicBezTo>
                <a:cubicBezTo>
                  <a:pt x="326718" y="129297"/>
                  <a:pt x="338025" y="117915"/>
                  <a:pt x="352003" y="117915"/>
                </a:cubicBezTo>
                <a:close/>
                <a:moveTo>
                  <a:pt x="188974" y="92370"/>
                </a:moveTo>
                <a:cubicBezTo>
                  <a:pt x="223113" y="92370"/>
                  <a:pt x="250789" y="119999"/>
                  <a:pt x="250789" y="154080"/>
                </a:cubicBezTo>
                <a:cubicBezTo>
                  <a:pt x="250789" y="188161"/>
                  <a:pt x="223113" y="215790"/>
                  <a:pt x="188974" y="215790"/>
                </a:cubicBezTo>
                <a:cubicBezTo>
                  <a:pt x="154835" y="215790"/>
                  <a:pt x="127159" y="188161"/>
                  <a:pt x="127159" y="154080"/>
                </a:cubicBezTo>
                <a:cubicBezTo>
                  <a:pt x="127159" y="119999"/>
                  <a:pt x="154835" y="92370"/>
                  <a:pt x="188974" y="92370"/>
                </a:cubicBezTo>
                <a:close/>
                <a:moveTo>
                  <a:pt x="50642" y="50567"/>
                </a:moveTo>
                <a:lnTo>
                  <a:pt x="50642" y="556155"/>
                </a:lnTo>
                <a:lnTo>
                  <a:pt x="472600" y="556155"/>
                </a:lnTo>
                <a:lnTo>
                  <a:pt x="472600" y="50567"/>
                </a:lnTo>
                <a:close/>
                <a:moveTo>
                  <a:pt x="25366" y="0"/>
                </a:moveTo>
                <a:lnTo>
                  <a:pt x="497876" y="0"/>
                </a:lnTo>
                <a:cubicBezTo>
                  <a:pt x="511850" y="0"/>
                  <a:pt x="523242" y="11286"/>
                  <a:pt x="523242" y="25239"/>
                </a:cubicBezTo>
                <a:lnTo>
                  <a:pt x="523242" y="581394"/>
                </a:lnTo>
                <a:cubicBezTo>
                  <a:pt x="523242" y="595347"/>
                  <a:pt x="511850" y="606722"/>
                  <a:pt x="497876" y="606722"/>
                </a:cubicBezTo>
                <a:lnTo>
                  <a:pt x="25366" y="606722"/>
                </a:lnTo>
                <a:cubicBezTo>
                  <a:pt x="11303" y="606722"/>
                  <a:pt x="0" y="595347"/>
                  <a:pt x="0" y="581394"/>
                </a:cubicBezTo>
                <a:lnTo>
                  <a:pt x="0" y="25239"/>
                </a:lnTo>
                <a:cubicBezTo>
                  <a:pt x="0" y="11286"/>
                  <a:pt x="11303" y="0"/>
                  <a:pt x="25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4D8-D595-481B-98B3-1F39AF99B99A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D3EC-14B0-476A-A7B6-2379185BAD1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PA-Freeform: Shape 36"/>
          <p:cNvSpPr/>
          <p:nvPr userDrawn="1"/>
        </p:nvSpPr>
        <p:spPr bwMode="auto">
          <a:xfrm>
            <a:off x="457332" y="356808"/>
            <a:ext cx="567225" cy="657723"/>
          </a:xfrm>
          <a:custGeom>
            <a:avLst/>
            <a:gdLst>
              <a:gd name="connsiteX0" fmla="*/ 126541 w 523242"/>
              <a:gd name="connsiteY0" fmla="*/ 455006 h 606722"/>
              <a:gd name="connsiteX1" fmla="*/ 396611 w 523242"/>
              <a:gd name="connsiteY1" fmla="*/ 455006 h 606722"/>
              <a:gd name="connsiteX2" fmla="*/ 421980 w 523242"/>
              <a:gd name="connsiteY2" fmla="*/ 480259 h 606722"/>
              <a:gd name="connsiteX3" fmla="*/ 396611 w 523242"/>
              <a:gd name="connsiteY3" fmla="*/ 505601 h 606722"/>
              <a:gd name="connsiteX4" fmla="*/ 126541 w 523242"/>
              <a:gd name="connsiteY4" fmla="*/ 505601 h 606722"/>
              <a:gd name="connsiteX5" fmla="*/ 101261 w 523242"/>
              <a:gd name="connsiteY5" fmla="*/ 480259 h 606722"/>
              <a:gd name="connsiteX6" fmla="*/ 126541 w 523242"/>
              <a:gd name="connsiteY6" fmla="*/ 455006 h 606722"/>
              <a:gd name="connsiteX7" fmla="*/ 126541 w 523242"/>
              <a:gd name="connsiteY7" fmla="*/ 353886 h 606722"/>
              <a:gd name="connsiteX8" fmla="*/ 396611 w 523242"/>
              <a:gd name="connsiteY8" fmla="*/ 353886 h 606722"/>
              <a:gd name="connsiteX9" fmla="*/ 421980 w 523242"/>
              <a:gd name="connsiteY9" fmla="*/ 379228 h 606722"/>
              <a:gd name="connsiteX10" fmla="*/ 396611 w 523242"/>
              <a:gd name="connsiteY10" fmla="*/ 404481 h 606722"/>
              <a:gd name="connsiteX11" fmla="*/ 126541 w 523242"/>
              <a:gd name="connsiteY11" fmla="*/ 404481 h 606722"/>
              <a:gd name="connsiteX12" fmla="*/ 101261 w 523242"/>
              <a:gd name="connsiteY12" fmla="*/ 379228 h 606722"/>
              <a:gd name="connsiteX13" fmla="*/ 126541 w 523242"/>
              <a:gd name="connsiteY13" fmla="*/ 353886 h 606722"/>
              <a:gd name="connsiteX14" fmla="*/ 352003 w 523242"/>
              <a:gd name="connsiteY14" fmla="*/ 235971 h 606722"/>
              <a:gd name="connsiteX15" fmla="*/ 396607 w 523242"/>
              <a:gd name="connsiteY15" fmla="*/ 235971 h 606722"/>
              <a:gd name="connsiteX16" fmla="*/ 421981 w 523242"/>
              <a:gd name="connsiteY16" fmla="*/ 261189 h 606722"/>
              <a:gd name="connsiteX17" fmla="*/ 396607 w 523242"/>
              <a:gd name="connsiteY17" fmla="*/ 286496 h 606722"/>
              <a:gd name="connsiteX18" fmla="*/ 352003 w 523242"/>
              <a:gd name="connsiteY18" fmla="*/ 286496 h 606722"/>
              <a:gd name="connsiteX19" fmla="*/ 326718 w 523242"/>
              <a:gd name="connsiteY19" fmla="*/ 261189 h 606722"/>
              <a:gd name="connsiteX20" fmla="*/ 352003 w 523242"/>
              <a:gd name="connsiteY20" fmla="*/ 235971 h 606722"/>
              <a:gd name="connsiteX21" fmla="*/ 188938 w 523242"/>
              <a:gd name="connsiteY21" fmla="*/ 215789 h 606722"/>
              <a:gd name="connsiteX22" fmla="*/ 285084 w 523242"/>
              <a:gd name="connsiteY22" fmla="*/ 311758 h 606722"/>
              <a:gd name="connsiteX23" fmla="*/ 92793 w 523242"/>
              <a:gd name="connsiteY23" fmla="*/ 311758 h 606722"/>
              <a:gd name="connsiteX24" fmla="*/ 188938 w 523242"/>
              <a:gd name="connsiteY24" fmla="*/ 215789 h 606722"/>
              <a:gd name="connsiteX25" fmla="*/ 352003 w 523242"/>
              <a:gd name="connsiteY25" fmla="*/ 117915 h 606722"/>
              <a:gd name="connsiteX26" fmla="*/ 396607 w 523242"/>
              <a:gd name="connsiteY26" fmla="*/ 117915 h 606722"/>
              <a:gd name="connsiteX27" fmla="*/ 421981 w 523242"/>
              <a:gd name="connsiteY27" fmla="*/ 143257 h 606722"/>
              <a:gd name="connsiteX28" fmla="*/ 396607 w 523242"/>
              <a:gd name="connsiteY28" fmla="*/ 168510 h 606722"/>
              <a:gd name="connsiteX29" fmla="*/ 352003 w 523242"/>
              <a:gd name="connsiteY29" fmla="*/ 168510 h 606722"/>
              <a:gd name="connsiteX30" fmla="*/ 326718 w 523242"/>
              <a:gd name="connsiteY30" fmla="*/ 143257 h 606722"/>
              <a:gd name="connsiteX31" fmla="*/ 352003 w 523242"/>
              <a:gd name="connsiteY31" fmla="*/ 117915 h 606722"/>
              <a:gd name="connsiteX32" fmla="*/ 188974 w 523242"/>
              <a:gd name="connsiteY32" fmla="*/ 92370 h 606722"/>
              <a:gd name="connsiteX33" fmla="*/ 250789 w 523242"/>
              <a:gd name="connsiteY33" fmla="*/ 154080 h 606722"/>
              <a:gd name="connsiteX34" fmla="*/ 188974 w 523242"/>
              <a:gd name="connsiteY34" fmla="*/ 215790 h 606722"/>
              <a:gd name="connsiteX35" fmla="*/ 127159 w 523242"/>
              <a:gd name="connsiteY35" fmla="*/ 154080 h 606722"/>
              <a:gd name="connsiteX36" fmla="*/ 188974 w 523242"/>
              <a:gd name="connsiteY36" fmla="*/ 92370 h 606722"/>
              <a:gd name="connsiteX37" fmla="*/ 50642 w 523242"/>
              <a:gd name="connsiteY37" fmla="*/ 50567 h 606722"/>
              <a:gd name="connsiteX38" fmla="*/ 50642 w 523242"/>
              <a:gd name="connsiteY38" fmla="*/ 556155 h 606722"/>
              <a:gd name="connsiteX39" fmla="*/ 472600 w 523242"/>
              <a:gd name="connsiteY39" fmla="*/ 556155 h 606722"/>
              <a:gd name="connsiteX40" fmla="*/ 472600 w 523242"/>
              <a:gd name="connsiteY40" fmla="*/ 50567 h 606722"/>
              <a:gd name="connsiteX41" fmla="*/ 25366 w 523242"/>
              <a:gd name="connsiteY41" fmla="*/ 0 h 606722"/>
              <a:gd name="connsiteX42" fmla="*/ 497876 w 523242"/>
              <a:gd name="connsiteY42" fmla="*/ 0 h 606722"/>
              <a:gd name="connsiteX43" fmla="*/ 523242 w 523242"/>
              <a:gd name="connsiteY43" fmla="*/ 25239 h 606722"/>
              <a:gd name="connsiteX44" fmla="*/ 523242 w 523242"/>
              <a:gd name="connsiteY44" fmla="*/ 581394 h 606722"/>
              <a:gd name="connsiteX45" fmla="*/ 497876 w 523242"/>
              <a:gd name="connsiteY45" fmla="*/ 606722 h 606722"/>
              <a:gd name="connsiteX46" fmla="*/ 25366 w 523242"/>
              <a:gd name="connsiteY46" fmla="*/ 606722 h 606722"/>
              <a:gd name="connsiteX47" fmla="*/ 0 w 523242"/>
              <a:gd name="connsiteY47" fmla="*/ 581394 h 606722"/>
              <a:gd name="connsiteX48" fmla="*/ 0 w 523242"/>
              <a:gd name="connsiteY48" fmla="*/ 25239 h 606722"/>
              <a:gd name="connsiteX49" fmla="*/ 25366 w 523242"/>
              <a:gd name="connsiteY4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23242" h="606722">
                <a:moveTo>
                  <a:pt x="126541" y="455006"/>
                </a:moveTo>
                <a:lnTo>
                  <a:pt x="396611" y="455006"/>
                </a:lnTo>
                <a:cubicBezTo>
                  <a:pt x="410586" y="455006"/>
                  <a:pt x="421980" y="466299"/>
                  <a:pt x="421980" y="480259"/>
                </a:cubicBezTo>
                <a:cubicBezTo>
                  <a:pt x="421980" y="494308"/>
                  <a:pt x="410586" y="505601"/>
                  <a:pt x="396611" y="505601"/>
                </a:cubicBezTo>
                <a:lnTo>
                  <a:pt x="126541" y="505601"/>
                </a:lnTo>
                <a:cubicBezTo>
                  <a:pt x="112566" y="505601"/>
                  <a:pt x="101261" y="494308"/>
                  <a:pt x="101261" y="480259"/>
                </a:cubicBezTo>
                <a:cubicBezTo>
                  <a:pt x="101261" y="466299"/>
                  <a:pt x="112566" y="455006"/>
                  <a:pt x="126541" y="455006"/>
                </a:cubicBezTo>
                <a:close/>
                <a:moveTo>
                  <a:pt x="126541" y="353886"/>
                </a:moveTo>
                <a:lnTo>
                  <a:pt x="396611" y="353886"/>
                </a:lnTo>
                <a:cubicBezTo>
                  <a:pt x="410586" y="353886"/>
                  <a:pt x="421980" y="365268"/>
                  <a:pt x="421980" y="379228"/>
                </a:cubicBezTo>
                <a:cubicBezTo>
                  <a:pt x="421980" y="393188"/>
                  <a:pt x="410586" y="404481"/>
                  <a:pt x="396611" y="404481"/>
                </a:cubicBezTo>
                <a:lnTo>
                  <a:pt x="126541" y="404481"/>
                </a:lnTo>
                <a:cubicBezTo>
                  <a:pt x="112566" y="404481"/>
                  <a:pt x="101261" y="393188"/>
                  <a:pt x="101261" y="379228"/>
                </a:cubicBezTo>
                <a:cubicBezTo>
                  <a:pt x="101261" y="365268"/>
                  <a:pt x="112566" y="353886"/>
                  <a:pt x="126541" y="353886"/>
                </a:cubicBezTo>
                <a:close/>
                <a:moveTo>
                  <a:pt x="352003" y="235971"/>
                </a:moveTo>
                <a:lnTo>
                  <a:pt x="396607" y="235971"/>
                </a:lnTo>
                <a:cubicBezTo>
                  <a:pt x="410585" y="235971"/>
                  <a:pt x="421981" y="247248"/>
                  <a:pt x="421981" y="261189"/>
                </a:cubicBezTo>
                <a:cubicBezTo>
                  <a:pt x="421981" y="275130"/>
                  <a:pt x="410585" y="286496"/>
                  <a:pt x="396607" y="286496"/>
                </a:cubicBezTo>
                <a:lnTo>
                  <a:pt x="352003" y="286496"/>
                </a:lnTo>
                <a:cubicBezTo>
                  <a:pt x="338025" y="286496"/>
                  <a:pt x="326718" y="275130"/>
                  <a:pt x="326718" y="261189"/>
                </a:cubicBezTo>
                <a:cubicBezTo>
                  <a:pt x="326718" y="247248"/>
                  <a:pt x="338025" y="235971"/>
                  <a:pt x="352003" y="235971"/>
                </a:cubicBezTo>
                <a:close/>
                <a:moveTo>
                  <a:pt x="188938" y="215789"/>
                </a:moveTo>
                <a:cubicBezTo>
                  <a:pt x="242086" y="215789"/>
                  <a:pt x="285084" y="258797"/>
                  <a:pt x="285084" y="311758"/>
                </a:cubicBezTo>
                <a:lnTo>
                  <a:pt x="92793" y="311758"/>
                </a:lnTo>
                <a:cubicBezTo>
                  <a:pt x="92793" y="258797"/>
                  <a:pt x="135880" y="215789"/>
                  <a:pt x="188938" y="215789"/>
                </a:cubicBezTo>
                <a:close/>
                <a:moveTo>
                  <a:pt x="352003" y="117915"/>
                </a:moveTo>
                <a:lnTo>
                  <a:pt x="396607" y="117915"/>
                </a:lnTo>
                <a:cubicBezTo>
                  <a:pt x="410585" y="117915"/>
                  <a:pt x="421981" y="129297"/>
                  <a:pt x="421981" y="143257"/>
                </a:cubicBezTo>
                <a:cubicBezTo>
                  <a:pt x="421981" y="157217"/>
                  <a:pt x="410585" y="168510"/>
                  <a:pt x="396607" y="168510"/>
                </a:cubicBezTo>
                <a:lnTo>
                  <a:pt x="352003" y="168510"/>
                </a:lnTo>
                <a:cubicBezTo>
                  <a:pt x="338025" y="168510"/>
                  <a:pt x="326718" y="157217"/>
                  <a:pt x="326718" y="143257"/>
                </a:cubicBezTo>
                <a:cubicBezTo>
                  <a:pt x="326718" y="129297"/>
                  <a:pt x="338025" y="117915"/>
                  <a:pt x="352003" y="117915"/>
                </a:cubicBezTo>
                <a:close/>
                <a:moveTo>
                  <a:pt x="188974" y="92370"/>
                </a:moveTo>
                <a:cubicBezTo>
                  <a:pt x="223113" y="92370"/>
                  <a:pt x="250789" y="119999"/>
                  <a:pt x="250789" y="154080"/>
                </a:cubicBezTo>
                <a:cubicBezTo>
                  <a:pt x="250789" y="188161"/>
                  <a:pt x="223113" y="215790"/>
                  <a:pt x="188974" y="215790"/>
                </a:cubicBezTo>
                <a:cubicBezTo>
                  <a:pt x="154835" y="215790"/>
                  <a:pt x="127159" y="188161"/>
                  <a:pt x="127159" y="154080"/>
                </a:cubicBezTo>
                <a:cubicBezTo>
                  <a:pt x="127159" y="119999"/>
                  <a:pt x="154835" y="92370"/>
                  <a:pt x="188974" y="92370"/>
                </a:cubicBezTo>
                <a:close/>
                <a:moveTo>
                  <a:pt x="50642" y="50567"/>
                </a:moveTo>
                <a:lnTo>
                  <a:pt x="50642" y="556155"/>
                </a:lnTo>
                <a:lnTo>
                  <a:pt x="472600" y="556155"/>
                </a:lnTo>
                <a:lnTo>
                  <a:pt x="472600" y="50567"/>
                </a:lnTo>
                <a:close/>
                <a:moveTo>
                  <a:pt x="25366" y="0"/>
                </a:moveTo>
                <a:lnTo>
                  <a:pt x="497876" y="0"/>
                </a:lnTo>
                <a:cubicBezTo>
                  <a:pt x="511850" y="0"/>
                  <a:pt x="523242" y="11286"/>
                  <a:pt x="523242" y="25239"/>
                </a:cubicBezTo>
                <a:lnTo>
                  <a:pt x="523242" y="581394"/>
                </a:lnTo>
                <a:cubicBezTo>
                  <a:pt x="523242" y="595347"/>
                  <a:pt x="511850" y="606722"/>
                  <a:pt x="497876" y="606722"/>
                </a:cubicBezTo>
                <a:lnTo>
                  <a:pt x="25366" y="606722"/>
                </a:lnTo>
                <a:cubicBezTo>
                  <a:pt x="11303" y="606722"/>
                  <a:pt x="0" y="595347"/>
                  <a:pt x="0" y="581394"/>
                </a:cubicBezTo>
                <a:lnTo>
                  <a:pt x="0" y="25239"/>
                </a:lnTo>
                <a:cubicBezTo>
                  <a:pt x="0" y="11286"/>
                  <a:pt x="11303" y="0"/>
                  <a:pt x="25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6" b="97248" l="4180" r="96285">
                        <a14:foregroundMark x1="66873" y1="38379" x2="38700" y2="18654"/>
                        <a14:foregroundMark x1="49226" y1="16972" x2="66099" y2="67278"/>
                        <a14:foregroundMark x1="66099" y1="67278" x2="41022" y2="33180"/>
                        <a14:foregroundMark x1="45201" y1="36697" x2="49690" y2="86850"/>
                        <a14:foregroundMark x1="49690" y1="86850" x2="25697" y2="37156"/>
                        <a14:foregroundMark x1="25697" y1="37156" x2="78947" y2="44954"/>
                        <a14:foregroundMark x1="78947" y1="44954" x2="79257" y2="45260"/>
                        <a14:foregroundMark x1="45820" y1="36086" x2="44582" y2="34862"/>
                        <a14:foregroundMark x1="41641" y1="36697" x2="43963" y2="32569"/>
                        <a14:foregroundMark x1="42879" y1="29052" x2="94272" y2="31957"/>
                        <a14:foregroundMark x1="94272" y1="31957" x2="73065" y2="85933"/>
                        <a14:foregroundMark x1="73065" y1="85933" x2="85139" y2="33028"/>
                        <a14:foregroundMark x1="85139" y1="33028" x2="33282" y2="24924"/>
                        <a14:foregroundMark x1="33282" y1="24924" x2="33282" y2="76300"/>
                        <a14:foregroundMark x1="33282" y1="76300" x2="83437" y2="70489"/>
                        <a14:foregroundMark x1="83437" y1="70489" x2="21672" y2="67737"/>
                        <a14:foregroundMark x1="21672" y1="67737" x2="73065" y2="66667"/>
                        <a14:foregroundMark x1="73065" y1="66667" x2="60217" y2="15749"/>
                        <a14:foregroundMark x1="60217" y1="15749" x2="72136" y2="24465"/>
                        <a14:foregroundMark x1="45820" y1="57492" x2="54644" y2="26147"/>
                        <a14:foregroundMark x1="59907" y1="31346" x2="49845" y2="28593"/>
                        <a14:foregroundMark x1="54644" y1="27982" x2="52167" y2="11162"/>
                        <a14:foregroundMark x1="49845" y1="18043" x2="24613" y2="31346"/>
                        <a14:foregroundMark x1="29412" y1="29664" x2="29876" y2="33792"/>
                        <a14:foregroundMark x1="31734" y1="40061" x2="25232" y2="69113"/>
                        <a14:foregroundMark x1="34675" y1="51070" x2="17028" y2="47706"/>
                        <a14:foregroundMark x1="91486" y1="41284" x2="81579" y2="58563"/>
                        <a14:foregroundMark x1="84520" y1="46483" x2="83901" y2="62080"/>
                        <a14:foregroundMark x1="79721" y1="46483" x2="28173" y2="51682"/>
                        <a14:foregroundMark x1="28173" y1="51682" x2="26471" y2="37156"/>
                        <a14:foregroundMark x1="29412" y1="51070" x2="29412" y2="51070"/>
                        <a14:foregroundMark x1="31115" y1="47706" x2="19969" y2="53364"/>
                        <a14:foregroundMark x1="38235" y1="42966" x2="28173" y2="20948"/>
                        <a14:foregroundMark x1="37616" y1="17584" x2="29876" y2="24465"/>
                        <a14:foregroundMark x1="30495" y1="18654" x2="23529" y2="38379"/>
                        <a14:foregroundMark x1="35759" y1="17584" x2="14706" y2="43578"/>
                        <a14:foregroundMark x1="31734" y1="20948" x2="34056" y2="9939"/>
                        <a14:foregroundMark x1="46904" y1="12844" x2="35759" y2="10550"/>
                        <a14:foregroundMark x1="29876" y1="14067" x2="21207" y2="25076"/>
                        <a14:foregroundMark x1="42260" y1="12844" x2="34675" y2="9480"/>
                        <a14:foregroundMark x1="38700" y1="11162" x2="14087" y2="46483"/>
                        <a14:foregroundMark x1="30495" y1="21560" x2="59288" y2="18654"/>
                        <a14:foregroundMark x1="65789" y1="42966" x2="67492" y2="69572"/>
                        <a14:foregroundMark x1="71517" y1="83028" x2="51703" y2="80581"/>
                        <a14:foregroundMark x1="68576" y1="77676" x2="74458" y2="83486"/>
                        <a14:foregroundMark x1="82663" y1="66667" x2="55728" y2="74924"/>
                        <a14:foregroundMark x1="68111" y1="79511" x2="58669" y2="91590"/>
                        <a14:foregroundMark x1="65170" y1="86391" x2="52167" y2="90520"/>
                        <a14:foregroundMark x1="65789" y1="86391" x2="51703" y2="92813"/>
                        <a14:foregroundMark x1="66873" y1="80581" x2="51084" y2="87615"/>
                        <a14:foregroundMark x1="66873" y1="80122" x2="54644" y2="85321"/>
                        <a14:foregroundMark x1="62848" y1="79511" x2="49226" y2="91131"/>
                        <a14:foregroundMark x1="80960" y1="70795" x2="78638" y2="73700"/>
                        <a14:foregroundMark x1="85604" y1="56881" x2="87461" y2="70795"/>
                        <a14:foregroundMark x1="89164" y1="41896" x2="89164" y2="41896"/>
                        <a14:foregroundMark x1="71053" y1="29664" x2="76316" y2="26758"/>
                        <a14:foregroundMark x1="76935" y1="37768" x2="58669" y2="18043"/>
                        <a14:foregroundMark x1="57585" y1="18043" x2="10526" y2="35780"/>
                        <a14:foregroundMark x1="10526" y1="35780" x2="13467" y2="59174"/>
                        <a14:foregroundMark x1="16409" y1="38991" x2="14087" y2="47706"/>
                        <a14:foregroundMark x1="34675" y1="22783" x2="36997" y2="16361"/>
                        <a14:foregroundMark x1="43498" y1="13456" x2="10526" y2="51223"/>
                        <a14:foregroundMark x1="10526" y1="51223" x2="12384" y2="57492"/>
                        <a14:foregroundMark x1="24613" y1="68502" x2="57121" y2="28593"/>
                        <a14:foregroundMark x1="57121" y1="28593" x2="56347" y2="34251"/>
                        <a14:foregroundMark x1="68576" y1="50000" x2="75697" y2="61009"/>
                        <a14:foregroundMark x1="85139" y1="46483" x2="85139" y2="46483"/>
                        <a14:foregroundMark x1="81579" y1="48165" x2="89164" y2="66208"/>
                        <a14:foregroundMark x1="87926" y1="44190" x2="58514" y2="90979"/>
                        <a14:foregroundMark x1="58514" y1="90979" x2="64551" y2="84098"/>
                        <a14:foregroundMark x1="82198" y1="58104" x2="59907" y2="90520"/>
                        <a14:foregroundMark x1="78638" y1="80581" x2="63932" y2="92202"/>
                        <a14:foregroundMark x1="79721" y1="81804" x2="75077" y2="86391"/>
                        <a14:foregroundMark x1="77399" y1="79511" x2="73375" y2="87003"/>
                        <a14:foregroundMark x1="71517" y1="86391" x2="61610" y2="91590"/>
                        <a14:foregroundMark x1="75077" y1="85321" x2="54644" y2="95107"/>
                        <a14:foregroundMark x1="88545" y1="62691" x2="82198" y2="74924"/>
                        <a14:foregroundMark x1="91486" y1="44190" x2="88545" y2="66667"/>
                        <a14:foregroundMark x1="91486" y1="51682" x2="92724" y2="59786"/>
                        <a14:foregroundMark x1="89164" y1="43578" x2="90402" y2="69113"/>
                        <a14:foregroundMark x1="92724" y1="40061" x2="88545" y2="66667"/>
                        <a14:foregroundMark x1="87926" y1="57492" x2="90402" y2="66667"/>
                        <a14:foregroundMark x1="72755" y1="25076" x2="75697" y2="26147"/>
                        <a14:foregroundMark x1="81579" y1="30275" x2="65789" y2="14679"/>
                        <a14:foregroundMark x1="85604" y1="32569" x2="60372" y2="8869"/>
                        <a14:foregroundMark x1="83282" y1="29052" x2="42879" y2="6575"/>
                        <a14:foregroundMark x1="75077" y1="27370" x2="36378" y2="9480"/>
                        <a14:foregroundMark x1="68111" y1="22171" x2="50464" y2="7034"/>
                        <a14:foregroundMark x1="69195" y1="23242" x2="50464" y2="3058"/>
                        <a14:foregroundMark x1="63932" y1="9480" x2="42260" y2="12232"/>
                        <a14:foregroundMark x1="48762" y1="12844" x2="24149" y2="29664"/>
                        <a14:foregroundMark x1="38700" y1="14067" x2="6502" y2="52294"/>
                        <a14:foregroundMark x1="6502" y1="52294" x2="8204" y2="56269"/>
                        <a14:foregroundMark x1="23529" y1="23853" x2="22136" y2="74006"/>
                        <a14:foregroundMark x1="22136" y1="74006" x2="29412" y2="79511"/>
                        <a14:foregroundMark x1="13003" y1="56881" x2="34675" y2="84709"/>
                        <a14:foregroundMark x1="48762" y1="87615" x2="9598" y2="53976"/>
                        <a14:foregroundMark x1="9598" y1="53976" x2="8824" y2="54587"/>
                        <a14:foregroundMark x1="34056" y1="24465" x2="12384" y2="48777"/>
                        <a14:foregroundMark x1="25232" y1="51070" x2="16409" y2="73700"/>
                        <a14:foregroundMark x1="64551" y1="67278" x2="63313" y2="17278"/>
                        <a14:foregroundMark x1="63313" y1="17278" x2="72136" y2="20948"/>
                        <a14:foregroundMark x1="57585" y1="22783" x2="86223" y2="41896"/>
                        <a14:foregroundMark x1="78638" y1="41284" x2="68576" y2="15138"/>
                        <a14:foregroundMark x1="72755" y1="30275" x2="82198" y2="26758"/>
                        <a14:foregroundMark x1="71517" y1="30887" x2="75077" y2="15138"/>
                        <a14:foregroundMark x1="82198" y1="41896" x2="78638" y2="20336"/>
                        <a14:foregroundMark x1="83282" y1="34862" x2="56966" y2="8257"/>
                        <a14:foregroundMark x1="68111" y1="29052" x2="78019" y2="44801"/>
                        <a14:foregroundMark x1="69814" y1="26758" x2="78019" y2="23853"/>
                        <a14:foregroundMark x1="80341" y1="45872" x2="89164" y2="51070"/>
                        <a14:foregroundMark x1="86223" y1="37768" x2="86223" y2="37768"/>
                        <a14:foregroundMark x1="86842" y1="48165" x2="51238" y2="83333"/>
                        <a14:foregroundMark x1="51238" y1="83333" x2="43498" y2="85780"/>
                        <a14:foregroundMark x1="60372" y1="91590" x2="73375" y2="82416"/>
                        <a14:foregroundMark x1="84520" y1="66667" x2="41486" y2="92355"/>
                        <a14:foregroundMark x1="41486" y1="92355" x2="49226" y2="88685"/>
                        <a14:foregroundMark x1="32817" y1="26147" x2="4180" y2="41896"/>
                        <a14:foregroundMark x1="26471" y1="15138" x2="19350" y2="20336"/>
                        <a14:foregroundMark x1="30495" y1="17584" x2="22291" y2="21560"/>
                        <a14:foregroundMark x1="36378" y1="12232" x2="24613" y2="18654"/>
                        <a14:foregroundMark x1="22291" y1="20336" x2="12384" y2="35474"/>
                        <a14:foregroundMark x1="53406" y1="16361" x2="68111" y2="15749"/>
                        <a14:foregroundMark x1="58050" y1="18043" x2="21207" y2="19878"/>
                        <a14:foregroundMark x1="31734" y1="16361" x2="12384" y2="28593"/>
                        <a14:foregroundMark x1="15325" y1="45260" x2="12384" y2="58104"/>
                        <a14:foregroundMark x1="27554" y1="68502" x2="14087" y2="48165"/>
                        <a14:foregroundMark x1="61610" y1="66208" x2="63313" y2="14832"/>
                        <a14:foregroundMark x1="63313" y1="14832" x2="63932" y2="14679"/>
                        <a14:foregroundMark x1="72755" y1="26758" x2="90402" y2="39450"/>
                        <a14:foregroundMark x1="78019" y1="30275" x2="78019" y2="30275"/>
                        <a14:foregroundMark x1="74458" y1="56881" x2="60991" y2="82416"/>
                        <a14:foregroundMark x1="67492" y1="56881" x2="24613" y2="82875"/>
                        <a14:foregroundMark x1="24613" y1="82875" x2="16409" y2="69572"/>
                        <a14:foregroundMark x1="15325" y1="56881" x2="9443" y2="66208"/>
                        <a14:foregroundMark x1="18885" y1="71407" x2="24149" y2="77676"/>
                        <a14:foregroundMark x1="32353" y1="77217" x2="21672" y2="65596"/>
                        <a14:foregroundMark x1="45201" y1="88685" x2="18885" y2="73089"/>
                        <a14:foregroundMark x1="51084" y1="92813" x2="18885" y2="79511"/>
                        <a14:foregroundMark x1="48142" y1="94037" x2="35294" y2="92202"/>
                        <a14:foregroundMark x1="47523" y1="94037" x2="14706" y2="75382"/>
                        <a14:foregroundMark x1="36378" y1="87615" x2="8204" y2="66667"/>
                        <a14:foregroundMark x1="32353" y1="82416" x2="5263" y2="48777"/>
                        <a14:foregroundMark x1="32353" y1="77217" x2="7121" y2="38379"/>
                        <a14:foregroundMark x1="25232" y1="73700" x2="7121" y2="37768"/>
                        <a14:foregroundMark x1="16409" y1="67278" x2="14706" y2="33792"/>
                        <a14:foregroundMark x1="13003" y1="54587" x2="32817" y2="27982"/>
                        <a14:foregroundMark x1="18266" y1="55810" x2="17647" y2="38991"/>
                        <a14:foregroundMark x1="13003" y1="56269" x2="16409" y2="36086"/>
                        <a14:foregroundMark x1="9443" y1="52905" x2="15325" y2="37768"/>
                        <a14:foregroundMark x1="10526" y1="51070" x2="10526" y2="51070"/>
                        <a14:foregroundMark x1="8204" y1="46483" x2="8204" y2="46483"/>
                        <a14:foregroundMark x1="8204" y1="46483" x2="14706" y2="38991"/>
                        <a14:foregroundMark x1="16409" y1="42966" x2="8824" y2="59174"/>
                        <a14:foregroundMark x1="14706" y1="60398" x2="25851" y2="85780"/>
                        <a14:foregroundMark x1="21207" y1="58104" x2="48142" y2="90520"/>
                        <a14:foregroundMark x1="20588" y1="60398" x2="45820" y2="92813"/>
                        <a14:foregroundMark x1="7740" y1="53976" x2="39938" y2="93119"/>
                        <a14:foregroundMark x1="39938" y1="93119" x2="47523" y2="92813"/>
                        <a14:foregroundMark x1="56966" y1="29052" x2="48142" y2="59174"/>
                        <a14:foregroundMark x1="48762" y1="13456" x2="76935" y2="30887"/>
                        <a14:foregroundMark x1="55728" y1="4740" x2="83282" y2="48318"/>
                        <a14:foregroundMark x1="83282" y1="48318" x2="83901" y2="56269"/>
                        <a14:foregroundMark x1="61610" y1="5963" x2="82198" y2="45872"/>
                        <a14:foregroundMark x1="63313" y1="11774" x2="83282" y2="50459"/>
                        <a14:foregroundMark x1="49226" y1="22783" x2="87461" y2="58104"/>
                        <a14:foregroundMark x1="87461" y1="58104" x2="54799" y2="97248"/>
                        <a14:foregroundMark x1="54799" y1="97248" x2="86997" y2="59174"/>
                        <a14:foregroundMark x1="86997" y1="59174" x2="89783" y2="48777"/>
                        <a14:foregroundMark x1="75077" y1="40061" x2="27554" y2="19572"/>
                        <a14:foregroundMark x1="27554" y1="19572" x2="27090" y2="14679"/>
                        <a14:foregroundMark x1="34056" y1="21560" x2="80341" y2="39755"/>
                        <a14:foregroundMark x1="80341" y1="39755" x2="80341" y2="40061"/>
                        <a14:foregroundMark x1="64551" y1="12232" x2="85604" y2="27370"/>
                        <a14:foregroundMark x1="83901" y1="42966" x2="82663" y2="27370"/>
                        <a14:foregroundMark x1="80960" y1="47706" x2="89164" y2="31346"/>
                        <a14:foregroundMark x1="72136" y1="29052" x2="87926" y2="27982"/>
                        <a14:foregroundMark x1="83901" y1="37156" x2="83901" y2="37156"/>
                        <a14:foregroundMark x1="71053" y1="31346" x2="76935" y2="19878"/>
                        <a14:foregroundMark x1="73375" y1="25076" x2="76316" y2="13456"/>
                        <a14:foregroundMark x1="61610" y1="41896" x2="14087" y2="59021"/>
                        <a14:foregroundMark x1="14087" y1="59021" x2="24149" y2="66208"/>
                        <a14:foregroundMark x1="18885" y1="55810" x2="42879" y2="93425"/>
                        <a14:foregroundMark x1="78019" y1="72018" x2="27090" y2="85627"/>
                        <a14:foregroundMark x1="27090" y1="85627" x2="22910" y2="65596"/>
                        <a14:foregroundMark x1="91486" y1="56881" x2="65170" y2="92202"/>
                        <a14:foregroundMark x1="91486" y1="47706" x2="73375" y2="81193"/>
                        <a14:foregroundMark x1="89164" y1="53976" x2="54489" y2="91590"/>
                        <a14:foregroundMark x1="54489" y1="91590" x2="54644" y2="91131"/>
                        <a14:foregroundMark x1="87461" y1="36697" x2="85139" y2="59786"/>
                        <a14:foregroundMark x1="59907" y1="35474" x2="21981" y2="69878"/>
                        <a14:foregroundMark x1="21981" y1="69878" x2="13003" y2="47706"/>
                        <a14:foregroundMark x1="34056" y1="40673" x2="32353" y2="35474"/>
                        <a14:foregroundMark x1="22910" y1="37156" x2="21827" y2="87309"/>
                        <a14:foregroundMark x1="21827" y1="87309" x2="52167" y2="96330"/>
                        <a14:foregroundMark x1="21207" y1="67890" x2="25851" y2="59174"/>
                        <a14:foregroundMark x1="29876" y1="58104" x2="32353" y2="40061"/>
                        <a14:foregroundMark x1="32353" y1="40673" x2="28173" y2="37768"/>
                        <a14:foregroundMark x1="38235" y1="41896" x2="17647" y2="63303"/>
                        <a14:foregroundMark x1="18885" y1="62080" x2="14087" y2="44801"/>
                        <a14:foregroundMark x1="25851" y1="41896" x2="14706" y2="45260"/>
                        <a14:foregroundMark x1="80960" y1="63914" x2="87926" y2="65596"/>
                        <a14:foregroundMark x1="83282" y1="47706" x2="73994" y2="83486"/>
                        <a14:foregroundMark x1="86223" y1="47095" x2="61300" y2="96177"/>
                        <a14:foregroundMark x1="61300" y1="96177" x2="62229" y2="94495"/>
                        <a14:foregroundMark x1="91486" y1="66208" x2="71053" y2="85321"/>
                        <a14:foregroundMark x1="86842" y1="62080" x2="71517" y2="87615"/>
                        <a14:foregroundMark x1="86842" y1="51682" x2="92105" y2="55810"/>
                        <a14:foregroundMark x1="91486" y1="43578" x2="96285" y2="43578"/>
                        <a14:foregroundMark x1="88545" y1="50459" x2="81579" y2="78899"/>
                        <a14:foregroundMark x1="86223" y1="44801" x2="85604" y2="74312"/>
                        <a14:foregroundMark x1="86842" y1="44801" x2="67492" y2="92049"/>
                        <a14:foregroundMark x1="67492" y1="92049" x2="19814" y2="72936"/>
                        <a14:foregroundMark x1="19814" y1="72936" x2="18266" y2="59174"/>
                        <a14:foregroundMark x1="28793" y1="56881" x2="11146" y2="66667"/>
                        <a14:foregroundMark x1="32353" y1="78899" x2="10062" y2="67890"/>
                        <a14:foregroundMark x1="29876" y1="89297" x2="23529" y2="88685"/>
                        <a14:foregroundMark x1="25232" y1="80122" x2="23529" y2="80581"/>
                        <a14:foregroundMark x1="29412" y1="87003" x2="15325" y2="79511"/>
                        <a14:foregroundMark x1="95046" y1="52294" x2="88545" y2="59786"/>
                        <a14:foregroundMark x1="71517" y1="71407" x2="67492" y2="85780"/>
                        <a14:foregroundMark x1="87926" y1="67278" x2="72136" y2="88226"/>
                        <a14:foregroundMark x1="82198" y1="79511" x2="75697" y2="85780"/>
                        <a14:foregroundMark x1="83282" y1="67890" x2="69814" y2="89908"/>
                        <a14:foregroundMark x1="89783" y1="63303" x2="74458" y2="89297"/>
                        <a14:foregroundMark x1="43498" y1="69572" x2="18885" y2="61468"/>
                        <a14:foregroundMark x1="14706" y1="63914" x2="36378" y2="89908"/>
                        <a14:foregroundMark x1="71517" y1="53976" x2="71517" y2="53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6479" y="136525"/>
            <a:ext cx="956762" cy="968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4D8-D595-481B-98B3-1F39AF99B99A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D3EC-14B0-476A-A7B6-2379185BAD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6" b="97248" l="4180" r="96285">
                        <a14:foregroundMark x1="66873" y1="38379" x2="38700" y2="18654"/>
                        <a14:foregroundMark x1="49226" y1="16972" x2="66099" y2="67278"/>
                        <a14:foregroundMark x1="66099" y1="67278" x2="41022" y2="33180"/>
                        <a14:foregroundMark x1="45201" y1="36697" x2="49690" y2="86850"/>
                        <a14:foregroundMark x1="49690" y1="86850" x2="25697" y2="37156"/>
                        <a14:foregroundMark x1="25697" y1="37156" x2="78947" y2="44954"/>
                        <a14:foregroundMark x1="78947" y1="44954" x2="79257" y2="45260"/>
                        <a14:foregroundMark x1="45820" y1="36086" x2="44582" y2="34862"/>
                        <a14:foregroundMark x1="41641" y1="36697" x2="43963" y2="32569"/>
                        <a14:foregroundMark x1="42879" y1="29052" x2="94272" y2="31957"/>
                        <a14:foregroundMark x1="94272" y1="31957" x2="73065" y2="85933"/>
                        <a14:foregroundMark x1="73065" y1="85933" x2="85139" y2="33028"/>
                        <a14:foregroundMark x1="85139" y1="33028" x2="33282" y2="24924"/>
                        <a14:foregroundMark x1="33282" y1="24924" x2="33282" y2="76300"/>
                        <a14:foregroundMark x1="33282" y1="76300" x2="83437" y2="70489"/>
                        <a14:foregroundMark x1="83437" y1="70489" x2="21672" y2="67737"/>
                        <a14:foregroundMark x1="21672" y1="67737" x2="73065" y2="66667"/>
                        <a14:foregroundMark x1="73065" y1="66667" x2="60217" y2="15749"/>
                        <a14:foregroundMark x1="60217" y1="15749" x2="72136" y2="24465"/>
                        <a14:foregroundMark x1="45820" y1="57492" x2="54644" y2="26147"/>
                        <a14:foregroundMark x1="59907" y1="31346" x2="49845" y2="28593"/>
                        <a14:foregroundMark x1="54644" y1="27982" x2="52167" y2="11162"/>
                        <a14:foregroundMark x1="49845" y1="18043" x2="24613" y2="31346"/>
                        <a14:foregroundMark x1="29412" y1="29664" x2="29876" y2="33792"/>
                        <a14:foregroundMark x1="31734" y1="40061" x2="25232" y2="69113"/>
                        <a14:foregroundMark x1="34675" y1="51070" x2="17028" y2="47706"/>
                        <a14:foregroundMark x1="91486" y1="41284" x2="81579" y2="58563"/>
                        <a14:foregroundMark x1="84520" y1="46483" x2="83901" y2="62080"/>
                        <a14:foregroundMark x1="79721" y1="46483" x2="28173" y2="51682"/>
                        <a14:foregroundMark x1="28173" y1="51682" x2="26471" y2="37156"/>
                        <a14:foregroundMark x1="29412" y1="51070" x2="29412" y2="51070"/>
                        <a14:foregroundMark x1="31115" y1="47706" x2="19969" y2="53364"/>
                        <a14:foregroundMark x1="38235" y1="42966" x2="28173" y2="20948"/>
                        <a14:foregroundMark x1="37616" y1="17584" x2="29876" y2="24465"/>
                        <a14:foregroundMark x1="30495" y1="18654" x2="23529" y2="38379"/>
                        <a14:foregroundMark x1="35759" y1="17584" x2="14706" y2="43578"/>
                        <a14:foregroundMark x1="31734" y1="20948" x2="34056" y2="9939"/>
                        <a14:foregroundMark x1="46904" y1="12844" x2="35759" y2="10550"/>
                        <a14:foregroundMark x1="29876" y1="14067" x2="21207" y2="25076"/>
                        <a14:foregroundMark x1="42260" y1="12844" x2="34675" y2="9480"/>
                        <a14:foregroundMark x1="38700" y1="11162" x2="14087" y2="46483"/>
                        <a14:foregroundMark x1="30495" y1="21560" x2="59288" y2="18654"/>
                        <a14:foregroundMark x1="65789" y1="42966" x2="67492" y2="69572"/>
                        <a14:foregroundMark x1="71517" y1="83028" x2="51703" y2="80581"/>
                        <a14:foregroundMark x1="68576" y1="77676" x2="74458" y2="83486"/>
                        <a14:foregroundMark x1="82663" y1="66667" x2="55728" y2="74924"/>
                        <a14:foregroundMark x1="68111" y1="79511" x2="58669" y2="91590"/>
                        <a14:foregroundMark x1="65170" y1="86391" x2="52167" y2="90520"/>
                        <a14:foregroundMark x1="65789" y1="86391" x2="51703" y2="92813"/>
                        <a14:foregroundMark x1="66873" y1="80581" x2="51084" y2="87615"/>
                        <a14:foregroundMark x1="66873" y1="80122" x2="54644" y2="85321"/>
                        <a14:foregroundMark x1="62848" y1="79511" x2="49226" y2="91131"/>
                        <a14:foregroundMark x1="80960" y1="70795" x2="78638" y2="73700"/>
                        <a14:foregroundMark x1="85604" y1="56881" x2="87461" y2="70795"/>
                        <a14:foregroundMark x1="89164" y1="41896" x2="89164" y2="41896"/>
                        <a14:foregroundMark x1="71053" y1="29664" x2="76316" y2="26758"/>
                        <a14:foregroundMark x1="76935" y1="37768" x2="58669" y2="18043"/>
                        <a14:foregroundMark x1="57585" y1="18043" x2="10526" y2="35780"/>
                        <a14:foregroundMark x1="10526" y1="35780" x2="13467" y2="59174"/>
                        <a14:foregroundMark x1="16409" y1="38991" x2="14087" y2="47706"/>
                        <a14:foregroundMark x1="34675" y1="22783" x2="36997" y2="16361"/>
                        <a14:foregroundMark x1="43498" y1="13456" x2="10526" y2="51223"/>
                        <a14:foregroundMark x1="10526" y1="51223" x2="12384" y2="57492"/>
                        <a14:foregroundMark x1="24613" y1="68502" x2="57121" y2="28593"/>
                        <a14:foregroundMark x1="57121" y1="28593" x2="56347" y2="34251"/>
                        <a14:foregroundMark x1="68576" y1="50000" x2="75697" y2="61009"/>
                        <a14:foregroundMark x1="85139" y1="46483" x2="85139" y2="46483"/>
                        <a14:foregroundMark x1="81579" y1="48165" x2="89164" y2="66208"/>
                        <a14:foregroundMark x1="87926" y1="44190" x2="58514" y2="90979"/>
                        <a14:foregroundMark x1="58514" y1="90979" x2="64551" y2="84098"/>
                        <a14:foregroundMark x1="82198" y1="58104" x2="59907" y2="90520"/>
                        <a14:foregroundMark x1="78638" y1="80581" x2="63932" y2="92202"/>
                        <a14:foregroundMark x1="79721" y1="81804" x2="75077" y2="86391"/>
                        <a14:foregroundMark x1="77399" y1="79511" x2="73375" y2="87003"/>
                        <a14:foregroundMark x1="71517" y1="86391" x2="61610" y2="91590"/>
                        <a14:foregroundMark x1="75077" y1="85321" x2="54644" y2="95107"/>
                        <a14:foregroundMark x1="88545" y1="62691" x2="82198" y2="74924"/>
                        <a14:foregroundMark x1="91486" y1="44190" x2="88545" y2="66667"/>
                        <a14:foregroundMark x1="91486" y1="51682" x2="92724" y2="59786"/>
                        <a14:foregroundMark x1="89164" y1="43578" x2="90402" y2="69113"/>
                        <a14:foregroundMark x1="92724" y1="40061" x2="88545" y2="66667"/>
                        <a14:foregroundMark x1="87926" y1="57492" x2="90402" y2="66667"/>
                        <a14:foregroundMark x1="72755" y1="25076" x2="75697" y2="26147"/>
                        <a14:foregroundMark x1="81579" y1="30275" x2="65789" y2="14679"/>
                        <a14:foregroundMark x1="85604" y1="32569" x2="60372" y2="8869"/>
                        <a14:foregroundMark x1="83282" y1="29052" x2="42879" y2="6575"/>
                        <a14:foregroundMark x1="75077" y1="27370" x2="36378" y2="9480"/>
                        <a14:foregroundMark x1="68111" y1="22171" x2="50464" y2="7034"/>
                        <a14:foregroundMark x1="69195" y1="23242" x2="50464" y2="3058"/>
                        <a14:foregroundMark x1="63932" y1="9480" x2="42260" y2="12232"/>
                        <a14:foregroundMark x1="48762" y1="12844" x2="24149" y2="29664"/>
                        <a14:foregroundMark x1="38700" y1="14067" x2="6502" y2="52294"/>
                        <a14:foregroundMark x1="6502" y1="52294" x2="8204" y2="56269"/>
                        <a14:foregroundMark x1="23529" y1="23853" x2="22136" y2="74006"/>
                        <a14:foregroundMark x1="22136" y1="74006" x2="29412" y2="79511"/>
                        <a14:foregroundMark x1="13003" y1="56881" x2="34675" y2="84709"/>
                        <a14:foregroundMark x1="48762" y1="87615" x2="9598" y2="53976"/>
                        <a14:foregroundMark x1="9598" y1="53976" x2="8824" y2="54587"/>
                        <a14:foregroundMark x1="34056" y1="24465" x2="12384" y2="48777"/>
                        <a14:foregroundMark x1="25232" y1="51070" x2="16409" y2="73700"/>
                        <a14:foregroundMark x1="64551" y1="67278" x2="63313" y2="17278"/>
                        <a14:foregroundMark x1="63313" y1="17278" x2="72136" y2="20948"/>
                        <a14:foregroundMark x1="57585" y1="22783" x2="86223" y2="41896"/>
                        <a14:foregroundMark x1="78638" y1="41284" x2="68576" y2="15138"/>
                        <a14:foregroundMark x1="72755" y1="30275" x2="82198" y2="26758"/>
                        <a14:foregroundMark x1="71517" y1="30887" x2="75077" y2="15138"/>
                        <a14:foregroundMark x1="82198" y1="41896" x2="78638" y2="20336"/>
                        <a14:foregroundMark x1="83282" y1="34862" x2="56966" y2="8257"/>
                        <a14:foregroundMark x1="68111" y1="29052" x2="78019" y2="44801"/>
                        <a14:foregroundMark x1="69814" y1="26758" x2="78019" y2="23853"/>
                        <a14:foregroundMark x1="80341" y1="45872" x2="89164" y2="51070"/>
                        <a14:foregroundMark x1="86223" y1="37768" x2="86223" y2="37768"/>
                        <a14:foregroundMark x1="86842" y1="48165" x2="51238" y2="83333"/>
                        <a14:foregroundMark x1="51238" y1="83333" x2="43498" y2="85780"/>
                        <a14:foregroundMark x1="60372" y1="91590" x2="73375" y2="82416"/>
                        <a14:foregroundMark x1="84520" y1="66667" x2="41486" y2="92355"/>
                        <a14:foregroundMark x1="41486" y1="92355" x2="49226" y2="88685"/>
                        <a14:foregroundMark x1="32817" y1="26147" x2="4180" y2="41896"/>
                        <a14:foregroundMark x1="26471" y1="15138" x2="19350" y2="20336"/>
                        <a14:foregroundMark x1="30495" y1="17584" x2="22291" y2="21560"/>
                        <a14:foregroundMark x1="36378" y1="12232" x2="24613" y2="18654"/>
                        <a14:foregroundMark x1="22291" y1="20336" x2="12384" y2="35474"/>
                        <a14:foregroundMark x1="53406" y1="16361" x2="68111" y2="15749"/>
                        <a14:foregroundMark x1="58050" y1="18043" x2="21207" y2="19878"/>
                        <a14:foregroundMark x1="31734" y1="16361" x2="12384" y2="28593"/>
                        <a14:foregroundMark x1="15325" y1="45260" x2="12384" y2="58104"/>
                        <a14:foregroundMark x1="27554" y1="68502" x2="14087" y2="48165"/>
                        <a14:foregroundMark x1="61610" y1="66208" x2="63313" y2="14832"/>
                        <a14:foregroundMark x1="63313" y1="14832" x2="63932" y2="14679"/>
                        <a14:foregroundMark x1="72755" y1="26758" x2="90402" y2="39450"/>
                        <a14:foregroundMark x1="78019" y1="30275" x2="78019" y2="30275"/>
                        <a14:foregroundMark x1="74458" y1="56881" x2="60991" y2="82416"/>
                        <a14:foregroundMark x1="67492" y1="56881" x2="24613" y2="82875"/>
                        <a14:foregroundMark x1="24613" y1="82875" x2="16409" y2="69572"/>
                        <a14:foregroundMark x1="15325" y1="56881" x2="9443" y2="66208"/>
                        <a14:foregroundMark x1="18885" y1="71407" x2="24149" y2="77676"/>
                        <a14:foregroundMark x1="32353" y1="77217" x2="21672" y2="65596"/>
                        <a14:foregroundMark x1="45201" y1="88685" x2="18885" y2="73089"/>
                        <a14:foregroundMark x1="51084" y1="92813" x2="18885" y2="79511"/>
                        <a14:foregroundMark x1="48142" y1="94037" x2="35294" y2="92202"/>
                        <a14:foregroundMark x1="47523" y1="94037" x2="14706" y2="75382"/>
                        <a14:foregroundMark x1="36378" y1="87615" x2="8204" y2="66667"/>
                        <a14:foregroundMark x1="32353" y1="82416" x2="5263" y2="48777"/>
                        <a14:foregroundMark x1="32353" y1="77217" x2="7121" y2="38379"/>
                        <a14:foregroundMark x1="25232" y1="73700" x2="7121" y2="37768"/>
                        <a14:foregroundMark x1="16409" y1="67278" x2="14706" y2="33792"/>
                        <a14:foregroundMark x1="13003" y1="54587" x2="32817" y2="27982"/>
                        <a14:foregroundMark x1="18266" y1="55810" x2="17647" y2="38991"/>
                        <a14:foregroundMark x1="13003" y1="56269" x2="16409" y2="36086"/>
                        <a14:foregroundMark x1="9443" y1="52905" x2="15325" y2="37768"/>
                        <a14:foregroundMark x1="10526" y1="51070" x2="10526" y2="51070"/>
                        <a14:foregroundMark x1="8204" y1="46483" x2="8204" y2="46483"/>
                        <a14:foregroundMark x1="8204" y1="46483" x2="14706" y2="38991"/>
                        <a14:foregroundMark x1="16409" y1="42966" x2="8824" y2="59174"/>
                        <a14:foregroundMark x1="14706" y1="60398" x2="25851" y2="85780"/>
                        <a14:foregroundMark x1="21207" y1="58104" x2="48142" y2="90520"/>
                        <a14:foregroundMark x1="20588" y1="60398" x2="45820" y2="92813"/>
                        <a14:foregroundMark x1="7740" y1="53976" x2="39938" y2="93119"/>
                        <a14:foregroundMark x1="39938" y1="93119" x2="47523" y2="92813"/>
                        <a14:foregroundMark x1="56966" y1="29052" x2="48142" y2="59174"/>
                        <a14:foregroundMark x1="48762" y1="13456" x2="76935" y2="30887"/>
                        <a14:foregroundMark x1="55728" y1="4740" x2="83282" y2="48318"/>
                        <a14:foregroundMark x1="83282" y1="48318" x2="83901" y2="56269"/>
                        <a14:foregroundMark x1="61610" y1="5963" x2="82198" y2="45872"/>
                        <a14:foregroundMark x1="63313" y1="11774" x2="83282" y2="50459"/>
                        <a14:foregroundMark x1="49226" y1="22783" x2="87461" y2="58104"/>
                        <a14:foregroundMark x1="87461" y1="58104" x2="54799" y2="97248"/>
                        <a14:foregroundMark x1="54799" y1="97248" x2="86997" y2="59174"/>
                        <a14:foregroundMark x1="86997" y1="59174" x2="89783" y2="48777"/>
                        <a14:foregroundMark x1="75077" y1="40061" x2="27554" y2="19572"/>
                        <a14:foregroundMark x1="27554" y1="19572" x2="27090" y2="14679"/>
                        <a14:foregroundMark x1="34056" y1="21560" x2="80341" y2="39755"/>
                        <a14:foregroundMark x1="80341" y1="39755" x2="80341" y2="40061"/>
                        <a14:foregroundMark x1="64551" y1="12232" x2="85604" y2="27370"/>
                        <a14:foregroundMark x1="83901" y1="42966" x2="82663" y2="27370"/>
                        <a14:foregroundMark x1="80960" y1="47706" x2="89164" y2="31346"/>
                        <a14:foregroundMark x1="72136" y1="29052" x2="87926" y2="27982"/>
                        <a14:foregroundMark x1="83901" y1="37156" x2="83901" y2="37156"/>
                        <a14:foregroundMark x1="71053" y1="31346" x2="76935" y2="19878"/>
                        <a14:foregroundMark x1="73375" y1="25076" x2="76316" y2="13456"/>
                        <a14:foregroundMark x1="61610" y1="41896" x2="14087" y2="59021"/>
                        <a14:foregroundMark x1="14087" y1="59021" x2="24149" y2="66208"/>
                        <a14:foregroundMark x1="18885" y1="55810" x2="42879" y2="93425"/>
                        <a14:foregroundMark x1="78019" y1="72018" x2="27090" y2="85627"/>
                        <a14:foregroundMark x1="27090" y1="85627" x2="22910" y2="65596"/>
                        <a14:foregroundMark x1="91486" y1="56881" x2="65170" y2="92202"/>
                        <a14:foregroundMark x1="91486" y1="47706" x2="73375" y2="81193"/>
                        <a14:foregroundMark x1="89164" y1="53976" x2="54489" y2="91590"/>
                        <a14:foregroundMark x1="54489" y1="91590" x2="54644" y2="91131"/>
                        <a14:foregroundMark x1="87461" y1="36697" x2="85139" y2="59786"/>
                        <a14:foregroundMark x1="59907" y1="35474" x2="21981" y2="69878"/>
                        <a14:foregroundMark x1="21981" y1="69878" x2="13003" y2="47706"/>
                        <a14:foregroundMark x1="34056" y1="40673" x2="32353" y2="35474"/>
                        <a14:foregroundMark x1="22910" y1="37156" x2="21827" y2="87309"/>
                        <a14:foregroundMark x1="21827" y1="87309" x2="52167" y2="96330"/>
                        <a14:foregroundMark x1="21207" y1="67890" x2="25851" y2="59174"/>
                        <a14:foregroundMark x1="29876" y1="58104" x2="32353" y2="40061"/>
                        <a14:foregroundMark x1="32353" y1="40673" x2="28173" y2="37768"/>
                        <a14:foregroundMark x1="38235" y1="41896" x2="17647" y2="63303"/>
                        <a14:foregroundMark x1="18885" y1="62080" x2="14087" y2="44801"/>
                        <a14:foregroundMark x1="25851" y1="41896" x2="14706" y2="45260"/>
                        <a14:foregroundMark x1="80960" y1="63914" x2="87926" y2="65596"/>
                        <a14:foregroundMark x1="83282" y1="47706" x2="73994" y2="83486"/>
                        <a14:foregroundMark x1="86223" y1="47095" x2="61300" y2="96177"/>
                        <a14:foregroundMark x1="61300" y1="96177" x2="62229" y2="94495"/>
                        <a14:foregroundMark x1="91486" y1="66208" x2="71053" y2="85321"/>
                        <a14:foregroundMark x1="86842" y1="62080" x2="71517" y2="87615"/>
                        <a14:foregroundMark x1="86842" y1="51682" x2="92105" y2="55810"/>
                        <a14:foregroundMark x1="91486" y1="43578" x2="96285" y2="43578"/>
                        <a14:foregroundMark x1="88545" y1="50459" x2="81579" y2="78899"/>
                        <a14:foregroundMark x1="86223" y1="44801" x2="85604" y2="74312"/>
                        <a14:foregroundMark x1="86842" y1="44801" x2="67492" y2="92049"/>
                        <a14:foregroundMark x1="67492" y1="92049" x2="19814" y2="72936"/>
                        <a14:foregroundMark x1="19814" y1="72936" x2="18266" y2="59174"/>
                        <a14:foregroundMark x1="28793" y1="56881" x2="11146" y2="66667"/>
                        <a14:foregroundMark x1="32353" y1="78899" x2="10062" y2="67890"/>
                        <a14:foregroundMark x1="29876" y1="89297" x2="23529" y2="88685"/>
                        <a14:foregroundMark x1="25232" y1="80122" x2="23529" y2="80581"/>
                        <a14:foregroundMark x1="29412" y1="87003" x2="15325" y2="79511"/>
                        <a14:foregroundMark x1="95046" y1="52294" x2="88545" y2="59786"/>
                        <a14:foregroundMark x1="71517" y1="71407" x2="67492" y2="85780"/>
                        <a14:foregroundMark x1="87926" y1="67278" x2="72136" y2="88226"/>
                        <a14:foregroundMark x1="82198" y1="79511" x2="75697" y2="85780"/>
                        <a14:foregroundMark x1="83282" y1="67890" x2="69814" y2="89908"/>
                        <a14:foregroundMark x1="89783" y1="63303" x2="74458" y2="89297"/>
                        <a14:foregroundMark x1="43498" y1="69572" x2="18885" y2="61468"/>
                        <a14:foregroundMark x1="14706" y1="63914" x2="36378" y2="89908"/>
                        <a14:foregroundMark x1="71517" y1="53976" x2="71517" y2="53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6479" y="136525"/>
            <a:ext cx="956762" cy="968609"/>
          </a:xfrm>
          <a:prstGeom prst="rect">
            <a:avLst/>
          </a:prstGeom>
        </p:spPr>
      </p:pic>
      <p:sp>
        <p:nvSpPr>
          <p:cNvPr id="11" name="PA-Freeform: Shape 36"/>
          <p:cNvSpPr/>
          <p:nvPr userDrawn="1"/>
        </p:nvSpPr>
        <p:spPr bwMode="auto">
          <a:xfrm>
            <a:off x="457332" y="356808"/>
            <a:ext cx="567225" cy="657723"/>
          </a:xfrm>
          <a:custGeom>
            <a:avLst/>
            <a:gdLst>
              <a:gd name="connsiteX0" fmla="*/ 126541 w 523242"/>
              <a:gd name="connsiteY0" fmla="*/ 455006 h 606722"/>
              <a:gd name="connsiteX1" fmla="*/ 396611 w 523242"/>
              <a:gd name="connsiteY1" fmla="*/ 455006 h 606722"/>
              <a:gd name="connsiteX2" fmla="*/ 421980 w 523242"/>
              <a:gd name="connsiteY2" fmla="*/ 480259 h 606722"/>
              <a:gd name="connsiteX3" fmla="*/ 396611 w 523242"/>
              <a:gd name="connsiteY3" fmla="*/ 505601 h 606722"/>
              <a:gd name="connsiteX4" fmla="*/ 126541 w 523242"/>
              <a:gd name="connsiteY4" fmla="*/ 505601 h 606722"/>
              <a:gd name="connsiteX5" fmla="*/ 101261 w 523242"/>
              <a:gd name="connsiteY5" fmla="*/ 480259 h 606722"/>
              <a:gd name="connsiteX6" fmla="*/ 126541 w 523242"/>
              <a:gd name="connsiteY6" fmla="*/ 455006 h 606722"/>
              <a:gd name="connsiteX7" fmla="*/ 126541 w 523242"/>
              <a:gd name="connsiteY7" fmla="*/ 353886 h 606722"/>
              <a:gd name="connsiteX8" fmla="*/ 396611 w 523242"/>
              <a:gd name="connsiteY8" fmla="*/ 353886 h 606722"/>
              <a:gd name="connsiteX9" fmla="*/ 421980 w 523242"/>
              <a:gd name="connsiteY9" fmla="*/ 379228 h 606722"/>
              <a:gd name="connsiteX10" fmla="*/ 396611 w 523242"/>
              <a:gd name="connsiteY10" fmla="*/ 404481 h 606722"/>
              <a:gd name="connsiteX11" fmla="*/ 126541 w 523242"/>
              <a:gd name="connsiteY11" fmla="*/ 404481 h 606722"/>
              <a:gd name="connsiteX12" fmla="*/ 101261 w 523242"/>
              <a:gd name="connsiteY12" fmla="*/ 379228 h 606722"/>
              <a:gd name="connsiteX13" fmla="*/ 126541 w 523242"/>
              <a:gd name="connsiteY13" fmla="*/ 353886 h 606722"/>
              <a:gd name="connsiteX14" fmla="*/ 352003 w 523242"/>
              <a:gd name="connsiteY14" fmla="*/ 235971 h 606722"/>
              <a:gd name="connsiteX15" fmla="*/ 396607 w 523242"/>
              <a:gd name="connsiteY15" fmla="*/ 235971 h 606722"/>
              <a:gd name="connsiteX16" fmla="*/ 421981 w 523242"/>
              <a:gd name="connsiteY16" fmla="*/ 261189 h 606722"/>
              <a:gd name="connsiteX17" fmla="*/ 396607 w 523242"/>
              <a:gd name="connsiteY17" fmla="*/ 286496 h 606722"/>
              <a:gd name="connsiteX18" fmla="*/ 352003 w 523242"/>
              <a:gd name="connsiteY18" fmla="*/ 286496 h 606722"/>
              <a:gd name="connsiteX19" fmla="*/ 326718 w 523242"/>
              <a:gd name="connsiteY19" fmla="*/ 261189 h 606722"/>
              <a:gd name="connsiteX20" fmla="*/ 352003 w 523242"/>
              <a:gd name="connsiteY20" fmla="*/ 235971 h 606722"/>
              <a:gd name="connsiteX21" fmla="*/ 188938 w 523242"/>
              <a:gd name="connsiteY21" fmla="*/ 215789 h 606722"/>
              <a:gd name="connsiteX22" fmla="*/ 285084 w 523242"/>
              <a:gd name="connsiteY22" fmla="*/ 311758 h 606722"/>
              <a:gd name="connsiteX23" fmla="*/ 92793 w 523242"/>
              <a:gd name="connsiteY23" fmla="*/ 311758 h 606722"/>
              <a:gd name="connsiteX24" fmla="*/ 188938 w 523242"/>
              <a:gd name="connsiteY24" fmla="*/ 215789 h 606722"/>
              <a:gd name="connsiteX25" fmla="*/ 352003 w 523242"/>
              <a:gd name="connsiteY25" fmla="*/ 117915 h 606722"/>
              <a:gd name="connsiteX26" fmla="*/ 396607 w 523242"/>
              <a:gd name="connsiteY26" fmla="*/ 117915 h 606722"/>
              <a:gd name="connsiteX27" fmla="*/ 421981 w 523242"/>
              <a:gd name="connsiteY27" fmla="*/ 143257 h 606722"/>
              <a:gd name="connsiteX28" fmla="*/ 396607 w 523242"/>
              <a:gd name="connsiteY28" fmla="*/ 168510 h 606722"/>
              <a:gd name="connsiteX29" fmla="*/ 352003 w 523242"/>
              <a:gd name="connsiteY29" fmla="*/ 168510 h 606722"/>
              <a:gd name="connsiteX30" fmla="*/ 326718 w 523242"/>
              <a:gd name="connsiteY30" fmla="*/ 143257 h 606722"/>
              <a:gd name="connsiteX31" fmla="*/ 352003 w 523242"/>
              <a:gd name="connsiteY31" fmla="*/ 117915 h 606722"/>
              <a:gd name="connsiteX32" fmla="*/ 188974 w 523242"/>
              <a:gd name="connsiteY32" fmla="*/ 92370 h 606722"/>
              <a:gd name="connsiteX33" fmla="*/ 250789 w 523242"/>
              <a:gd name="connsiteY33" fmla="*/ 154080 h 606722"/>
              <a:gd name="connsiteX34" fmla="*/ 188974 w 523242"/>
              <a:gd name="connsiteY34" fmla="*/ 215790 h 606722"/>
              <a:gd name="connsiteX35" fmla="*/ 127159 w 523242"/>
              <a:gd name="connsiteY35" fmla="*/ 154080 h 606722"/>
              <a:gd name="connsiteX36" fmla="*/ 188974 w 523242"/>
              <a:gd name="connsiteY36" fmla="*/ 92370 h 606722"/>
              <a:gd name="connsiteX37" fmla="*/ 50642 w 523242"/>
              <a:gd name="connsiteY37" fmla="*/ 50567 h 606722"/>
              <a:gd name="connsiteX38" fmla="*/ 50642 w 523242"/>
              <a:gd name="connsiteY38" fmla="*/ 556155 h 606722"/>
              <a:gd name="connsiteX39" fmla="*/ 472600 w 523242"/>
              <a:gd name="connsiteY39" fmla="*/ 556155 h 606722"/>
              <a:gd name="connsiteX40" fmla="*/ 472600 w 523242"/>
              <a:gd name="connsiteY40" fmla="*/ 50567 h 606722"/>
              <a:gd name="connsiteX41" fmla="*/ 25366 w 523242"/>
              <a:gd name="connsiteY41" fmla="*/ 0 h 606722"/>
              <a:gd name="connsiteX42" fmla="*/ 497876 w 523242"/>
              <a:gd name="connsiteY42" fmla="*/ 0 h 606722"/>
              <a:gd name="connsiteX43" fmla="*/ 523242 w 523242"/>
              <a:gd name="connsiteY43" fmla="*/ 25239 h 606722"/>
              <a:gd name="connsiteX44" fmla="*/ 523242 w 523242"/>
              <a:gd name="connsiteY44" fmla="*/ 581394 h 606722"/>
              <a:gd name="connsiteX45" fmla="*/ 497876 w 523242"/>
              <a:gd name="connsiteY45" fmla="*/ 606722 h 606722"/>
              <a:gd name="connsiteX46" fmla="*/ 25366 w 523242"/>
              <a:gd name="connsiteY46" fmla="*/ 606722 h 606722"/>
              <a:gd name="connsiteX47" fmla="*/ 0 w 523242"/>
              <a:gd name="connsiteY47" fmla="*/ 581394 h 606722"/>
              <a:gd name="connsiteX48" fmla="*/ 0 w 523242"/>
              <a:gd name="connsiteY48" fmla="*/ 25239 h 606722"/>
              <a:gd name="connsiteX49" fmla="*/ 25366 w 523242"/>
              <a:gd name="connsiteY4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23242" h="606722">
                <a:moveTo>
                  <a:pt x="126541" y="455006"/>
                </a:moveTo>
                <a:lnTo>
                  <a:pt x="396611" y="455006"/>
                </a:lnTo>
                <a:cubicBezTo>
                  <a:pt x="410586" y="455006"/>
                  <a:pt x="421980" y="466299"/>
                  <a:pt x="421980" y="480259"/>
                </a:cubicBezTo>
                <a:cubicBezTo>
                  <a:pt x="421980" y="494308"/>
                  <a:pt x="410586" y="505601"/>
                  <a:pt x="396611" y="505601"/>
                </a:cubicBezTo>
                <a:lnTo>
                  <a:pt x="126541" y="505601"/>
                </a:lnTo>
                <a:cubicBezTo>
                  <a:pt x="112566" y="505601"/>
                  <a:pt x="101261" y="494308"/>
                  <a:pt x="101261" y="480259"/>
                </a:cubicBezTo>
                <a:cubicBezTo>
                  <a:pt x="101261" y="466299"/>
                  <a:pt x="112566" y="455006"/>
                  <a:pt x="126541" y="455006"/>
                </a:cubicBezTo>
                <a:close/>
                <a:moveTo>
                  <a:pt x="126541" y="353886"/>
                </a:moveTo>
                <a:lnTo>
                  <a:pt x="396611" y="353886"/>
                </a:lnTo>
                <a:cubicBezTo>
                  <a:pt x="410586" y="353886"/>
                  <a:pt x="421980" y="365268"/>
                  <a:pt x="421980" y="379228"/>
                </a:cubicBezTo>
                <a:cubicBezTo>
                  <a:pt x="421980" y="393188"/>
                  <a:pt x="410586" y="404481"/>
                  <a:pt x="396611" y="404481"/>
                </a:cubicBezTo>
                <a:lnTo>
                  <a:pt x="126541" y="404481"/>
                </a:lnTo>
                <a:cubicBezTo>
                  <a:pt x="112566" y="404481"/>
                  <a:pt x="101261" y="393188"/>
                  <a:pt x="101261" y="379228"/>
                </a:cubicBezTo>
                <a:cubicBezTo>
                  <a:pt x="101261" y="365268"/>
                  <a:pt x="112566" y="353886"/>
                  <a:pt x="126541" y="353886"/>
                </a:cubicBezTo>
                <a:close/>
                <a:moveTo>
                  <a:pt x="352003" y="235971"/>
                </a:moveTo>
                <a:lnTo>
                  <a:pt x="396607" y="235971"/>
                </a:lnTo>
                <a:cubicBezTo>
                  <a:pt x="410585" y="235971"/>
                  <a:pt x="421981" y="247248"/>
                  <a:pt x="421981" y="261189"/>
                </a:cubicBezTo>
                <a:cubicBezTo>
                  <a:pt x="421981" y="275130"/>
                  <a:pt x="410585" y="286496"/>
                  <a:pt x="396607" y="286496"/>
                </a:cubicBezTo>
                <a:lnTo>
                  <a:pt x="352003" y="286496"/>
                </a:lnTo>
                <a:cubicBezTo>
                  <a:pt x="338025" y="286496"/>
                  <a:pt x="326718" y="275130"/>
                  <a:pt x="326718" y="261189"/>
                </a:cubicBezTo>
                <a:cubicBezTo>
                  <a:pt x="326718" y="247248"/>
                  <a:pt x="338025" y="235971"/>
                  <a:pt x="352003" y="235971"/>
                </a:cubicBezTo>
                <a:close/>
                <a:moveTo>
                  <a:pt x="188938" y="215789"/>
                </a:moveTo>
                <a:cubicBezTo>
                  <a:pt x="242086" y="215789"/>
                  <a:pt x="285084" y="258797"/>
                  <a:pt x="285084" y="311758"/>
                </a:cubicBezTo>
                <a:lnTo>
                  <a:pt x="92793" y="311758"/>
                </a:lnTo>
                <a:cubicBezTo>
                  <a:pt x="92793" y="258797"/>
                  <a:pt x="135880" y="215789"/>
                  <a:pt x="188938" y="215789"/>
                </a:cubicBezTo>
                <a:close/>
                <a:moveTo>
                  <a:pt x="352003" y="117915"/>
                </a:moveTo>
                <a:lnTo>
                  <a:pt x="396607" y="117915"/>
                </a:lnTo>
                <a:cubicBezTo>
                  <a:pt x="410585" y="117915"/>
                  <a:pt x="421981" y="129297"/>
                  <a:pt x="421981" y="143257"/>
                </a:cubicBezTo>
                <a:cubicBezTo>
                  <a:pt x="421981" y="157217"/>
                  <a:pt x="410585" y="168510"/>
                  <a:pt x="396607" y="168510"/>
                </a:cubicBezTo>
                <a:lnTo>
                  <a:pt x="352003" y="168510"/>
                </a:lnTo>
                <a:cubicBezTo>
                  <a:pt x="338025" y="168510"/>
                  <a:pt x="326718" y="157217"/>
                  <a:pt x="326718" y="143257"/>
                </a:cubicBezTo>
                <a:cubicBezTo>
                  <a:pt x="326718" y="129297"/>
                  <a:pt x="338025" y="117915"/>
                  <a:pt x="352003" y="117915"/>
                </a:cubicBezTo>
                <a:close/>
                <a:moveTo>
                  <a:pt x="188974" y="92370"/>
                </a:moveTo>
                <a:cubicBezTo>
                  <a:pt x="223113" y="92370"/>
                  <a:pt x="250789" y="119999"/>
                  <a:pt x="250789" y="154080"/>
                </a:cubicBezTo>
                <a:cubicBezTo>
                  <a:pt x="250789" y="188161"/>
                  <a:pt x="223113" y="215790"/>
                  <a:pt x="188974" y="215790"/>
                </a:cubicBezTo>
                <a:cubicBezTo>
                  <a:pt x="154835" y="215790"/>
                  <a:pt x="127159" y="188161"/>
                  <a:pt x="127159" y="154080"/>
                </a:cubicBezTo>
                <a:cubicBezTo>
                  <a:pt x="127159" y="119999"/>
                  <a:pt x="154835" y="92370"/>
                  <a:pt x="188974" y="92370"/>
                </a:cubicBezTo>
                <a:close/>
                <a:moveTo>
                  <a:pt x="50642" y="50567"/>
                </a:moveTo>
                <a:lnTo>
                  <a:pt x="50642" y="556155"/>
                </a:lnTo>
                <a:lnTo>
                  <a:pt x="472600" y="556155"/>
                </a:lnTo>
                <a:lnTo>
                  <a:pt x="472600" y="50567"/>
                </a:lnTo>
                <a:close/>
                <a:moveTo>
                  <a:pt x="25366" y="0"/>
                </a:moveTo>
                <a:lnTo>
                  <a:pt x="497876" y="0"/>
                </a:lnTo>
                <a:cubicBezTo>
                  <a:pt x="511850" y="0"/>
                  <a:pt x="523242" y="11286"/>
                  <a:pt x="523242" y="25239"/>
                </a:cubicBezTo>
                <a:lnTo>
                  <a:pt x="523242" y="581394"/>
                </a:lnTo>
                <a:cubicBezTo>
                  <a:pt x="523242" y="595347"/>
                  <a:pt x="511850" y="606722"/>
                  <a:pt x="497876" y="606722"/>
                </a:cubicBezTo>
                <a:lnTo>
                  <a:pt x="25366" y="606722"/>
                </a:lnTo>
                <a:cubicBezTo>
                  <a:pt x="11303" y="606722"/>
                  <a:pt x="0" y="595347"/>
                  <a:pt x="0" y="581394"/>
                </a:cubicBezTo>
                <a:lnTo>
                  <a:pt x="0" y="25239"/>
                </a:lnTo>
                <a:cubicBezTo>
                  <a:pt x="0" y="11286"/>
                  <a:pt x="11303" y="0"/>
                  <a:pt x="25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4D8-D595-481B-98B3-1F39AF99B99A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D3EC-14B0-476A-A7B6-2379185BAD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6" b="97248" l="4180" r="96285">
                        <a14:foregroundMark x1="66873" y1="38379" x2="38700" y2="18654"/>
                        <a14:foregroundMark x1="49226" y1="16972" x2="66099" y2="67278"/>
                        <a14:foregroundMark x1="66099" y1="67278" x2="41022" y2="33180"/>
                        <a14:foregroundMark x1="45201" y1="36697" x2="49690" y2="86850"/>
                        <a14:foregroundMark x1="49690" y1="86850" x2="25697" y2="37156"/>
                        <a14:foregroundMark x1="25697" y1="37156" x2="78947" y2="44954"/>
                        <a14:foregroundMark x1="78947" y1="44954" x2="79257" y2="45260"/>
                        <a14:foregroundMark x1="45820" y1="36086" x2="44582" y2="34862"/>
                        <a14:foregroundMark x1="41641" y1="36697" x2="43963" y2="32569"/>
                        <a14:foregroundMark x1="42879" y1="29052" x2="94272" y2="31957"/>
                        <a14:foregroundMark x1="94272" y1="31957" x2="73065" y2="85933"/>
                        <a14:foregroundMark x1="73065" y1="85933" x2="85139" y2="33028"/>
                        <a14:foregroundMark x1="85139" y1="33028" x2="33282" y2="24924"/>
                        <a14:foregroundMark x1="33282" y1="24924" x2="33282" y2="76300"/>
                        <a14:foregroundMark x1="33282" y1="76300" x2="83437" y2="70489"/>
                        <a14:foregroundMark x1="83437" y1="70489" x2="21672" y2="67737"/>
                        <a14:foregroundMark x1="21672" y1="67737" x2="73065" y2="66667"/>
                        <a14:foregroundMark x1="73065" y1="66667" x2="60217" y2="15749"/>
                        <a14:foregroundMark x1="60217" y1="15749" x2="72136" y2="24465"/>
                        <a14:foregroundMark x1="45820" y1="57492" x2="54644" y2="26147"/>
                        <a14:foregroundMark x1="59907" y1="31346" x2="49845" y2="28593"/>
                        <a14:foregroundMark x1="54644" y1="27982" x2="52167" y2="11162"/>
                        <a14:foregroundMark x1="49845" y1="18043" x2="24613" y2="31346"/>
                        <a14:foregroundMark x1="29412" y1="29664" x2="29876" y2="33792"/>
                        <a14:foregroundMark x1="31734" y1="40061" x2="25232" y2="69113"/>
                        <a14:foregroundMark x1="34675" y1="51070" x2="17028" y2="47706"/>
                        <a14:foregroundMark x1="91486" y1="41284" x2="81579" y2="58563"/>
                        <a14:foregroundMark x1="84520" y1="46483" x2="83901" y2="62080"/>
                        <a14:foregroundMark x1="79721" y1="46483" x2="28173" y2="51682"/>
                        <a14:foregroundMark x1="28173" y1="51682" x2="26471" y2="37156"/>
                        <a14:foregroundMark x1="29412" y1="51070" x2="29412" y2="51070"/>
                        <a14:foregroundMark x1="31115" y1="47706" x2="19969" y2="53364"/>
                        <a14:foregroundMark x1="38235" y1="42966" x2="28173" y2="20948"/>
                        <a14:foregroundMark x1="37616" y1="17584" x2="29876" y2="24465"/>
                        <a14:foregroundMark x1="30495" y1="18654" x2="23529" y2="38379"/>
                        <a14:foregroundMark x1="35759" y1="17584" x2="14706" y2="43578"/>
                        <a14:foregroundMark x1="31734" y1="20948" x2="34056" y2="9939"/>
                        <a14:foregroundMark x1="46904" y1="12844" x2="35759" y2="10550"/>
                        <a14:foregroundMark x1="29876" y1="14067" x2="21207" y2="25076"/>
                        <a14:foregroundMark x1="42260" y1="12844" x2="34675" y2="9480"/>
                        <a14:foregroundMark x1="38700" y1="11162" x2="14087" y2="46483"/>
                        <a14:foregroundMark x1="30495" y1="21560" x2="59288" y2="18654"/>
                        <a14:foregroundMark x1="65789" y1="42966" x2="67492" y2="69572"/>
                        <a14:foregroundMark x1="71517" y1="83028" x2="51703" y2="80581"/>
                        <a14:foregroundMark x1="68576" y1="77676" x2="74458" y2="83486"/>
                        <a14:foregroundMark x1="82663" y1="66667" x2="55728" y2="74924"/>
                        <a14:foregroundMark x1="68111" y1="79511" x2="58669" y2="91590"/>
                        <a14:foregroundMark x1="65170" y1="86391" x2="52167" y2="90520"/>
                        <a14:foregroundMark x1="65789" y1="86391" x2="51703" y2="92813"/>
                        <a14:foregroundMark x1="66873" y1="80581" x2="51084" y2="87615"/>
                        <a14:foregroundMark x1="66873" y1="80122" x2="54644" y2="85321"/>
                        <a14:foregroundMark x1="62848" y1="79511" x2="49226" y2="91131"/>
                        <a14:foregroundMark x1="80960" y1="70795" x2="78638" y2="73700"/>
                        <a14:foregroundMark x1="85604" y1="56881" x2="87461" y2="70795"/>
                        <a14:foregroundMark x1="89164" y1="41896" x2="89164" y2="41896"/>
                        <a14:foregroundMark x1="71053" y1="29664" x2="76316" y2="26758"/>
                        <a14:foregroundMark x1="76935" y1="37768" x2="58669" y2="18043"/>
                        <a14:foregroundMark x1="57585" y1="18043" x2="10526" y2="35780"/>
                        <a14:foregroundMark x1="10526" y1="35780" x2="13467" y2="59174"/>
                        <a14:foregroundMark x1="16409" y1="38991" x2="14087" y2="47706"/>
                        <a14:foregroundMark x1="34675" y1="22783" x2="36997" y2="16361"/>
                        <a14:foregroundMark x1="43498" y1="13456" x2="10526" y2="51223"/>
                        <a14:foregroundMark x1="10526" y1="51223" x2="12384" y2="57492"/>
                        <a14:foregroundMark x1="24613" y1="68502" x2="57121" y2="28593"/>
                        <a14:foregroundMark x1="57121" y1="28593" x2="56347" y2="34251"/>
                        <a14:foregroundMark x1="68576" y1="50000" x2="75697" y2="61009"/>
                        <a14:foregroundMark x1="85139" y1="46483" x2="85139" y2="46483"/>
                        <a14:foregroundMark x1="81579" y1="48165" x2="89164" y2="66208"/>
                        <a14:foregroundMark x1="87926" y1="44190" x2="58514" y2="90979"/>
                        <a14:foregroundMark x1="58514" y1="90979" x2="64551" y2="84098"/>
                        <a14:foregroundMark x1="82198" y1="58104" x2="59907" y2="90520"/>
                        <a14:foregroundMark x1="78638" y1="80581" x2="63932" y2="92202"/>
                        <a14:foregroundMark x1="79721" y1="81804" x2="75077" y2="86391"/>
                        <a14:foregroundMark x1="77399" y1="79511" x2="73375" y2="87003"/>
                        <a14:foregroundMark x1="71517" y1="86391" x2="61610" y2="91590"/>
                        <a14:foregroundMark x1="75077" y1="85321" x2="54644" y2="95107"/>
                        <a14:foregroundMark x1="88545" y1="62691" x2="82198" y2="74924"/>
                        <a14:foregroundMark x1="91486" y1="44190" x2="88545" y2="66667"/>
                        <a14:foregroundMark x1="91486" y1="51682" x2="92724" y2="59786"/>
                        <a14:foregroundMark x1="89164" y1="43578" x2="90402" y2="69113"/>
                        <a14:foregroundMark x1="92724" y1="40061" x2="88545" y2="66667"/>
                        <a14:foregroundMark x1="87926" y1="57492" x2="90402" y2="66667"/>
                        <a14:foregroundMark x1="72755" y1="25076" x2="75697" y2="26147"/>
                        <a14:foregroundMark x1="81579" y1="30275" x2="65789" y2="14679"/>
                        <a14:foregroundMark x1="85604" y1="32569" x2="60372" y2="8869"/>
                        <a14:foregroundMark x1="83282" y1="29052" x2="42879" y2="6575"/>
                        <a14:foregroundMark x1="75077" y1="27370" x2="36378" y2="9480"/>
                        <a14:foregroundMark x1="68111" y1="22171" x2="50464" y2="7034"/>
                        <a14:foregroundMark x1="69195" y1="23242" x2="50464" y2="3058"/>
                        <a14:foregroundMark x1="63932" y1="9480" x2="42260" y2="12232"/>
                        <a14:foregroundMark x1="48762" y1="12844" x2="24149" y2="29664"/>
                        <a14:foregroundMark x1="38700" y1="14067" x2="6502" y2="52294"/>
                        <a14:foregroundMark x1="6502" y1="52294" x2="8204" y2="56269"/>
                        <a14:foregroundMark x1="23529" y1="23853" x2="22136" y2="74006"/>
                        <a14:foregroundMark x1="22136" y1="74006" x2="29412" y2="79511"/>
                        <a14:foregroundMark x1="13003" y1="56881" x2="34675" y2="84709"/>
                        <a14:foregroundMark x1="48762" y1="87615" x2="9598" y2="53976"/>
                        <a14:foregroundMark x1="9598" y1="53976" x2="8824" y2="54587"/>
                        <a14:foregroundMark x1="34056" y1="24465" x2="12384" y2="48777"/>
                        <a14:foregroundMark x1="25232" y1="51070" x2="16409" y2="73700"/>
                        <a14:foregroundMark x1="64551" y1="67278" x2="63313" y2="17278"/>
                        <a14:foregroundMark x1="63313" y1="17278" x2="72136" y2="20948"/>
                        <a14:foregroundMark x1="57585" y1="22783" x2="86223" y2="41896"/>
                        <a14:foregroundMark x1="78638" y1="41284" x2="68576" y2="15138"/>
                        <a14:foregroundMark x1="72755" y1="30275" x2="82198" y2="26758"/>
                        <a14:foregroundMark x1="71517" y1="30887" x2="75077" y2="15138"/>
                        <a14:foregroundMark x1="82198" y1="41896" x2="78638" y2="20336"/>
                        <a14:foregroundMark x1="83282" y1="34862" x2="56966" y2="8257"/>
                        <a14:foregroundMark x1="68111" y1="29052" x2="78019" y2="44801"/>
                        <a14:foregroundMark x1="69814" y1="26758" x2="78019" y2="23853"/>
                        <a14:foregroundMark x1="80341" y1="45872" x2="89164" y2="51070"/>
                        <a14:foregroundMark x1="86223" y1="37768" x2="86223" y2="37768"/>
                        <a14:foregroundMark x1="86842" y1="48165" x2="51238" y2="83333"/>
                        <a14:foregroundMark x1="51238" y1="83333" x2="43498" y2="85780"/>
                        <a14:foregroundMark x1="60372" y1="91590" x2="73375" y2="82416"/>
                        <a14:foregroundMark x1="84520" y1="66667" x2="41486" y2="92355"/>
                        <a14:foregroundMark x1="41486" y1="92355" x2="49226" y2="88685"/>
                        <a14:foregroundMark x1="32817" y1="26147" x2="4180" y2="41896"/>
                        <a14:foregroundMark x1="26471" y1="15138" x2="19350" y2="20336"/>
                        <a14:foregroundMark x1="30495" y1="17584" x2="22291" y2="21560"/>
                        <a14:foregroundMark x1="36378" y1="12232" x2="24613" y2="18654"/>
                        <a14:foregroundMark x1="22291" y1="20336" x2="12384" y2="35474"/>
                        <a14:foregroundMark x1="53406" y1="16361" x2="68111" y2="15749"/>
                        <a14:foregroundMark x1="58050" y1="18043" x2="21207" y2="19878"/>
                        <a14:foregroundMark x1="31734" y1="16361" x2="12384" y2="28593"/>
                        <a14:foregroundMark x1="15325" y1="45260" x2="12384" y2="58104"/>
                        <a14:foregroundMark x1="27554" y1="68502" x2="14087" y2="48165"/>
                        <a14:foregroundMark x1="61610" y1="66208" x2="63313" y2="14832"/>
                        <a14:foregroundMark x1="63313" y1="14832" x2="63932" y2="14679"/>
                        <a14:foregroundMark x1="72755" y1="26758" x2="90402" y2="39450"/>
                        <a14:foregroundMark x1="78019" y1="30275" x2="78019" y2="30275"/>
                        <a14:foregroundMark x1="74458" y1="56881" x2="60991" y2="82416"/>
                        <a14:foregroundMark x1="67492" y1="56881" x2="24613" y2="82875"/>
                        <a14:foregroundMark x1="24613" y1="82875" x2="16409" y2="69572"/>
                        <a14:foregroundMark x1="15325" y1="56881" x2="9443" y2="66208"/>
                        <a14:foregroundMark x1="18885" y1="71407" x2="24149" y2="77676"/>
                        <a14:foregroundMark x1="32353" y1="77217" x2="21672" y2="65596"/>
                        <a14:foregroundMark x1="45201" y1="88685" x2="18885" y2="73089"/>
                        <a14:foregroundMark x1="51084" y1="92813" x2="18885" y2="79511"/>
                        <a14:foregroundMark x1="48142" y1="94037" x2="35294" y2="92202"/>
                        <a14:foregroundMark x1="47523" y1="94037" x2="14706" y2="75382"/>
                        <a14:foregroundMark x1="36378" y1="87615" x2="8204" y2="66667"/>
                        <a14:foregroundMark x1="32353" y1="82416" x2="5263" y2="48777"/>
                        <a14:foregroundMark x1="32353" y1="77217" x2="7121" y2="38379"/>
                        <a14:foregroundMark x1="25232" y1="73700" x2="7121" y2="37768"/>
                        <a14:foregroundMark x1="16409" y1="67278" x2="14706" y2="33792"/>
                        <a14:foregroundMark x1="13003" y1="54587" x2="32817" y2="27982"/>
                        <a14:foregroundMark x1="18266" y1="55810" x2="17647" y2="38991"/>
                        <a14:foregroundMark x1="13003" y1="56269" x2="16409" y2="36086"/>
                        <a14:foregroundMark x1="9443" y1="52905" x2="15325" y2="37768"/>
                        <a14:foregroundMark x1="10526" y1="51070" x2="10526" y2="51070"/>
                        <a14:foregroundMark x1="8204" y1="46483" x2="8204" y2="46483"/>
                        <a14:foregroundMark x1="8204" y1="46483" x2="14706" y2="38991"/>
                        <a14:foregroundMark x1="16409" y1="42966" x2="8824" y2="59174"/>
                        <a14:foregroundMark x1="14706" y1="60398" x2="25851" y2="85780"/>
                        <a14:foregroundMark x1="21207" y1="58104" x2="48142" y2="90520"/>
                        <a14:foregroundMark x1="20588" y1="60398" x2="45820" y2="92813"/>
                        <a14:foregroundMark x1="7740" y1="53976" x2="39938" y2="93119"/>
                        <a14:foregroundMark x1="39938" y1="93119" x2="47523" y2="92813"/>
                        <a14:foregroundMark x1="56966" y1="29052" x2="48142" y2="59174"/>
                        <a14:foregroundMark x1="48762" y1="13456" x2="76935" y2="30887"/>
                        <a14:foregroundMark x1="55728" y1="4740" x2="83282" y2="48318"/>
                        <a14:foregroundMark x1="83282" y1="48318" x2="83901" y2="56269"/>
                        <a14:foregroundMark x1="61610" y1="5963" x2="82198" y2="45872"/>
                        <a14:foregroundMark x1="63313" y1="11774" x2="83282" y2="50459"/>
                        <a14:foregroundMark x1="49226" y1="22783" x2="87461" y2="58104"/>
                        <a14:foregroundMark x1="87461" y1="58104" x2="54799" y2="97248"/>
                        <a14:foregroundMark x1="54799" y1="97248" x2="86997" y2="59174"/>
                        <a14:foregroundMark x1="86997" y1="59174" x2="89783" y2="48777"/>
                        <a14:foregroundMark x1="75077" y1="40061" x2="27554" y2="19572"/>
                        <a14:foregroundMark x1="27554" y1="19572" x2="27090" y2="14679"/>
                        <a14:foregroundMark x1="34056" y1="21560" x2="80341" y2="39755"/>
                        <a14:foregroundMark x1="80341" y1="39755" x2="80341" y2="40061"/>
                        <a14:foregroundMark x1="64551" y1="12232" x2="85604" y2="27370"/>
                        <a14:foregroundMark x1="83901" y1="42966" x2="82663" y2="27370"/>
                        <a14:foregroundMark x1="80960" y1="47706" x2="89164" y2="31346"/>
                        <a14:foregroundMark x1="72136" y1="29052" x2="87926" y2="27982"/>
                        <a14:foregroundMark x1="83901" y1="37156" x2="83901" y2="37156"/>
                        <a14:foregroundMark x1="71053" y1="31346" x2="76935" y2="19878"/>
                        <a14:foregroundMark x1="73375" y1="25076" x2="76316" y2="13456"/>
                        <a14:foregroundMark x1="61610" y1="41896" x2="14087" y2="59021"/>
                        <a14:foregroundMark x1="14087" y1="59021" x2="24149" y2="66208"/>
                        <a14:foregroundMark x1="18885" y1="55810" x2="42879" y2="93425"/>
                        <a14:foregroundMark x1="78019" y1="72018" x2="27090" y2="85627"/>
                        <a14:foregroundMark x1="27090" y1="85627" x2="22910" y2="65596"/>
                        <a14:foregroundMark x1="91486" y1="56881" x2="65170" y2="92202"/>
                        <a14:foregroundMark x1="91486" y1="47706" x2="73375" y2="81193"/>
                        <a14:foregroundMark x1="89164" y1="53976" x2="54489" y2="91590"/>
                        <a14:foregroundMark x1="54489" y1="91590" x2="54644" y2="91131"/>
                        <a14:foregroundMark x1="87461" y1="36697" x2="85139" y2="59786"/>
                        <a14:foregroundMark x1="59907" y1="35474" x2="21981" y2="69878"/>
                        <a14:foregroundMark x1="21981" y1="69878" x2="13003" y2="47706"/>
                        <a14:foregroundMark x1="34056" y1="40673" x2="32353" y2="35474"/>
                        <a14:foregroundMark x1="22910" y1="37156" x2="21827" y2="87309"/>
                        <a14:foregroundMark x1="21827" y1="87309" x2="52167" y2="96330"/>
                        <a14:foregroundMark x1="21207" y1="67890" x2="25851" y2="59174"/>
                        <a14:foregroundMark x1="29876" y1="58104" x2="32353" y2="40061"/>
                        <a14:foregroundMark x1="32353" y1="40673" x2="28173" y2="37768"/>
                        <a14:foregroundMark x1="38235" y1="41896" x2="17647" y2="63303"/>
                        <a14:foregroundMark x1="18885" y1="62080" x2="14087" y2="44801"/>
                        <a14:foregroundMark x1="25851" y1="41896" x2="14706" y2="45260"/>
                        <a14:foregroundMark x1="80960" y1="63914" x2="87926" y2="65596"/>
                        <a14:foregroundMark x1="83282" y1="47706" x2="73994" y2="83486"/>
                        <a14:foregroundMark x1="86223" y1="47095" x2="61300" y2="96177"/>
                        <a14:foregroundMark x1="61300" y1="96177" x2="62229" y2="94495"/>
                        <a14:foregroundMark x1="91486" y1="66208" x2="71053" y2="85321"/>
                        <a14:foregroundMark x1="86842" y1="62080" x2="71517" y2="87615"/>
                        <a14:foregroundMark x1="86842" y1="51682" x2="92105" y2="55810"/>
                        <a14:foregroundMark x1="91486" y1="43578" x2="96285" y2="43578"/>
                        <a14:foregroundMark x1="88545" y1="50459" x2="81579" y2="78899"/>
                        <a14:foregroundMark x1="86223" y1="44801" x2="85604" y2="74312"/>
                        <a14:foregroundMark x1="86842" y1="44801" x2="67492" y2="92049"/>
                        <a14:foregroundMark x1="67492" y1="92049" x2="19814" y2="72936"/>
                        <a14:foregroundMark x1="19814" y1="72936" x2="18266" y2="59174"/>
                        <a14:foregroundMark x1="28793" y1="56881" x2="11146" y2="66667"/>
                        <a14:foregroundMark x1="32353" y1="78899" x2="10062" y2="67890"/>
                        <a14:foregroundMark x1="29876" y1="89297" x2="23529" y2="88685"/>
                        <a14:foregroundMark x1="25232" y1="80122" x2="23529" y2="80581"/>
                        <a14:foregroundMark x1="29412" y1="87003" x2="15325" y2="79511"/>
                        <a14:foregroundMark x1="95046" y1="52294" x2="88545" y2="59786"/>
                        <a14:foregroundMark x1="71517" y1="71407" x2="67492" y2="85780"/>
                        <a14:foregroundMark x1="87926" y1="67278" x2="72136" y2="88226"/>
                        <a14:foregroundMark x1="82198" y1="79511" x2="75697" y2="85780"/>
                        <a14:foregroundMark x1="83282" y1="67890" x2="69814" y2="89908"/>
                        <a14:foregroundMark x1="89783" y1="63303" x2="74458" y2="89297"/>
                        <a14:foregroundMark x1="43498" y1="69572" x2="18885" y2="61468"/>
                        <a14:foregroundMark x1="14706" y1="63914" x2="36378" y2="89908"/>
                        <a14:foregroundMark x1="71517" y1="53976" x2="71517" y2="53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6479" y="136525"/>
            <a:ext cx="956762" cy="968609"/>
          </a:xfrm>
          <a:prstGeom prst="rect">
            <a:avLst/>
          </a:prstGeom>
        </p:spPr>
      </p:pic>
      <p:sp>
        <p:nvSpPr>
          <p:cNvPr id="7" name="PA-Freeform: Shape 36"/>
          <p:cNvSpPr/>
          <p:nvPr userDrawn="1"/>
        </p:nvSpPr>
        <p:spPr bwMode="auto">
          <a:xfrm>
            <a:off x="457332" y="356808"/>
            <a:ext cx="567225" cy="657723"/>
          </a:xfrm>
          <a:custGeom>
            <a:avLst/>
            <a:gdLst>
              <a:gd name="connsiteX0" fmla="*/ 126541 w 523242"/>
              <a:gd name="connsiteY0" fmla="*/ 455006 h 606722"/>
              <a:gd name="connsiteX1" fmla="*/ 396611 w 523242"/>
              <a:gd name="connsiteY1" fmla="*/ 455006 h 606722"/>
              <a:gd name="connsiteX2" fmla="*/ 421980 w 523242"/>
              <a:gd name="connsiteY2" fmla="*/ 480259 h 606722"/>
              <a:gd name="connsiteX3" fmla="*/ 396611 w 523242"/>
              <a:gd name="connsiteY3" fmla="*/ 505601 h 606722"/>
              <a:gd name="connsiteX4" fmla="*/ 126541 w 523242"/>
              <a:gd name="connsiteY4" fmla="*/ 505601 h 606722"/>
              <a:gd name="connsiteX5" fmla="*/ 101261 w 523242"/>
              <a:gd name="connsiteY5" fmla="*/ 480259 h 606722"/>
              <a:gd name="connsiteX6" fmla="*/ 126541 w 523242"/>
              <a:gd name="connsiteY6" fmla="*/ 455006 h 606722"/>
              <a:gd name="connsiteX7" fmla="*/ 126541 w 523242"/>
              <a:gd name="connsiteY7" fmla="*/ 353886 h 606722"/>
              <a:gd name="connsiteX8" fmla="*/ 396611 w 523242"/>
              <a:gd name="connsiteY8" fmla="*/ 353886 h 606722"/>
              <a:gd name="connsiteX9" fmla="*/ 421980 w 523242"/>
              <a:gd name="connsiteY9" fmla="*/ 379228 h 606722"/>
              <a:gd name="connsiteX10" fmla="*/ 396611 w 523242"/>
              <a:gd name="connsiteY10" fmla="*/ 404481 h 606722"/>
              <a:gd name="connsiteX11" fmla="*/ 126541 w 523242"/>
              <a:gd name="connsiteY11" fmla="*/ 404481 h 606722"/>
              <a:gd name="connsiteX12" fmla="*/ 101261 w 523242"/>
              <a:gd name="connsiteY12" fmla="*/ 379228 h 606722"/>
              <a:gd name="connsiteX13" fmla="*/ 126541 w 523242"/>
              <a:gd name="connsiteY13" fmla="*/ 353886 h 606722"/>
              <a:gd name="connsiteX14" fmla="*/ 352003 w 523242"/>
              <a:gd name="connsiteY14" fmla="*/ 235971 h 606722"/>
              <a:gd name="connsiteX15" fmla="*/ 396607 w 523242"/>
              <a:gd name="connsiteY15" fmla="*/ 235971 h 606722"/>
              <a:gd name="connsiteX16" fmla="*/ 421981 w 523242"/>
              <a:gd name="connsiteY16" fmla="*/ 261189 h 606722"/>
              <a:gd name="connsiteX17" fmla="*/ 396607 w 523242"/>
              <a:gd name="connsiteY17" fmla="*/ 286496 h 606722"/>
              <a:gd name="connsiteX18" fmla="*/ 352003 w 523242"/>
              <a:gd name="connsiteY18" fmla="*/ 286496 h 606722"/>
              <a:gd name="connsiteX19" fmla="*/ 326718 w 523242"/>
              <a:gd name="connsiteY19" fmla="*/ 261189 h 606722"/>
              <a:gd name="connsiteX20" fmla="*/ 352003 w 523242"/>
              <a:gd name="connsiteY20" fmla="*/ 235971 h 606722"/>
              <a:gd name="connsiteX21" fmla="*/ 188938 w 523242"/>
              <a:gd name="connsiteY21" fmla="*/ 215789 h 606722"/>
              <a:gd name="connsiteX22" fmla="*/ 285084 w 523242"/>
              <a:gd name="connsiteY22" fmla="*/ 311758 h 606722"/>
              <a:gd name="connsiteX23" fmla="*/ 92793 w 523242"/>
              <a:gd name="connsiteY23" fmla="*/ 311758 h 606722"/>
              <a:gd name="connsiteX24" fmla="*/ 188938 w 523242"/>
              <a:gd name="connsiteY24" fmla="*/ 215789 h 606722"/>
              <a:gd name="connsiteX25" fmla="*/ 352003 w 523242"/>
              <a:gd name="connsiteY25" fmla="*/ 117915 h 606722"/>
              <a:gd name="connsiteX26" fmla="*/ 396607 w 523242"/>
              <a:gd name="connsiteY26" fmla="*/ 117915 h 606722"/>
              <a:gd name="connsiteX27" fmla="*/ 421981 w 523242"/>
              <a:gd name="connsiteY27" fmla="*/ 143257 h 606722"/>
              <a:gd name="connsiteX28" fmla="*/ 396607 w 523242"/>
              <a:gd name="connsiteY28" fmla="*/ 168510 h 606722"/>
              <a:gd name="connsiteX29" fmla="*/ 352003 w 523242"/>
              <a:gd name="connsiteY29" fmla="*/ 168510 h 606722"/>
              <a:gd name="connsiteX30" fmla="*/ 326718 w 523242"/>
              <a:gd name="connsiteY30" fmla="*/ 143257 h 606722"/>
              <a:gd name="connsiteX31" fmla="*/ 352003 w 523242"/>
              <a:gd name="connsiteY31" fmla="*/ 117915 h 606722"/>
              <a:gd name="connsiteX32" fmla="*/ 188974 w 523242"/>
              <a:gd name="connsiteY32" fmla="*/ 92370 h 606722"/>
              <a:gd name="connsiteX33" fmla="*/ 250789 w 523242"/>
              <a:gd name="connsiteY33" fmla="*/ 154080 h 606722"/>
              <a:gd name="connsiteX34" fmla="*/ 188974 w 523242"/>
              <a:gd name="connsiteY34" fmla="*/ 215790 h 606722"/>
              <a:gd name="connsiteX35" fmla="*/ 127159 w 523242"/>
              <a:gd name="connsiteY35" fmla="*/ 154080 h 606722"/>
              <a:gd name="connsiteX36" fmla="*/ 188974 w 523242"/>
              <a:gd name="connsiteY36" fmla="*/ 92370 h 606722"/>
              <a:gd name="connsiteX37" fmla="*/ 50642 w 523242"/>
              <a:gd name="connsiteY37" fmla="*/ 50567 h 606722"/>
              <a:gd name="connsiteX38" fmla="*/ 50642 w 523242"/>
              <a:gd name="connsiteY38" fmla="*/ 556155 h 606722"/>
              <a:gd name="connsiteX39" fmla="*/ 472600 w 523242"/>
              <a:gd name="connsiteY39" fmla="*/ 556155 h 606722"/>
              <a:gd name="connsiteX40" fmla="*/ 472600 w 523242"/>
              <a:gd name="connsiteY40" fmla="*/ 50567 h 606722"/>
              <a:gd name="connsiteX41" fmla="*/ 25366 w 523242"/>
              <a:gd name="connsiteY41" fmla="*/ 0 h 606722"/>
              <a:gd name="connsiteX42" fmla="*/ 497876 w 523242"/>
              <a:gd name="connsiteY42" fmla="*/ 0 h 606722"/>
              <a:gd name="connsiteX43" fmla="*/ 523242 w 523242"/>
              <a:gd name="connsiteY43" fmla="*/ 25239 h 606722"/>
              <a:gd name="connsiteX44" fmla="*/ 523242 w 523242"/>
              <a:gd name="connsiteY44" fmla="*/ 581394 h 606722"/>
              <a:gd name="connsiteX45" fmla="*/ 497876 w 523242"/>
              <a:gd name="connsiteY45" fmla="*/ 606722 h 606722"/>
              <a:gd name="connsiteX46" fmla="*/ 25366 w 523242"/>
              <a:gd name="connsiteY46" fmla="*/ 606722 h 606722"/>
              <a:gd name="connsiteX47" fmla="*/ 0 w 523242"/>
              <a:gd name="connsiteY47" fmla="*/ 581394 h 606722"/>
              <a:gd name="connsiteX48" fmla="*/ 0 w 523242"/>
              <a:gd name="connsiteY48" fmla="*/ 25239 h 606722"/>
              <a:gd name="connsiteX49" fmla="*/ 25366 w 523242"/>
              <a:gd name="connsiteY4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23242" h="606722">
                <a:moveTo>
                  <a:pt x="126541" y="455006"/>
                </a:moveTo>
                <a:lnTo>
                  <a:pt x="396611" y="455006"/>
                </a:lnTo>
                <a:cubicBezTo>
                  <a:pt x="410586" y="455006"/>
                  <a:pt x="421980" y="466299"/>
                  <a:pt x="421980" y="480259"/>
                </a:cubicBezTo>
                <a:cubicBezTo>
                  <a:pt x="421980" y="494308"/>
                  <a:pt x="410586" y="505601"/>
                  <a:pt x="396611" y="505601"/>
                </a:cubicBezTo>
                <a:lnTo>
                  <a:pt x="126541" y="505601"/>
                </a:lnTo>
                <a:cubicBezTo>
                  <a:pt x="112566" y="505601"/>
                  <a:pt x="101261" y="494308"/>
                  <a:pt x="101261" y="480259"/>
                </a:cubicBezTo>
                <a:cubicBezTo>
                  <a:pt x="101261" y="466299"/>
                  <a:pt x="112566" y="455006"/>
                  <a:pt x="126541" y="455006"/>
                </a:cubicBezTo>
                <a:close/>
                <a:moveTo>
                  <a:pt x="126541" y="353886"/>
                </a:moveTo>
                <a:lnTo>
                  <a:pt x="396611" y="353886"/>
                </a:lnTo>
                <a:cubicBezTo>
                  <a:pt x="410586" y="353886"/>
                  <a:pt x="421980" y="365268"/>
                  <a:pt x="421980" y="379228"/>
                </a:cubicBezTo>
                <a:cubicBezTo>
                  <a:pt x="421980" y="393188"/>
                  <a:pt x="410586" y="404481"/>
                  <a:pt x="396611" y="404481"/>
                </a:cubicBezTo>
                <a:lnTo>
                  <a:pt x="126541" y="404481"/>
                </a:lnTo>
                <a:cubicBezTo>
                  <a:pt x="112566" y="404481"/>
                  <a:pt x="101261" y="393188"/>
                  <a:pt x="101261" y="379228"/>
                </a:cubicBezTo>
                <a:cubicBezTo>
                  <a:pt x="101261" y="365268"/>
                  <a:pt x="112566" y="353886"/>
                  <a:pt x="126541" y="353886"/>
                </a:cubicBezTo>
                <a:close/>
                <a:moveTo>
                  <a:pt x="352003" y="235971"/>
                </a:moveTo>
                <a:lnTo>
                  <a:pt x="396607" y="235971"/>
                </a:lnTo>
                <a:cubicBezTo>
                  <a:pt x="410585" y="235971"/>
                  <a:pt x="421981" y="247248"/>
                  <a:pt x="421981" y="261189"/>
                </a:cubicBezTo>
                <a:cubicBezTo>
                  <a:pt x="421981" y="275130"/>
                  <a:pt x="410585" y="286496"/>
                  <a:pt x="396607" y="286496"/>
                </a:cubicBezTo>
                <a:lnTo>
                  <a:pt x="352003" y="286496"/>
                </a:lnTo>
                <a:cubicBezTo>
                  <a:pt x="338025" y="286496"/>
                  <a:pt x="326718" y="275130"/>
                  <a:pt x="326718" y="261189"/>
                </a:cubicBezTo>
                <a:cubicBezTo>
                  <a:pt x="326718" y="247248"/>
                  <a:pt x="338025" y="235971"/>
                  <a:pt x="352003" y="235971"/>
                </a:cubicBezTo>
                <a:close/>
                <a:moveTo>
                  <a:pt x="188938" y="215789"/>
                </a:moveTo>
                <a:cubicBezTo>
                  <a:pt x="242086" y="215789"/>
                  <a:pt x="285084" y="258797"/>
                  <a:pt x="285084" y="311758"/>
                </a:cubicBezTo>
                <a:lnTo>
                  <a:pt x="92793" y="311758"/>
                </a:lnTo>
                <a:cubicBezTo>
                  <a:pt x="92793" y="258797"/>
                  <a:pt x="135880" y="215789"/>
                  <a:pt x="188938" y="215789"/>
                </a:cubicBezTo>
                <a:close/>
                <a:moveTo>
                  <a:pt x="352003" y="117915"/>
                </a:moveTo>
                <a:lnTo>
                  <a:pt x="396607" y="117915"/>
                </a:lnTo>
                <a:cubicBezTo>
                  <a:pt x="410585" y="117915"/>
                  <a:pt x="421981" y="129297"/>
                  <a:pt x="421981" y="143257"/>
                </a:cubicBezTo>
                <a:cubicBezTo>
                  <a:pt x="421981" y="157217"/>
                  <a:pt x="410585" y="168510"/>
                  <a:pt x="396607" y="168510"/>
                </a:cubicBezTo>
                <a:lnTo>
                  <a:pt x="352003" y="168510"/>
                </a:lnTo>
                <a:cubicBezTo>
                  <a:pt x="338025" y="168510"/>
                  <a:pt x="326718" y="157217"/>
                  <a:pt x="326718" y="143257"/>
                </a:cubicBezTo>
                <a:cubicBezTo>
                  <a:pt x="326718" y="129297"/>
                  <a:pt x="338025" y="117915"/>
                  <a:pt x="352003" y="117915"/>
                </a:cubicBezTo>
                <a:close/>
                <a:moveTo>
                  <a:pt x="188974" y="92370"/>
                </a:moveTo>
                <a:cubicBezTo>
                  <a:pt x="223113" y="92370"/>
                  <a:pt x="250789" y="119999"/>
                  <a:pt x="250789" y="154080"/>
                </a:cubicBezTo>
                <a:cubicBezTo>
                  <a:pt x="250789" y="188161"/>
                  <a:pt x="223113" y="215790"/>
                  <a:pt x="188974" y="215790"/>
                </a:cubicBezTo>
                <a:cubicBezTo>
                  <a:pt x="154835" y="215790"/>
                  <a:pt x="127159" y="188161"/>
                  <a:pt x="127159" y="154080"/>
                </a:cubicBezTo>
                <a:cubicBezTo>
                  <a:pt x="127159" y="119999"/>
                  <a:pt x="154835" y="92370"/>
                  <a:pt x="188974" y="92370"/>
                </a:cubicBezTo>
                <a:close/>
                <a:moveTo>
                  <a:pt x="50642" y="50567"/>
                </a:moveTo>
                <a:lnTo>
                  <a:pt x="50642" y="556155"/>
                </a:lnTo>
                <a:lnTo>
                  <a:pt x="472600" y="556155"/>
                </a:lnTo>
                <a:lnTo>
                  <a:pt x="472600" y="50567"/>
                </a:lnTo>
                <a:close/>
                <a:moveTo>
                  <a:pt x="25366" y="0"/>
                </a:moveTo>
                <a:lnTo>
                  <a:pt x="497876" y="0"/>
                </a:lnTo>
                <a:cubicBezTo>
                  <a:pt x="511850" y="0"/>
                  <a:pt x="523242" y="11286"/>
                  <a:pt x="523242" y="25239"/>
                </a:cubicBezTo>
                <a:lnTo>
                  <a:pt x="523242" y="581394"/>
                </a:lnTo>
                <a:cubicBezTo>
                  <a:pt x="523242" y="595347"/>
                  <a:pt x="511850" y="606722"/>
                  <a:pt x="497876" y="606722"/>
                </a:cubicBezTo>
                <a:lnTo>
                  <a:pt x="25366" y="606722"/>
                </a:lnTo>
                <a:cubicBezTo>
                  <a:pt x="11303" y="606722"/>
                  <a:pt x="0" y="595347"/>
                  <a:pt x="0" y="581394"/>
                </a:cubicBezTo>
                <a:lnTo>
                  <a:pt x="0" y="25239"/>
                </a:lnTo>
                <a:cubicBezTo>
                  <a:pt x="0" y="11286"/>
                  <a:pt x="11303" y="0"/>
                  <a:pt x="25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4D8-D595-481B-98B3-1F39AF99B99A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D3EC-14B0-476A-A7B6-2379185BAD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6" b="97248" l="4180" r="96285">
                        <a14:foregroundMark x1="66873" y1="38379" x2="38700" y2="18654"/>
                        <a14:foregroundMark x1="49226" y1="16972" x2="66099" y2="67278"/>
                        <a14:foregroundMark x1="66099" y1="67278" x2="41022" y2="33180"/>
                        <a14:foregroundMark x1="45201" y1="36697" x2="49690" y2="86850"/>
                        <a14:foregroundMark x1="49690" y1="86850" x2="25697" y2="37156"/>
                        <a14:foregroundMark x1="25697" y1="37156" x2="78947" y2="44954"/>
                        <a14:foregroundMark x1="78947" y1="44954" x2="79257" y2="45260"/>
                        <a14:foregroundMark x1="45820" y1="36086" x2="44582" y2="34862"/>
                        <a14:foregroundMark x1="41641" y1="36697" x2="43963" y2="32569"/>
                        <a14:foregroundMark x1="42879" y1="29052" x2="94272" y2="31957"/>
                        <a14:foregroundMark x1="94272" y1="31957" x2="73065" y2="85933"/>
                        <a14:foregroundMark x1="73065" y1="85933" x2="85139" y2="33028"/>
                        <a14:foregroundMark x1="85139" y1="33028" x2="33282" y2="24924"/>
                        <a14:foregroundMark x1="33282" y1="24924" x2="33282" y2="76300"/>
                        <a14:foregroundMark x1="33282" y1="76300" x2="83437" y2="70489"/>
                        <a14:foregroundMark x1="83437" y1="70489" x2="21672" y2="67737"/>
                        <a14:foregroundMark x1="21672" y1="67737" x2="73065" y2="66667"/>
                        <a14:foregroundMark x1="73065" y1="66667" x2="60217" y2="15749"/>
                        <a14:foregroundMark x1="60217" y1="15749" x2="72136" y2="24465"/>
                        <a14:foregroundMark x1="45820" y1="57492" x2="54644" y2="26147"/>
                        <a14:foregroundMark x1="59907" y1="31346" x2="49845" y2="28593"/>
                        <a14:foregroundMark x1="54644" y1="27982" x2="52167" y2="11162"/>
                        <a14:foregroundMark x1="49845" y1="18043" x2="24613" y2="31346"/>
                        <a14:foregroundMark x1="29412" y1="29664" x2="29876" y2="33792"/>
                        <a14:foregroundMark x1="31734" y1="40061" x2="25232" y2="69113"/>
                        <a14:foregroundMark x1="34675" y1="51070" x2="17028" y2="47706"/>
                        <a14:foregroundMark x1="91486" y1="41284" x2="81579" y2="58563"/>
                        <a14:foregroundMark x1="84520" y1="46483" x2="83901" y2="62080"/>
                        <a14:foregroundMark x1="79721" y1="46483" x2="28173" y2="51682"/>
                        <a14:foregroundMark x1="28173" y1="51682" x2="26471" y2="37156"/>
                        <a14:foregroundMark x1="29412" y1="51070" x2="29412" y2="51070"/>
                        <a14:foregroundMark x1="31115" y1="47706" x2="19969" y2="53364"/>
                        <a14:foregroundMark x1="38235" y1="42966" x2="28173" y2="20948"/>
                        <a14:foregroundMark x1="37616" y1="17584" x2="29876" y2="24465"/>
                        <a14:foregroundMark x1="30495" y1="18654" x2="23529" y2="38379"/>
                        <a14:foregroundMark x1="35759" y1="17584" x2="14706" y2="43578"/>
                        <a14:foregroundMark x1="31734" y1="20948" x2="34056" y2="9939"/>
                        <a14:foregroundMark x1="46904" y1="12844" x2="35759" y2="10550"/>
                        <a14:foregroundMark x1="29876" y1="14067" x2="21207" y2="25076"/>
                        <a14:foregroundMark x1="42260" y1="12844" x2="34675" y2="9480"/>
                        <a14:foregroundMark x1="38700" y1="11162" x2="14087" y2="46483"/>
                        <a14:foregroundMark x1="30495" y1="21560" x2="59288" y2="18654"/>
                        <a14:foregroundMark x1="65789" y1="42966" x2="67492" y2="69572"/>
                        <a14:foregroundMark x1="71517" y1="83028" x2="51703" y2="80581"/>
                        <a14:foregroundMark x1="68576" y1="77676" x2="74458" y2="83486"/>
                        <a14:foregroundMark x1="82663" y1="66667" x2="55728" y2="74924"/>
                        <a14:foregroundMark x1="68111" y1="79511" x2="58669" y2="91590"/>
                        <a14:foregroundMark x1="65170" y1="86391" x2="52167" y2="90520"/>
                        <a14:foregroundMark x1="65789" y1="86391" x2="51703" y2="92813"/>
                        <a14:foregroundMark x1="66873" y1="80581" x2="51084" y2="87615"/>
                        <a14:foregroundMark x1="66873" y1="80122" x2="54644" y2="85321"/>
                        <a14:foregroundMark x1="62848" y1="79511" x2="49226" y2="91131"/>
                        <a14:foregroundMark x1="80960" y1="70795" x2="78638" y2="73700"/>
                        <a14:foregroundMark x1="85604" y1="56881" x2="87461" y2="70795"/>
                        <a14:foregroundMark x1="89164" y1="41896" x2="89164" y2="41896"/>
                        <a14:foregroundMark x1="71053" y1="29664" x2="76316" y2="26758"/>
                        <a14:foregroundMark x1="76935" y1="37768" x2="58669" y2="18043"/>
                        <a14:foregroundMark x1="57585" y1="18043" x2="10526" y2="35780"/>
                        <a14:foregroundMark x1="10526" y1="35780" x2="13467" y2="59174"/>
                        <a14:foregroundMark x1="16409" y1="38991" x2="14087" y2="47706"/>
                        <a14:foregroundMark x1="34675" y1="22783" x2="36997" y2="16361"/>
                        <a14:foregroundMark x1="43498" y1="13456" x2="10526" y2="51223"/>
                        <a14:foregroundMark x1="10526" y1="51223" x2="12384" y2="57492"/>
                        <a14:foregroundMark x1="24613" y1="68502" x2="57121" y2="28593"/>
                        <a14:foregroundMark x1="57121" y1="28593" x2="56347" y2="34251"/>
                        <a14:foregroundMark x1="68576" y1="50000" x2="75697" y2="61009"/>
                        <a14:foregroundMark x1="85139" y1="46483" x2="85139" y2="46483"/>
                        <a14:foregroundMark x1="81579" y1="48165" x2="89164" y2="66208"/>
                        <a14:foregroundMark x1="87926" y1="44190" x2="58514" y2="90979"/>
                        <a14:foregroundMark x1="58514" y1="90979" x2="64551" y2="84098"/>
                        <a14:foregroundMark x1="82198" y1="58104" x2="59907" y2="90520"/>
                        <a14:foregroundMark x1="78638" y1="80581" x2="63932" y2="92202"/>
                        <a14:foregroundMark x1="79721" y1="81804" x2="75077" y2="86391"/>
                        <a14:foregroundMark x1="77399" y1="79511" x2="73375" y2="87003"/>
                        <a14:foregroundMark x1="71517" y1="86391" x2="61610" y2="91590"/>
                        <a14:foregroundMark x1="75077" y1="85321" x2="54644" y2="95107"/>
                        <a14:foregroundMark x1="88545" y1="62691" x2="82198" y2="74924"/>
                        <a14:foregroundMark x1="91486" y1="44190" x2="88545" y2="66667"/>
                        <a14:foregroundMark x1="91486" y1="51682" x2="92724" y2="59786"/>
                        <a14:foregroundMark x1="89164" y1="43578" x2="90402" y2="69113"/>
                        <a14:foregroundMark x1="92724" y1="40061" x2="88545" y2="66667"/>
                        <a14:foregroundMark x1="87926" y1="57492" x2="90402" y2="66667"/>
                        <a14:foregroundMark x1="72755" y1="25076" x2="75697" y2="26147"/>
                        <a14:foregroundMark x1="81579" y1="30275" x2="65789" y2="14679"/>
                        <a14:foregroundMark x1="85604" y1="32569" x2="60372" y2="8869"/>
                        <a14:foregroundMark x1="83282" y1="29052" x2="42879" y2="6575"/>
                        <a14:foregroundMark x1="75077" y1="27370" x2="36378" y2="9480"/>
                        <a14:foregroundMark x1="68111" y1="22171" x2="50464" y2="7034"/>
                        <a14:foregroundMark x1="69195" y1="23242" x2="50464" y2="3058"/>
                        <a14:foregroundMark x1="63932" y1="9480" x2="42260" y2="12232"/>
                        <a14:foregroundMark x1="48762" y1="12844" x2="24149" y2="29664"/>
                        <a14:foregroundMark x1="38700" y1="14067" x2="6502" y2="52294"/>
                        <a14:foregroundMark x1="6502" y1="52294" x2="8204" y2="56269"/>
                        <a14:foregroundMark x1="23529" y1="23853" x2="22136" y2="74006"/>
                        <a14:foregroundMark x1="22136" y1="74006" x2="29412" y2="79511"/>
                        <a14:foregroundMark x1="13003" y1="56881" x2="34675" y2="84709"/>
                        <a14:foregroundMark x1="48762" y1="87615" x2="9598" y2="53976"/>
                        <a14:foregroundMark x1="9598" y1="53976" x2="8824" y2="54587"/>
                        <a14:foregroundMark x1="34056" y1="24465" x2="12384" y2="48777"/>
                        <a14:foregroundMark x1="25232" y1="51070" x2="16409" y2="73700"/>
                        <a14:foregroundMark x1="64551" y1="67278" x2="63313" y2="17278"/>
                        <a14:foregroundMark x1="63313" y1="17278" x2="72136" y2="20948"/>
                        <a14:foregroundMark x1="57585" y1="22783" x2="86223" y2="41896"/>
                        <a14:foregroundMark x1="78638" y1="41284" x2="68576" y2="15138"/>
                        <a14:foregroundMark x1="72755" y1="30275" x2="82198" y2="26758"/>
                        <a14:foregroundMark x1="71517" y1="30887" x2="75077" y2="15138"/>
                        <a14:foregroundMark x1="82198" y1="41896" x2="78638" y2="20336"/>
                        <a14:foregroundMark x1="83282" y1="34862" x2="56966" y2="8257"/>
                        <a14:foregroundMark x1="68111" y1="29052" x2="78019" y2="44801"/>
                        <a14:foregroundMark x1="69814" y1="26758" x2="78019" y2="23853"/>
                        <a14:foregroundMark x1="80341" y1="45872" x2="89164" y2="51070"/>
                        <a14:foregroundMark x1="86223" y1="37768" x2="86223" y2="37768"/>
                        <a14:foregroundMark x1="86842" y1="48165" x2="51238" y2="83333"/>
                        <a14:foregroundMark x1="51238" y1="83333" x2="43498" y2="85780"/>
                        <a14:foregroundMark x1="60372" y1="91590" x2="73375" y2="82416"/>
                        <a14:foregroundMark x1="84520" y1="66667" x2="41486" y2="92355"/>
                        <a14:foregroundMark x1="41486" y1="92355" x2="49226" y2="88685"/>
                        <a14:foregroundMark x1="32817" y1="26147" x2="4180" y2="41896"/>
                        <a14:foregroundMark x1="26471" y1="15138" x2="19350" y2="20336"/>
                        <a14:foregroundMark x1="30495" y1="17584" x2="22291" y2="21560"/>
                        <a14:foregroundMark x1="36378" y1="12232" x2="24613" y2="18654"/>
                        <a14:foregroundMark x1="22291" y1="20336" x2="12384" y2="35474"/>
                        <a14:foregroundMark x1="53406" y1="16361" x2="68111" y2="15749"/>
                        <a14:foregroundMark x1="58050" y1="18043" x2="21207" y2="19878"/>
                        <a14:foregroundMark x1="31734" y1="16361" x2="12384" y2="28593"/>
                        <a14:foregroundMark x1="15325" y1="45260" x2="12384" y2="58104"/>
                        <a14:foregroundMark x1="27554" y1="68502" x2="14087" y2="48165"/>
                        <a14:foregroundMark x1="61610" y1="66208" x2="63313" y2="14832"/>
                        <a14:foregroundMark x1="63313" y1="14832" x2="63932" y2="14679"/>
                        <a14:foregroundMark x1="72755" y1="26758" x2="90402" y2="39450"/>
                        <a14:foregroundMark x1="78019" y1="30275" x2="78019" y2="30275"/>
                        <a14:foregroundMark x1="74458" y1="56881" x2="60991" y2="82416"/>
                        <a14:foregroundMark x1="67492" y1="56881" x2="24613" y2="82875"/>
                        <a14:foregroundMark x1="24613" y1="82875" x2="16409" y2="69572"/>
                        <a14:foregroundMark x1="15325" y1="56881" x2="9443" y2="66208"/>
                        <a14:foregroundMark x1="18885" y1="71407" x2="24149" y2="77676"/>
                        <a14:foregroundMark x1="32353" y1="77217" x2="21672" y2="65596"/>
                        <a14:foregroundMark x1="45201" y1="88685" x2="18885" y2="73089"/>
                        <a14:foregroundMark x1="51084" y1="92813" x2="18885" y2="79511"/>
                        <a14:foregroundMark x1="48142" y1="94037" x2="35294" y2="92202"/>
                        <a14:foregroundMark x1="47523" y1="94037" x2="14706" y2="75382"/>
                        <a14:foregroundMark x1="36378" y1="87615" x2="8204" y2="66667"/>
                        <a14:foregroundMark x1="32353" y1="82416" x2="5263" y2="48777"/>
                        <a14:foregroundMark x1="32353" y1="77217" x2="7121" y2="38379"/>
                        <a14:foregroundMark x1="25232" y1="73700" x2="7121" y2="37768"/>
                        <a14:foregroundMark x1="16409" y1="67278" x2="14706" y2="33792"/>
                        <a14:foregroundMark x1="13003" y1="54587" x2="32817" y2="27982"/>
                        <a14:foregroundMark x1="18266" y1="55810" x2="17647" y2="38991"/>
                        <a14:foregroundMark x1="13003" y1="56269" x2="16409" y2="36086"/>
                        <a14:foregroundMark x1="9443" y1="52905" x2="15325" y2="37768"/>
                        <a14:foregroundMark x1="10526" y1="51070" x2="10526" y2="51070"/>
                        <a14:foregroundMark x1="8204" y1="46483" x2="8204" y2="46483"/>
                        <a14:foregroundMark x1="8204" y1="46483" x2="14706" y2="38991"/>
                        <a14:foregroundMark x1="16409" y1="42966" x2="8824" y2="59174"/>
                        <a14:foregroundMark x1="14706" y1="60398" x2="25851" y2="85780"/>
                        <a14:foregroundMark x1="21207" y1="58104" x2="48142" y2="90520"/>
                        <a14:foregroundMark x1="20588" y1="60398" x2="45820" y2="92813"/>
                        <a14:foregroundMark x1="7740" y1="53976" x2="39938" y2="93119"/>
                        <a14:foregroundMark x1="39938" y1="93119" x2="47523" y2="92813"/>
                        <a14:foregroundMark x1="56966" y1="29052" x2="48142" y2="59174"/>
                        <a14:foregroundMark x1="48762" y1="13456" x2="76935" y2="30887"/>
                        <a14:foregroundMark x1="55728" y1="4740" x2="83282" y2="48318"/>
                        <a14:foregroundMark x1="83282" y1="48318" x2="83901" y2="56269"/>
                        <a14:foregroundMark x1="61610" y1="5963" x2="82198" y2="45872"/>
                        <a14:foregroundMark x1="63313" y1="11774" x2="83282" y2="50459"/>
                        <a14:foregroundMark x1="49226" y1="22783" x2="87461" y2="58104"/>
                        <a14:foregroundMark x1="87461" y1="58104" x2="54799" y2="97248"/>
                        <a14:foregroundMark x1="54799" y1="97248" x2="86997" y2="59174"/>
                        <a14:foregroundMark x1="86997" y1="59174" x2="89783" y2="48777"/>
                        <a14:foregroundMark x1="75077" y1="40061" x2="27554" y2="19572"/>
                        <a14:foregroundMark x1="27554" y1="19572" x2="27090" y2="14679"/>
                        <a14:foregroundMark x1="34056" y1="21560" x2="80341" y2="39755"/>
                        <a14:foregroundMark x1="80341" y1="39755" x2="80341" y2="40061"/>
                        <a14:foregroundMark x1="64551" y1="12232" x2="85604" y2="27370"/>
                        <a14:foregroundMark x1="83901" y1="42966" x2="82663" y2="27370"/>
                        <a14:foregroundMark x1="80960" y1="47706" x2="89164" y2="31346"/>
                        <a14:foregroundMark x1="72136" y1="29052" x2="87926" y2="27982"/>
                        <a14:foregroundMark x1="83901" y1="37156" x2="83901" y2="37156"/>
                        <a14:foregroundMark x1="71053" y1="31346" x2="76935" y2="19878"/>
                        <a14:foregroundMark x1="73375" y1="25076" x2="76316" y2="13456"/>
                        <a14:foregroundMark x1="61610" y1="41896" x2="14087" y2="59021"/>
                        <a14:foregroundMark x1="14087" y1="59021" x2="24149" y2="66208"/>
                        <a14:foregroundMark x1="18885" y1="55810" x2="42879" y2="93425"/>
                        <a14:foregroundMark x1="78019" y1="72018" x2="27090" y2="85627"/>
                        <a14:foregroundMark x1="27090" y1="85627" x2="22910" y2="65596"/>
                        <a14:foregroundMark x1="91486" y1="56881" x2="65170" y2="92202"/>
                        <a14:foregroundMark x1="91486" y1="47706" x2="73375" y2="81193"/>
                        <a14:foregroundMark x1="89164" y1="53976" x2="54489" y2="91590"/>
                        <a14:foregroundMark x1="54489" y1="91590" x2="54644" y2="91131"/>
                        <a14:foregroundMark x1="87461" y1="36697" x2="85139" y2="59786"/>
                        <a14:foregroundMark x1="59907" y1="35474" x2="21981" y2="69878"/>
                        <a14:foregroundMark x1="21981" y1="69878" x2="13003" y2="47706"/>
                        <a14:foregroundMark x1="34056" y1="40673" x2="32353" y2="35474"/>
                        <a14:foregroundMark x1="22910" y1="37156" x2="21827" y2="87309"/>
                        <a14:foregroundMark x1="21827" y1="87309" x2="52167" y2="96330"/>
                        <a14:foregroundMark x1="21207" y1="67890" x2="25851" y2="59174"/>
                        <a14:foregroundMark x1="29876" y1="58104" x2="32353" y2="40061"/>
                        <a14:foregroundMark x1="32353" y1="40673" x2="28173" y2="37768"/>
                        <a14:foregroundMark x1="38235" y1="41896" x2="17647" y2="63303"/>
                        <a14:foregroundMark x1="18885" y1="62080" x2="14087" y2="44801"/>
                        <a14:foregroundMark x1="25851" y1="41896" x2="14706" y2="45260"/>
                        <a14:foregroundMark x1="80960" y1="63914" x2="87926" y2="65596"/>
                        <a14:foregroundMark x1="83282" y1="47706" x2="73994" y2="83486"/>
                        <a14:foregroundMark x1="86223" y1="47095" x2="61300" y2="96177"/>
                        <a14:foregroundMark x1="61300" y1="96177" x2="62229" y2="94495"/>
                        <a14:foregroundMark x1="91486" y1="66208" x2="71053" y2="85321"/>
                        <a14:foregroundMark x1="86842" y1="62080" x2="71517" y2="87615"/>
                        <a14:foregroundMark x1="86842" y1="51682" x2="92105" y2="55810"/>
                        <a14:foregroundMark x1="91486" y1="43578" x2="96285" y2="43578"/>
                        <a14:foregroundMark x1="88545" y1="50459" x2="81579" y2="78899"/>
                        <a14:foregroundMark x1="86223" y1="44801" x2="85604" y2="74312"/>
                        <a14:foregroundMark x1="86842" y1="44801" x2="67492" y2="92049"/>
                        <a14:foregroundMark x1="67492" y1="92049" x2="19814" y2="72936"/>
                        <a14:foregroundMark x1="19814" y1="72936" x2="18266" y2="59174"/>
                        <a14:foregroundMark x1="28793" y1="56881" x2="11146" y2="66667"/>
                        <a14:foregroundMark x1="32353" y1="78899" x2="10062" y2="67890"/>
                        <a14:foregroundMark x1="29876" y1="89297" x2="23529" y2="88685"/>
                        <a14:foregroundMark x1="25232" y1="80122" x2="23529" y2="80581"/>
                        <a14:foregroundMark x1="29412" y1="87003" x2="15325" y2="79511"/>
                        <a14:foregroundMark x1="95046" y1="52294" x2="88545" y2="59786"/>
                        <a14:foregroundMark x1="71517" y1="71407" x2="67492" y2="85780"/>
                        <a14:foregroundMark x1="87926" y1="67278" x2="72136" y2="88226"/>
                        <a14:foregroundMark x1="82198" y1="79511" x2="75697" y2="85780"/>
                        <a14:foregroundMark x1="83282" y1="67890" x2="69814" y2="89908"/>
                        <a14:foregroundMark x1="89783" y1="63303" x2="74458" y2="89297"/>
                        <a14:foregroundMark x1="43498" y1="69572" x2="18885" y2="61468"/>
                        <a14:foregroundMark x1="14706" y1="63914" x2="36378" y2="89908"/>
                        <a14:foregroundMark x1="71517" y1="53976" x2="71517" y2="53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6479" y="136525"/>
            <a:ext cx="956762" cy="968609"/>
          </a:xfrm>
          <a:prstGeom prst="rect">
            <a:avLst/>
          </a:prstGeom>
        </p:spPr>
      </p:pic>
      <p:sp>
        <p:nvSpPr>
          <p:cNvPr id="6" name="PA-Freeform: Shape 36"/>
          <p:cNvSpPr/>
          <p:nvPr userDrawn="1"/>
        </p:nvSpPr>
        <p:spPr bwMode="auto">
          <a:xfrm>
            <a:off x="457332" y="356808"/>
            <a:ext cx="567225" cy="657723"/>
          </a:xfrm>
          <a:custGeom>
            <a:avLst/>
            <a:gdLst>
              <a:gd name="connsiteX0" fmla="*/ 126541 w 523242"/>
              <a:gd name="connsiteY0" fmla="*/ 455006 h 606722"/>
              <a:gd name="connsiteX1" fmla="*/ 396611 w 523242"/>
              <a:gd name="connsiteY1" fmla="*/ 455006 h 606722"/>
              <a:gd name="connsiteX2" fmla="*/ 421980 w 523242"/>
              <a:gd name="connsiteY2" fmla="*/ 480259 h 606722"/>
              <a:gd name="connsiteX3" fmla="*/ 396611 w 523242"/>
              <a:gd name="connsiteY3" fmla="*/ 505601 h 606722"/>
              <a:gd name="connsiteX4" fmla="*/ 126541 w 523242"/>
              <a:gd name="connsiteY4" fmla="*/ 505601 h 606722"/>
              <a:gd name="connsiteX5" fmla="*/ 101261 w 523242"/>
              <a:gd name="connsiteY5" fmla="*/ 480259 h 606722"/>
              <a:gd name="connsiteX6" fmla="*/ 126541 w 523242"/>
              <a:gd name="connsiteY6" fmla="*/ 455006 h 606722"/>
              <a:gd name="connsiteX7" fmla="*/ 126541 w 523242"/>
              <a:gd name="connsiteY7" fmla="*/ 353886 h 606722"/>
              <a:gd name="connsiteX8" fmla="*/ 396611 w 523242"/>
              <a:gd name="connsiteY8" fmla="*/ 353886 h 606722"/>
              <a:gd name="connsiteX9" fmla="*/ 421980 w 523242"/>
              <a:gd name="connsiteY9" fmla="*/ 379228 h 606722"/>
              <a:gd name="connsiteX10" fmla="*/ 396611 w 523242"/>
              <a:gd name="connsiteY10" fmla="*/ 404481 h 606722"/>
              <a:gd name="connsiteX11" fmla="*/ 126541 w 523242"/>
              <a:gd name="connsiteY11" fmla="*/ 404481 h 606722"/>
              <a:gd name="connsiteX12" fmla="*/ 101261 w 523242"/>
              <a:gd name="connsiteY12" fmla="*/ 379228 h 606722"/>
              <a:gd name="connsiteX13" fmla="*/ 126541 w 523242"/>
              <a:gd name="connsiteY13" fmla="*/ 353886 h 606722"/>
              <a:gd name="connsiteX14" fmla="*/ 352003 w 523242"/>
              <a:gd name="connsiteY14" fmla="*/ 235971 h 606722"/>
              <a:gd name="connsiteX15" fmla="*/ 396607 w 523242"/>
              <a:gd name="connsiteY15" fmla="*/ 235971 h 606722"/>
              <a:gd name="connsiteX16" fmla="*/ 421981 w 523242"/>
              <a:gd name="connsiteY16" fmla="*/ 261189 h 606722"/>
              <a:gd name="connsiteX17" fmla="*/ 396607 w 523242"/>
              <a:gd name="connsiteY17" fmla="*/ 286496 h 606722"/>
              <a:gd name="connsiteX18" fmla="*/ 352003 w 523242"/>
              <a:gd name="connsiteY18" fmla="*/ 286496 h 606722"/>
              <a:gd name="connsiteX19" fmla="*/ 326718 w 523242"/>
              <a:gd name="connsiteY19" fmla="*/ 261189 h 606722"/>
              <a:gd name="connsiteX20" fmla="*/ 352003 w 523242"/>
              <a:gd name="connsiteY20" fmla="*/ 235971 h 606722"/>
              <a:gd name="connsiteX21" fmla="*/ 188938 w 523242"/>
              <a:gd name="connsiteY21" fmla="*/ 215789 h 606722"/>
              <a:gd name="connsiteX22" fmla="*/ 285084 w 523242"/>
              <a:gd name="connsiteY22" fmla="*/ 311758 h 606722"/>
              <a:gd name="connsiteX23" fmla="*/ 92793 w 523242"/>
              <a:gd name="connsiteY23" fmla="*/ 311758 h 606722"/>
              <a:gd name="connsiteX24" fmla="*/ 188938 w 523242"/>
              <a:gd name="connsiteY24" fmla="*/ 215789 h 606722"/>
              <a:gd name="connsiteX25" fmla="*/ 352003 w 523242"/>
              <a:gd name="connsiteY25" fmla="*/ 117915 h 606722"/>
              <a:gd name="connsiteX26" fmla="*/ 396607 w 523242"/>
              <a:gd name="connsiteY26" fmla="*/ 117915 h 606722"/>
              <a:gd name="connsiteX27" fmla="*/ 421981 w 523242"/>
              <a:gd name="connsiteY27" fmla="*/ 143257 h 606722"/>
              <a:gd name="connsiteX28" fmla="*/ 396607 w 523242"/>
              <a:gd name="connsiteY28" fmla="*/ 168510 h 606722"/>
              <a:gd name="connsiteX29" fmla="*/ 352003 w 523242"/>
              <a:gd name="connsiteY29" fmla="*/ 168510 h 606722"/>
              <a:gd name="connsiteX30" fmla="*/ 326718 w 523242"/>
              <a:gd name="connsiteY30" fmla="*/ 143257 h 606722"/>
              <a:gd name="connsiteX31" fmla="*/ 352003 w 523242"/>
              <a:gd name="connsiteY31" fmla="*/ 117915 h 606722"/>
              <a:gd name="connsiteX32" fmla="*/ 188974 w 523242"/>
              <a:gd name="connsiteY32" fmla="*/ 92370 h 606722"/>
              <a:gd name="connsiteX33" fmla="*/ 250789 w 523242"/>
              <a:gd name="connsiteY33" fmla="*/ 154080 h 606722"/>
              <a:gd name="connsiteX34" fmla="*/ 188974 w 523242"/>
              <a:gd name="connsiteY34" fmla="*/ 215790 h 606722"/>
              <a:gd name="connsiteX35" fmla="*/ 127159 w 523242"/>
              <a:gd name="connsiteY35" fmla="*/ 154080 h 606722"/>
              <a:gd name="connsiteX36" fmla="*/ 188974 w 523242"/>
              <a:gd name="connsiteY36" fmla="*/ 92370 h 606722"/>
              <a:gd name="connsiteX37" fmla="*/ 50642 w 523242"/>
              <a:gd name="connsiteY37" fmla="*/ 50567 h 606722"/>
              <a:gd name="connsiteX38" fmla="*/ 50642 w 523242"/>
              <a:gd name="connsiteY38" fmla="*/ 556155 h 606722"/>
              <a:gd name="connsiteX39" fmla="*/ 472600 w 523242"/>
              <a:gd name="connsiteY39" fmla="*/ 556155 h 606722"/>
              <a:gd name="connsiteX40" fmla="*/ 472600 w 523242"/>
              <a:gd name="connsiteY40" fmla="*/ 50567 h 606722"/>
              <a:gd name="connsiteX41" fmla="*/ 25366 w 523242"/>
              <a:gd name="connsiteY41" fmla="*/ 0 h 606722"/>
              <a:gd name="connsiteX42" fmla="*/ 497876 w 523242"/>
              <a:gd name="connsiteY42" fmla="*/ 0 h 606722"/>
              <a:gd name="connsiteX43" fmla="*/ 523242 w 523242"/>
              <a:gd name="connsiteY43" fmla="*/ 25239 h 606722"/>
              <a:gd name="connsiteX44" fmla="*/ 523242 w 523242"/>
              <a:gd name="connsiteY44" fmla="*/ 581394 h 606722"/>
              <a:gd name="connsiteX45" fmla="*/ 497876 w 523242"/>
              <a:gd name="connsiteY45" fmla="*/ 606722 h 606722"/>
              <a:gd name="connsiteX46" fmla="*/ 25366 w 523242"/>
              <a:gd name="connsiteY46" fmla="*/ 606722 h 606722"/>
              <a:gd name="connsiteX47" fmla="*/ 0 w 523242"/>
              <a:gd name="connsiteY47" fmla="*/ 581394 h 606722"/>
              <a:gd name="connsiteX48" fmla="*/ 0 w 523242"/>
              <a:gd name="connsiteY48" fmla="*/ 25239 h 606722"/>
              <a:gd name="connsiteX49" fmla="*/ 25366 w 523242"/>
              <a:gd name="connsiteY4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23242" h="606722">
                <a:moveTo>
                  <a:pt x="126541" y="455006"/>
                </a:moveTo>
                <a:lnTo>
                  <a:pt x="396611" y="455006"/>
                </a:lnTo>
                <a:cubicBezTo>
                  <a:pt x="410586" y="455006"/>
                  <a:pt x="421980" y="466299"/>
                  <a:pt x="421980" y="480259"/>
                </a:cubicBezTo>
                <a:cubicBezTo>
                  <a:pt x="421980" y="494308"/>
                  <a:pt x="410586" y="505601"/>
                  <a:pt x="396611" y="505601"/>
                </a:cubicBezTo>
                <a:lnTo>
                  <a:pt x="126541" y="505601"/>
                </a:lnTo>
                <a:cubicBezTo>
                  <a:pt x="112566" y="505601"/>
                  <a:pt x="101261" y="494308"/>
                  <a:pt x="101261" y="480259"/>
                </a:cubicBezTo>
                <a:cubicBezTo>
                  <a:pt x="101261" y="466299"/>
                  <a:pt x="112566" y="455006"/>
                  <a:pt x="126541" y="455006"/>
                </a:cubicBezTo>
                <a:close/>
                <a:moveTo>
                  <a:pt x="126541" y="353886"/>
                </a:moveTo>
                <a:lnTo>
                  <a:pt x="396611" y="353886"/>
                </a:lnTo>
                <a:cubicBezTo>
                  <a:pt x="410586" y="353886"/>
                  <a:pt x="421980" y="365268"/>
                  <a:pt x="421980" y="379228"/>
                </a:cubicBezTo>
                <a:cubicBezTo>
                  <a:pt x="421980" y="393188"/>
                  <a:pt x="410586" y="404481"/>
                  <a:pt x="396611" y="404481"/>
                </a:cubicBezTo>
                <a:lnTo>
                  <a:pt x="126541" y="404481"/>
                </a:lnTo>
                <a:cubicBezTo>
                  <a:pt x="112566" y="404481"/>
                  <a:pt x="101261" y="393188"/>
                  <a:pt x="101261" y="379228"/>
                </a:cubicBezTo>
                <a:cubicBezTo>
                  <a:pt x="101261" y="365268"/>
                  <a:pt x="112566" y="353886"/>
                  <a:pt x="126541" y="353886"/>
                </a:cubicBezTo>
                <a:close/>
                <a:moveTo>
                  <a:pt x="352003" y="235971"/>
                </a:moveTo>
                <a:lnTo>
                  <a:pt x="396607" y="235971"/>
                </a:lnTo>
                <a:cubicBezTo>
                  <a:pt x="410585" y="235971"/>
                  <a:pt x="421981" y="247248"/>
                  <a:pt x="421981" y="261189"/>
                </a:cubicBezTo>
                <a:cubicBezTo>
                  <a:pt x="421981" y="275130"/>
                  <a:pt x="410585" y="286496"/>
                  <a:pt x="396607" y="286496"/>
                </a:cubicBezTo>
                <a:lnTo>
                  <a:pt x="352003" y="286496"/>
                </a:lnTo>
                <a:cubicBezTo>
                  <a:pt x="338025" y="286496"/>
                  <a:pt x="326718" y="275130"/>
                  <a:pt x="326718" y="261189"/>
                </a:cubicBezTo>
                <a:cubicBezTo>
                  <a:pt x="326718" y="247248"/>
                  <a:pt x="338025" y="235971"/>
                  <a:pt x="352003" y="235971"/>
                </a:cubicBezTo>
                <a:close/>
                <a:moveTo>
                  <a:pt x="188938" y="215789"/>
                </a:moveTo>
                <a:cubicBezTo>
                  <a:pt x="242086" y="215789"/>
                  <a:pt x="285084" y="258797"/>
                  <a:pt x="285084" y="311758"/>
                </a:cubicBezTo>
                <a:lnTo>
                  <a:pt x="92793" y="311758"/>
                </a:lnTo>
                <a:cubicBezTo>
                  <a:pt x="92793" y="258797"/>
                  <a:pt x="135880" y="215789"/>
                  <a:pt x="188938" y="215789"/>
                </a:cubicBezTo>
                <a:close/>
                <a:moveTo>
                  <a:pt x="352003" y="117915"/>
                </a:moveTo>
                <a:lnTo>
                  <a:pt x="396607" y="117915"/>
                </a:lnTo>
                <a:cubicBezTo>
                  <a:pt x="410585" y="117915"/>
                  <a:pt x="421981" y="129297"/>
                  <a:pt x="421981" y="143257"/>
                </a:cubicBezTo>
                <a:cubicBezTo>
                  <a:pt x="421981" y="157217"/>
                  <a:pt x="410585" y="168510"/>
                  <a:pt x="396607" y="168510"/>
                </a:cubicBezTo>
                <a:lnTo>
                  <a:pt x="352003" y="168510"/>
                </a:lnTo>
                <a:cubicBezTo>
                  <a:pt x="338025" y="168510"/>
                  <a:pt x="326718" y="157217"/>
                  <a:pt x="326718" y="143257"/>
                </a:cubicBezTo>
                <a:cubicBezTo>
                  <a:pt x="326718" y="129297"/>
                  <a:pt x="338025" y="117915"/>
                  <a:pt x="352003" y="117915"/>
                </a:cubicBezTo>
                <a:close/>
                <a:moveTo>
                  <a:pt x="188974" y="92370"/>
                </a:moveTo>
                <a:cubicBezTo>
                  <a:pt x="223113" y="92370"/>
                  <a:pt x="250789" y="119999"/>
                  <a:pt x="250789" y="154080"/>
                </a:cubicBezTo>
                <a:cubicBezTo>
                  <a:pt x="250789" y="188161"/>
                  <a:pt x="223113" y="215790"/>
                  <a:pt x="188974" y="215790"/>
                </a:cubicBezTo>
                <a:cubicBezTo>
                  <a:pt x="154835" y="215790"/>
                  <a:pt x="127159" y="188161"/>
                  <a:pt x="127159" y="154080"/>
                </a:cubicBezTo>
                <a:cubicBezTo>
                  <a:pt x="127159" y="119999"/>
                  <a:pt x="154835" y="92370"/>
                  <a:pt x="188974" y="92370"/>
                </a:cubicBezTo>
                <a:close/>
                <a:moveTo>
                  <a:pt x="50642" y="50567"/>
                </a:moveTo>
                <a:lnTo>
                  <a:pt x="50642" y="556155"/>
                </a:lnTo>
                <a:lnTo>
                  <a:pt x="472600" y="556155"/>
                </a:lnTo>
                <a:lnTo>
                  <a:pt x="472600" y="50567"/>
                </a:lnTo>
                <a:close/>
                <a:moveTo>
                  <a:pt x="25366" y="0"/>
                </a:moveTo>
                <a:lnTo>
                  <a:pt x="497876" y="0"/>
                </a:lnTo>
                <a:cubicBezTo>
                  <a:pt x="511850" y="0"/>
                  <a:pt x="523242" y="11286"/>
                  <a:pt x="523242" y="25239"/>
                </a:cubicBezTo>
                <a:lnTo>
                  <a:pt x="523242" y="581394"/>
                </a:lnTo>
                <a:cubicBezTo>
                  <a:pt x="523242" y="595347"/>
                  <a:pt x="511850" y="606722"/>
                  <a:pt x="497876" y="606722"/>
                </a:cubicBezTo>
                <a:lnTo>
                  <a:pt x="25366" y="606722"/>
                </a:lnTo>
                <a:cubicBezTo>
                  <a:pt x="11303" y="606722"/>
                  <a:pt x="0" y="595347"/>
                  <a:pt x="0" y="581394"/>
                </a:cubicBezTo>
                <a:lnTo>
                  <a:pt x="0" y="25239"/>
                </a:lnTo>
                <a:cubicBezTo>
                  <a:pt x="0" y="11286"/>
                  <a:pt x="11303" y="0"/>
                  <a:pt x="25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4D8-D595-481B-98B3-1F39AF99B99A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D3EC-14B0-476A-A7B6-2379185BAD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4D8-D595-481B-98B3-1F39AF99B99A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D3EC-14B0-476A-A7B6-2379185BAD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6" b="97248" l="4180" r="96285">
                        <a14:foregroundMark x1="66873" y1="38379" x2="38700" y2="18654"/>
                        <a14:foregroundMark x1="49226" y1="16972" x2="66099" y2="67278"/>
                        <a14:foregroundMark x1="66099" y1="67278" x2="41022" y2="33180"/>
                        <a14:foregroundMark x1="45201" y1="36697" x2="49690" y2="86850"/>
                        <a14:foregroundMark x1="49690" y1="86850" x2="25697" y2="37156"/>
                        <a14:foregroundMark x1="25697" y1="37156" x2="78947" y2="44954"/>
                        <a14:foregroundMark x1="78947" y1="44954" x2="79257" y2="45260"/>
                        <a14:foregroundMark x1="45820" y1="36086" x2="44582" y2="34862"/>
                        <a14:foregroundMark x1="41641" y1="36697" x2="43963" y2="32569"/>
                        <a14:foregroundMark x1="42879" y1="29052" x2="94272" y2="31957"/>
                        <a14:foregroundMark x1="94272" y1="31957" x2="73065" y2="85933"/>
                        <a14:foregroundMark x1="73065" y1="85933" x2="85139" y2="33028"/>
                        <a14:foregroundMark x1="85139" y1="33028" x2="33282" y2="24924"/>
                        <a14:foregroundMark x1="33282" y1="24924" x2="33282" y2="76300"/>
                        <a14:foregroundMark x1="33282" y1="76300" x2="83437" y2="70489"/>
                        <a14:foregroundMark x1="83437" y1="70489" x2="21672" y2="67737"/>
                        <a14:foregroundMark x1="21672" y1="67737" x2="73065" y2="66667"/>
                        <a14:foregroundMark x1="73065" y1="66667" x2="60217" y2="15749"/>
                        <a14:foregroundMark x1="60217" y1="15749" x2="72136" y2="24465"/>
                        <a14:foregroundMark x1="45820" y1="57492" x2="54644" y2="26147"/>
                        <a14:foregroundMark x1="59907" y1="31346" x2="49845" y2="28593"/>
                        <a14:foregroundMark x1="54644" y1="27982" x2="52167" y2="11162"/>
                        <a14:foregroundMark x1="49845" y1="18043" x2="24613" y2="31346"/>
                        <a14:foregroundMark x1="29412" y1="29664" x2="29876" y2="33792"/>
                        <a14:foregroundMark x1="31734" y1="40061" x2="25232" y2="69113"/>
                        <a14:foregroundMark x1="34675" y1="51070" x2="17028" y2="47706"/>
                        <a14:foregroundMark x1="91486" y1="41284" x2="81579" y2="58563"/>
                        <a14:foregroundMark x1="84520" y1="46483" x2="83901" y2="62080"/>
                        <a14:foregroundMark x1="79721" y1="46483" x2="28173" y2="51682"/>
                        <a14:foregroundMark x1="28173" y1="51682" x2="26471" y2="37156"/>
                        <a14:foregroundMark x1="29412" y1="51070" x2="29412" y2="51070"/>
                        <a14:foregroundMark x1="31115" y1="47706" x2="19969" y2="53364"/>
                        <a14:foregroundMark x1="38235" y1="42966" x2="28173" y2="20948"/>
                        <a14:foregroundMark x1="37616" y1="17584" x2="29876" y2="24465"/>
                        <a14:foregroundMark x1="30495" y1="18654" x2="23529" y2="38379"/>
                        <a14:foregroundMark x1="35759" y1="17584" x2="14706" y2="43578"/>
                        <a14:foregroundMark x1="31734" y1="20948" x2="34056" y2="9939"/>
                        <a14:foregroundMark x1="46904" y1="12844" x2="35759" y2="10550"/>
                        <a14:foregroundMark x1="29876" y1="14067" x2="21207" y2="25076"/>
                        <a14:foregroundMark x1="42260" y1="12844" x2="34675" y2="9480"/>
                        <a14:foregroundMark x1="38700" y1="11162" x2="14087" y2="46483"/>
                        <a14:foregroundMark x1="30495" y1="21560" x2="59288" y2="18654"/>
                        <a14:foregroundMark x1="65789" y1="42966" x2="67492" y2="69572"/>
                        <a14:foregroundMark x1="71517" y1="83028" x2="51703" y2="80581"/>
                        <a14:foregroundMark x1="68576" y1="77676" x2="74458" y2="83486"/>
                        <a14:foregroundMark x1="82663" y1="66667" x2="55728" y2="74924"/>
                        <a14:foregroundMark x1="68111" y1="79511" x2="58669" y2="91590"/>
                        <a14:foregroundMark x1="65170" y1="86391" x2="52167" y2="90520"/>
                        <a14:foregroundMark x1="65789" y1="86391" x2="51703" y2="92813"/>
                        <a14:foregroundMark x1="66873" y1="80581" x2="51084" y2="87615"/>
                        <a14:foregroundMark x1="66873" y1="80122" x2="54644" y2="85321"/>
                        <a14:foregroundMark x1="62848" y1="79511" x2="49226" y2="91131"/>
                        <a14:foregroundMark x1="80960" y1="70795" x2="78638" y2="73700"/>
                        <a14:foregroundMark x1="85604" y1="56881" x2="87461" y2="70795"/>
                        <a14:foregroundMark x1="89164" y1="41896" x2="89164" y2="41896"/>
                        <a14:foregroundMark x1="71053" y1="29664" x2="76316" y2="26758"/>
                        <a14:foregroundMark x1="76935" y1="37768" x2="58669" y2="18043"/>
                        <a14:foregroundMark x1="57585" y1="18043" x2="10526" y2="35780"/>
                        <a14:foregroundMark x1="10526" y1="35780" x2="13467" y2="59174"/>
                        <a14:foregroundMark x1="16409" y1="38991" x2="14087" y2="47706"/>
                        <a14:foregroundMark x1="34675" y1="22783" x2="36997" y2="16361"/>
                        <a14:foregroundMark x1="43498" y1="13456" x2="10526" y2="51223"/>
                        <a14:foregroundMark x1="10526" y1="51223" x2="12384" y2="57492"/>
                        <a14:foregroundMark x1="24613" y1="68502" x2="57121" y2="28593"/>
                        <a14:foregroundMark x1="57121" y1="28593" x2="56347" y2="34251"/>
                        <a14:foregroundMark x1="68576" y1="50000" x2="75697" y2="61009"/>
                        <a14:foregroundMark x1="85139" y1="46483" x2="85139" y2="46483"/>
                        <a14:foregroundMark x1="81579" y1="48165" x2="89164" y2="66208"/>
                        <a14:foregroundMark x1="87926" y1="44190" x2="58514" y2="90979"/>
                        <a14:foregroundMark x1="58514" y1="90979" x2="64551" y2="84098"/>
                        <a14:foregroundMark x1="82198" y1="58104" x2="59907" y2="90520"/>
                        <a14:foregroundMark x1="78638" y1="80581" x2="63932" y2="92202"/>
                        <a14:foregroundMark x1="79721" y1="81804" x2="75077" y2="86391"/>
                        <a14:foregroundMark x1="77399" y1="79511" x2="73375" y2="87003"/>
                        <a14:foregroundMark x1="71517" y1="86391" x2="61610" y2="91590"/>
                        <a14:foregroundMark x1="75077" y1="85321" x2="54644" y2="95107"/>
                        <a14:foregroundMark x1="88545" y1="62691" x2="82198" y2="74924"/>
                        <a14:foregroundMark x1="91486" y1="44190" x2="88545" y2="66667"/>
                        <a14:foregroundMark x1="91486" y1="51682" x2="92724" y2="59786"/>
                        <a14:foregroundMark x1="89164" y1="43578" x2="90402" y2="69113"/>
                        <a14:foregroundMark x1="92724" y1="40061" x2="88545" y2="66667"/>
                        <a14:foregroundMark x1="87926" y1="57492" x2="90402" y2="66667"/>
                        <a14:foregroundMark x1="72755" y1="25076" x2="75697" y2="26147"/>
                        <a14:foregroundMark x1="81579" y1="30275" x2="65789" y2="14679"/>
                        <a14:foregroundMark x1="85604" y1="32569" x2="60372" y2="8869"/>
                        <a14:foregroundMark x1="83282" y1="29052" x2="42879" y2="6575"/>
                        <a14:foregroundMark x1="75077" y1="27370" x2="36378" y2="9480"/>
                        <a14:foregroundMark x1="68111" y1="22171" x2="50464" y2="7034"/>
                        <a14:foregroundMark x1="69195" y1="23242" x2="50464" y2="3058"/>
                        <a14:foregroundMark x1="63932" y1="9480" x2="42260" y2="12232"/>
                        <a14:foregroundMark x1="48762" y1="12844" x2="24149" y2="29664"/>
                        <a14:foregroundMark x1="38700" y1="14067" x2="6502" y2="52294"/>
                        <a14:foregroundMark x1="6502" y1="52294" x2="8204" y2="56269"/>
                        <a14:foregroundMark x1="23529" y1="23853" x2="22136" y2="74006"/>
                        <a14:foregroundMark x1="22136" y1="74006" x2="29412" y2="79511"/>
                        <a14:foregroundMark x1="13003" y1="56881" x2="34675" y2="84709"/>
                        <a14:foregroundMark x1="48762" y1="87615" x2="9598" y2="53976"/>
                        <a14:foregroundMark x1="9598" y1="53976" x2="8824" y2="54587"/>
                        <a14:foregroundMark x1="34056" y1="24465" x2="12384" y2="48777"/>
                        <a14:foregroundMark x1="25232" y1="51070" x2="16409" y2="73700"/>
                        <a14:foregroundMark x1="64551" y1="67278" x2="63313" y2="17278"/>
                        <a14:foregroundMark x1="63313" y1="17278" x2="72136" y2="20948"/>
                        <a14:foregroundMark x1="57585" y1="22783" x2="86223" y2="41896"/>
                        <a14:foregroundMark x1="78638" y1="41284" x2="68576" y2="15138"/>
                        <a14:foregroundMark x1="72755" y1="30275" x2="82198" y2="26758"/>
                        <a14:foregroundMark x1="71517" y1="30887" x2="75077" y2="15138"/>
                        <a14:foregroundMark x1="82198" y1="41896" x2="78638" y2="20336"/>
                        <a14:foregroundMark x1="83282" y1="34862" x2="56966" y2="8257"/>
                        <a14:foregroundMark x1="68111" y1="29052" x2="78019" y2="44801"/>
                        <a14:foregroundMark x1="69814" y1="26758" x2="78019" y2="23853"/>
                        <a14:foregroundMark x1="80341" y1="45872" x2="89164" y2="51070"/>
                        <a14:foregroundMark x1="86223" y1="37768" x2="86223" y2="37768"/>
                        <a14:foregroundMark x1="86842" y1="48165" x2="51238" y2="83333"/>
                        <a14:foregroundMark x1="51238" y1="83333" x2="43498" y2="85780"/>
                        <a14:foregroundMark x1="60372" y1="91590" x2="73375" y2="82416"/>
                        <a14:foregroundMark x1="84520" y1="66667" x2="41486" y2="92355"/>
                        <a14:foregroundMark x1="41486" y1="92355" x2="49226" y2="88685"/>
                        <a14:foregroundMark x1="32817" y1="26147" x2="4180" y2="41896"/>
                        <a14:foregroundMark x1="26471" y1="15138" x2="19350" y2="20336"/>
                        <a14:foregroundMark x1="30495" y1="17584" x2="22291" y2="21560"/>
                        <a14:foregroundMark x1="36378" y1="12232" x2="24613" y2="18654"/>
                        <a14:foregroundMark x1="22291" y1="20336" x2="12384" y2="35474"/>
                        <a14:foregroundMark x1="53406" y1="16361" x2="68111" y2="15749"/>
                        <a14:foregroundMark x1="58050" y1="18043" x2="21207" y2="19878"/>
                        <a14:foregroundMark x1="31734" y1="16361" x2="12384" y2="28593"/>
                        <a14:foregroundMark x1="15325" y1="45260" x2="12384" y2="58104"/>
                        <a14:foregroundMark x1="27554" y1="68502" x2="14087" y2="48165"/>
                        <a14:foregroundMark x1="61610" y1="66208" x2="63313" y2="14832"/>
                        <a14:foregroundMark x1="63313" y1="14832" x2="63932" y2="14679"/>
                        <a14:foregroundMark x1="72755" y1="26758" x2="90402" y2="39450"/>
                        <a14:foregroundMark x1="78019" y1="30275" x2="78019" y2="30275"/>
                        <a14:foregroundMark x1="74458" y1="56881" x2="60991" y2="82416"/>
                        <a14:foregroundMark x1="67492" y1="56881" x2="24613" y2="82875"/>
                        <a14:foregroundMark x1="24613" y1="82875" x2="16409" y2="69572"/>
                        <a14:foregroundMark x1="15325" y1="56881" x2="9443" y2="66208"/>
                        <a14:foregroundMark x1="18885" y1="71407" x2="24149" y2="77676"/>
                        <a14:foregroundMark x1="32353" y1="77217" x2="21672" y2="65596"/>
                        <a14:foregroundMark x1="45201" y1="88685" x2="18885" y2="73089"/>
                        <a14:foregroundMark x1="51084" y1="92813" x2="18885" y2="79511"/>
                        <a14:foregroundMark x1="48142" y1="94037" x2="35294" y2="92202"/>
                        <a14:foregroundMark x1="47523" y1="94037" x2="14706" y2="75382"/>
                        <a14:foregroundMark x1="36378" y1="87615" x2="8204" y2="66667"/>
                        <a14:foregroundMark x1="32353" y1="82416" x2="5263" y2="48777"/>
                        <a14:foregroundMark x1="32353" y1="77217" x2="7121" y2="38379"/>
                        <a14:foregroundMark x1="25232" y1="73700" x2="7121" y2="37768"/>
                        <a14:foregroundMark x1="16409" y1="67278" x2="14706" y2="33792"/>
                        <a14:foregroundMark x1="13003" y1="54587" x2="32817" y2="27982"/>
                        <a14:foregroundMark x1="18266" y1="55810" x2="17647" y2="38991"/>
                        <a14:foregroundMark x1="13003" y1="56269" x2="16409" y2="36086"/>
                        <a14:foregroundMark x1="9443" y1="52905" x2="15325" y2="37768"/>
                        <a14:foregroundMark x1="10526" y1="51070" x2="10526" y2="51070"/>
                        <a14:foregroundMark x1="8204" y1="46483" x2="8204" y2="46483"/>
                        <a14:foregroundMark x1="8204" y1="46483" x2="14706" y2="38991"/>
                        <a14:foregroundMark x1="16409" y1="42966" x2="8824" y2="59174"/>
                        <a14:foregroundMark x1="14706" y1="60398" x2="25851" y2="85780"/>
                        <a14:foregroundMark x1="21207" y1="58104" x2="48142" y2="90520"/>
                        <a14:foregroundMark x1="20588" y1="60398" x2="45820" y2="92813"/>
                        <a14:foregroundMark x1="7740" y1="53976" x2="39938" y2="93119"/>
                        <a14:foregroundMark x1="39938" y1="93119" x2="47523" y2="92813"/>
                        <a14:foregroundMark x1="56966" y1="29052" x2="48142" y2="59174"/>
                        <a14:foregroundMark x1="48762" y1="13456" x2="76935" y2="30887"/>
                        <a14:foregroundMark x1="55728" y1="4740" x2="83282" y2="48318"/>
                        <a14:foregroundMark x1="83282" y1="48318" x2="83901" y2="56269"/>
                        <a14:foregroundMark x1="61610" y1="5963" x2="82198" y2="45872"/>
                        <a14:foregroundMark x1="63313" y1="11774" x2="83282" y2="50459"/>
                        <a14:foregroundMark x1="49226" y1="22783" x2="87461" y2="58104"/>
                        <a14:foregroundMark x1="87461" y1="58104" x2="54799" y2="97248"/>
                        <a14:foregroundMark x1="54799" y1="97248" x2="86997" y2="59174"/>
                        <a14:foregroundMark x1="86997" y1="59174" x2="89783" y2="48777"/>
                        <a14:foregroundMark x1="75077" y1="40061" x2="27554" y2="19572"/>
                        <a14:foregroundMark x1="27554" y1="19572" x2="27090" y2="14679"/>
                        <a14:foregroundMark x1="34056" y1="21560" x2="80341" y2="39755"/>
                        <a14:foregroundMark x1="80341" y1="39755" x2="80341" y2="40061"/>
                        <a14:foregroundMark x1="64551" y1="12232" x2="85604" y2="27370"/>
                        <a14:foregroundMark x1="83901" y1="42966" x2="82663" y2="27370"/>
                        <a14:foregroundMark x1="80960" y1="47706" x2="89164" y2="31346"/>
                        <a14:foregroundMark x1="72136" y1="29052" x2="87926" y2="27982"/>
                        <a14:foregroundMark x1="83901" y1="37156" x2="83901" y2="37156"/>
                        <a14:foregroundMark x1="71053" y1="31346" x2="76935" y2="19878"/>
                        <a14:foregroundMark x1="73375" y1="25076" x2="76316" y2="13456"/>
                        <a14:foregroundMark x1="61610" y1="41896" x2="14087" y2="59021"/>
                        <a14:foregroundMark x1="14087" y1="59021" x2="24149" y2="66208"/>
                        <a14:foregroundMark x1="18885" y1="55810" x2="42879" y2="93425"/>
                        <a14:foregroundMark x1="78019" y1="72018" x2="27090" y2="85627"/>
                        <a14:foregroundMark x1="27090" y1="85627" x2="22910" y2="65596"/>
                        <a14:foregroundMark x1="91486" y1="56881" x2="65170" y2="92202"/>
                        <a14:foregroundMark x1="91486" y1="47706" x2="73375" y2="81193"/>
                        <a14:foregroundMark x1="89164" y1="53976" x2="54489" y2="91590"/>
                        <a14:foregroundMark x1="54489" y1="91590" x2="54644" y2="91131"/>
                        <a14:foregroundMark x1="87461" y1="36697" x2="85139" y2="59786"/>
                        <a14:foregroundMark x1="59907" y1="35474" x2="21981" y2="69878"/>
                        <a14:foregroundMark x1="21981" y1="69878" x2="13003" y2="47706"/>
                        <a14:foregroundMark x1="34056" y1="40673" x2="32353" y2="35474"/>
                        <a14:foregroundMark x1="22910" y1="37156" x2="21827" y2="87309"/>
                        <a14:foregroundMark x1="21827" y1="87309" x2="52167" y2="96330"/>
                        <a14:foregroundMark x1="21207" y1="67890" x2="25851" y2="59174"/>
                        <a14:foregroundMark x1="29876" y1="58104" x2="32353" y2="40061"/>
                        <a14:foregroundMark x1="32353" y1="40673" x2="28173" y2="37768"/>
                        <a14:foregroundMark x1="38235" y1="41896" x2="17647" y2="63303"/>
                        <a14:foregroundMark x1="18885" y1="62080" x2="14087" y2="44801"/>
                        <a14:foregroundMark x1="25851" y1="41896" x2="14706" y2="45260"/>
                        <a14:foregroundMark x1="80960" y1="63914" x2="87926" y2="65596"/>
                        <a14:foregroundMark x1="83282" y1="47706" x2="73994" y2="83486"/>
                        <a14:foregroundMark x1="86223" y1="47095" x2="61300" y2="96177"/>
                        <a14:foregroundMark x1="61300" y1="96177" x2="62229" y2="94495"/>
                        <a14:foregroundMark x1="91486" y1="66208" x2="71053" y2="85321"/>
                        <a14:foregroundMark x1="86842" y1="62080" x2="71517" y2="87615"/>
                        <a14:foregroundMark x1="86842" y1="51682" x2="92105" y2="55810"/>
                        <a14:foregroundMark x1="91486" y1="43578" x2="96285" y2="43578"/>
                        <a14:foregroundMark x1="88545" y1="50459" x2="81579" y2="78899"/>
                        <a14:foregroundMark x1="86223" y1="44801" x2="85604" y2="74312"/>
                        <a14:foregroundMark x1="86842" y1="44801" x2="67492" y2="92049"/>
                        <a14:foregroundMark x1="67492" y1="92049" x2="19814" y2="72936"/>
                        <a14:foregroundMark x1="19814" y1="72936" x2="18266" y2="59174"/>
                        <a14:foregroundMark x1="28793" y1="56881" x2="11146" y2="66667"/>
                        <a14:foregroundMark x1="32353" y1="78899" x2="10062" y2="67890"/>
                        <a14:foregroundMark x1="29876" y1="89297" x2="23529" y2="88685"/>
                        <a14:foregroundMark x1="25232" y1="80122" x2="23529" y2="80581"/>
                        <a14:foregroundMark x1="29412" y1="87003" x2="15325" y2="79511"/>
                        <a14:foregroundMark x1="95046" y1="52294" x2="88545" y2="59786"/>
                        <a14:foregroundMark x1="71517" y1="71407" x2="67492" y2="85780"/>
                        <a14:foregroundMark x1="87926" y1="67278" x2="72136" y2="88226"/>
                        <a14:foregroundMark x1="82198" y1="79511" x2="75697" y2="85780"/>
                        <a14:foregroundMark x1="83282" y1="67890" x2="69814" y2="89908"/>
                        <a14:foregroundMark x1="89783" y1="63303" x2="74458" y2="89297"/>
                        <a14:foregroundMark x1="43498" y1="69572" x2="18885" y2="61468"/>
                        <a14:foregroundMark x1="14706" y1="63914" x2="36378" y2="89908"/>
                        <a14:foregroundMark x1="71517" y1="53976" x2="71517" y2="53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6479" y="136525"/>
            <a:ext cx="956762" cy="968609"/>
          </a:xfrm>
          <a:prstGeom prst="rect">
            <a:avLst/>
          </a:prstGeom>
        </p:spPr>
      </p:pic>
      <p:sp>
        <p:nvSpPr>
          <p:cNvPr id="9" name="PA-Freeform: Shape 36"/>
          <p:cNvSpPr/>
          <p:nvPr userDrawn="1"/>
        </p:nvSpPr>
        <p:spPr bwMode="auto">
          <a:xfrm>
            <a:off x="457332" y="356808"/>
            <a:ext cx="567225" cy="657723"/>
          </a:xfrm>
          <a:custGeom>
            <a:avLst/>
            <a:gdLst>
              <a:gd name="connsiteX0" fmla="*/ 126541 w 523242"/>
              <a:gd name="connsiteY0" fmla="*/ 455006 h 606722"/>
              <a:gd name="connsiteX1" fmla="*/ 396611 w 523242"/>
              <a:gd name="connsiteY1" fmla="*/ 455006 h 606722"/>
              <a:gd name="connsiteX2" fmla="*/ 421980 w 523242"/>
              <a:gd name="connsiteY2" fmla="*/ 480259 h 606722"/>
              <a:gd name="connsiteX3" fmla="*/ 396611 w 523242"/>
              <a:gd name="connsiteY3" fmla="*/ 505601 h 606722"/>
              <a:gd name="connsiteX4" fmla="*/ 126541 w 523242"/>
              <a:gd name="connsiteY4" fmla="*/ 505601 h 606722"/>
              <a:gd name="connsiteX5" fmla="*/ 101261 w 523242"/>
              <a:gd name="connsiteY5" fmla="*/ 480259 h 606722"/>
              <a:gd name="connsiteX6" fmla="*/ 126541 w 523242"/>
              <a:gd name="connsiteY6" fmla="*/ 455006 h 606722"/>
              <a:gd name="connsiteX7" fmla="*/ 126541 w 523242"/>
              <a:gd name="connsiteY7" fmla="*/ 353886 h 606722"/>
              <a:gd name="connsiteX8" fmla="*/ 396611 w 523242"/>
              <a:gd name="connsiteY8" fmla="*/ 353886 h 606722"/>
              <a:gd name="connsiteX9" fmla="*/ 421980 w 523242"/>
              <a:gd name="connsiteY9" fmla="*/ 379228 h 606722"/>
              <a:gd name="connsiteX10" fmla="*/ 396611 w 523242"/>
              <a:gd name="connsiteY10" fmla="*/ 404481 h 606722"/>
              <a:gd name="connsiteX11" fmla="*/ 126541 w 523242"/>
              <a:gd name="connsiteY11" fmla="*/ 404481 h 606722"/>
              <a:gd name="connsiteX12" fmla="*/ 101261 w 523242"/>
              <a:gd name="connsiteY12" fmla="*/ 379228 h 606722"/>
              <a:gd name="connsiteX13" fmla="*/ 126541 w 523242"/>
              <a:gd name="connsiteY13" fmla="*/ 353886 h 606722"/>
              <a:gd name="connsiteX14" fmla="*/ 352003 w 523242"/>
              <a:gd name="connsiteY14" fmla="*/ 235971 h 606722"/>
              <a:gd name="connsiteX15" fmla="*/ 396607 w 523242"/>
              <a:gd name="connsiteY15" fmla="*/ 235971 h 606722"/>
              <a:gd name="connsiteX16" fmla="*/ 421981 w 523242"/>
              <a:gd name="connsiteY16" fmla="*/ 261189 h 606722"/>
              <a:gd name="connsiteX17" fmla="*/ 396607 w 523242"/>
              <a:gd name="connsiteY17" fmla="*/ 286496 h 606722"/>
              <a:gd name="connsiteX18" fmla="*/ 352003 w 523242"/>
              <a:gd name="connsiteY18" fmla="*/ 286496 h 606722"/>
              <a:gd name="connsiteX19" fmla="*/ 326718 w 523242"/>
              <a:gd name="connsiteY19" fmla="*/ 261189 h 606722"/>
              <a:gd name="connsiteX20" fmla="*/ 352003 w 523242"/>
              <a:gd name="connsiteY20" fmla="*/ 235971 h 606722"/>
              <a:gd name="connsiteX21" fmla="*/ 188938 w 523242"/>
              <a:gd name="connsiteY21" fmla="*/ 215789 h 606722"/>
              <a:gd name="connsiteX22" fmla="*/ 285084 w 523242"/>
              <a:gd name="connsiteY22" fmla="*/ 311758 h 606722"/>
              <a:gd name="connsiteX23" fmla="*/ 92793 w 523242"/>
              <a:gd name="connsiteY23" fmla="*/ 311758 h 606722"/>
              <a:gd name="connsiteX24" fmla="*/ 188938 w 523242"/>
              <a:gd name="connsiteY24" fmla="*/ 215789 h 606722"/>
              <a:gd name="connsiteX25" fmla="*/ 352003 w 523242"/>
              <a:gd name="connsiteY25" fmla="*/ 117915 h 606722"/>
              <a:gd name="connsiteX26" fmla="*/ 396607 w 523242"/>
              <a:gd name="connsiteY26" fmla="*/ 117915 h 606722"/>
              <a:gd name="connsiteX27" fmla="*/ 421981 w 523242"/>
              <a:gd name="connsiteY27" fmla="*/ 143257 h 606722"/>
              <a:gd name="connsiteX28" fmla="*/ 396607 w 523242"/>
              <a:gd name="connsiteY28" fmla="*/ 168510 h 606722"/>
              <a:gd name="connsiteX29" fmla="*/ 352003 w 523242"/>
              <a:gd name="connsiteY29" fmla="*/ 168510 h 606722"/>
              <a:gd name="connsiteX30" fmla="*/ 326718 w 523242"/>
              <a:gd name="connsiteY30" fmla="*/ 143257 h 606722"/>
              <a:gd name="connsiteX31" fmla="*/ 352003 w 523242"/>
              <a:gd name="connsiteY31" fmla="*/ 117915 h 606722"/>
              <a:gd name="connsiteX32" fmla="*/ 188974 w 523242"/>
              <a:gd name="connsiteY32" fmla="*/ 92370 h 606722"/>
              <a:gd name="connsiteX33" fmla="*/ 250789 w 523242"/>
              <a:gd name="connsiteY33" fmla="*/ 154080 h 606722"/>
              <a:gd name="connsiteX34" fmla="*/ 188974 w 523242"/>
              <a:gd name="connsiteY34" fmla="*/ 215790 h 606722"/>
              <a:gd name="connsiteX35" fmla="*/ 127159 w 523242"/>
              <a:gd name="connsiteY35" fmla="*/ 154080 h 606722"/>
              <a:gd name="connsiteX36" fmla="*/ 188974 w 523242"/>
              <a:gd name="connsiteY36" fmla="*/ 92370 h 606722"/>
              <a:gd name="connsiteX37" fmla="*/ 50642 w 523242"/>
              <a:gd name="connsiteY37" fmla="*/ 50567 h 606722"/>
              <a:gd name="connsiteX38" fmla="*/ 50642 w 523242"/>
              <a:gd name="connsiteY38" fmla="*/ 556155 h 606722"/>
              <a:gd name="connsiteX39" fmla="*/ 472600 w 523242"/>
              <a:gd name="connsiteY39" fmla="*/ 556155 h 606722"/>
              <a:gd name="connsiteX40" fmla="*/ 472600 w 523242"/>
              <a:gd name="connsiteY40" fmla="*/ 50567 h 606722"/>
              <a:gd name="connsiteX41" fmla="*/ 25366 w 523242"/>
              <a:gd name="connsiteY41" fmla="*/ 0 h 606722"/>
              <a:gd name="connsiteX42" fmla="*/ 497876 w 523242"/>
              <a:gd name="connsiteY42" fmla="*/ 0 h 606722"/>
              <a:gd name="connsiteX43" fmla="*/ 523242 w 523242"/>
              <a:gd name="connsiteY43" fmla="*/ 25239 h 606722"/>
              <a:gd name="connsiteX44" fmla="*/ 523242 w 523242"/>
              <a:gd name="connsiteY44" fmla="*/ 581394 h 606722"/>
              <a:gd name="connsiteX45" fmla="*/ 497876 w 523242"/>
              <a:gd name="connsiteY45" fmla="*/ 606722 h 606722"/>
              <a:gd name="connsiteX46" fmla="*/ 25366 w 523242"/>
              <a:gd name="connsiteY46" fmla="*/ 606722 h 606722"/>
              <a:gd name="connsiteX47" fmla="*/ 0 w 523242"/>
              <a:gd name="connsiteY47" fmla="*/ 581394 h 606722"/>
              <a:gd name="connsiteX48" fmla="*/ 0 w 523242"/>
              <a:gd name="connsiteY48" fmla="*/ 25239 h 606722"/>
              <a:gd name="connsiteX49" fmla="*/ 25366 w 523242"/>
              <a:gd name="connsiteY4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23242" h="606722">
                <a:moveTo>
                  <a:pt x="126541" y="455006"/>
                </a:moveTo>
                <a:lnTo>
                  <a:pt x="396611" y="455006"/>
                </a:lnTo>
                <a:cubicBezTo>
                  <a:pt x="410586" y="455006"/>
                  <a:pt x="421980" y="466299"/>
                  <a:pt x="421980" y="480259"/>
                </a:cubicBezTo>
                <a:cubicBezTo>
                  <a:pt x="421980" y="494308"/>
                  <a:pt x="410586" y="505601"/>
                  <a:pt x="396611" y="505601"/>
                </a:cubicBezTo>
                <a:lnTo>
                  <a:pt x="126541" y="505601"/>
                </a:lnTo>
                <a:cubicBezTo>
                  <a:pt x="112566" y="505601"/>
                  <a:pt x="101261" y="494308"/>
                  <a:pt x="101261" y="480259"/>
                </a:cubicBezTo>
                <a:cubicBezTo>
                  <a:pt x="101261" y="466299"/>
                  <a:pt x="112566" y="455006"/>
                  <a:pt x="126541" y="455006"/>
                </a:cubicBezTo>
                <a:close/>
                <a:moveTo>
                  <a:pt x="126541" y="353886"/>
                </a:moveTo>
                <a:lnTo>
                  <a:pt x="396611" y="353886"/>
                </a:lnTo>
                <a:cubicBezTo>
                  <a:pt x="410586" y="353886"/>
                  <a:pt x="421980" y="365268"/>
                  <a:pt x="421980" y="379228"/>
                </a:cubicBezTo>
                <a:cubicBezTo>
                  <a:pt x="421980" y="393188"/>
                  <a:pt x="410586" y="404481"/>
                  <a:pt x="396611" y="404481"/>
                </a:cubicBezTo>
                <a:lnTo>
                  <a:pt x="126541" y="404481"/>
                </a:lnTo>
                <a:cubicBezTo>
                  <a:pt x="112566" y="404481"/>
                  <a:pt x="101261" y="393188"/>
                  <a:pt x="101261" y="379228"/>
                </a:cubicBezTo>
                <a:cubicBezTo>
                  <a:pt x="101261" y="365268"/>
                  <a:pt x="112566" y="353886"/>
                  <a:pt x="126541" y="353886"/>
                </a:cubicBezTo>
                <a:close/>
                <a:moveTo>
                  <a:pt x="352003" y="235971"/>
                </a:moveTo>
                <a:lnTo>
                  <a:pt x="396607" y="235971"/>
                </a:lnTo>
                <a:cubicBezTo>
                  <a:pt x="410585" y="235971"/>
                  <a:pt x="421981" y="247248"/>
                  <a:pt x="421981" y="261189"/>
                </a:cubicBezTo>
                <a:cubicBezTo>
                  <a:pt x="421981" y="275130"/>
                  <a:pt x="410585" y="286496"/>
                  <a:pt x="396607" y="286496"/>
                </a:cubicBezTo>
                <a:lnTo>
                  <a:pt x="352003" y="286496"/>
                </a:lnTo>
                <a:cubicBezTo>
                  <a:pt x="338025" y="286496"/>
                  <a:pt x="326718" y="275130"/>
                  <a:pt x="326718" y="261189"/>
                </a:cubicBezTo>
                <a:cubicBezTo>
                  <a:pt x="326718" y="247248"/>
                  <a:pt x="338025" y="235971"/>
                  <a:pt x="352003" y="235971"/>
                </a:cubicBezTo>
                <a:close/>
                <a:moveTo>
                  <a:pt x="188938" y="215789"/>
                </a:moveTo>
                <a:cubicBezTo>
                  <a:pt x="242086" y="215789"/>
                  <a:pt x="285084" y="258797"/>
                  <a:pt x="285084" y="311758"/>
                </a:cubicBezTo>
                <a:lnTo>
                  <a:pt x="92793" y="311758"/>
                </a:lnTo>
                <a:cubicBezTo>
                  <a:pt x="92793" y="258797"/>
                  <a:pt x="135880" y="215789"/>
                  <a:pt x="188938" y="215789"/>
                </a:cubicBezTo>
                <a:close/>
                <a:moveTo>
                  <a:pt x="352003" y="117915"/>
                </a:moveTo>
                <a:lnTo>
                  <a:pt x="396607" y="117915"/>
                </a:lnTo>
                <a:cubicBezTo>
                  <a:pt x="410585" y="117915"/>
                  <a:pt x="421981" y="129297"/>
                  <a:pt x="421981" y="143257"/>
                </a:cubicBezTo>
                <a:cubicBezTo>
                  <a:pt x="421981" y="157217"/>
                  <a:pt x="410585" y="168510"/>
                  <a:pt x="396607" y="168510"/>
                </a:cubicBezTo>
                <a:lnTo>
                  <a:pt x="352003" y="168510"/>
                </a:lnTo>
                <a:cubicBezTo>
                  <a:pt x="338025" y="168510"/>
                  <a:pt x="326718" y="157217"/>
                  <a:pt x="326718" y="143257"/>
                </a:cubicBezTo>
                <a:cubicBezTo>
                  <a:pt x="326718" y="129297"/>
                  <a:pt x="338025" y="117915"/>
                  <a:pt x="352003" y="117915"/>
                </a:cubicBezTo>
                <a:close/>
                <a:moveTo>
                  <a:pt x="188974" y="92370"/>
                </a:moveTo>
                <a:cubicBezTo>
                  <a:pt x="223113" y="92370"/>
                  <a:pt x="250789" y="119999"/>
                  <a:pt x="250789" y="154080"/>
                </a:cubicBezTo>
                <a:cubicBezTo>
                  <a:pt x="250789" y="188161"/>
                  <a:pt x="223113" y="215790"/>
                  <a:pt x="188974" y="215790"/>
                </a:cubicBezTo>
                <a:cubicBezTo>
                  <a:pt x="154835" y="215790"/>
                  <a:pt x="127159" y="188161"/>
                  <a:pt x="127159" y="154080"/>
                </a:cubicBezTo>
                <a:cubicBezTo>
                  <a:pt x="127159" y="119999"/>
                  <a:pt x="154835" y="92370"/>
                  <a:pt x="188974" y="92370"/>
                </a:cubicBezTo>
                <a:close/>
                <a:moveTo>
                  <a:pt x="50642" y="50567"/>
                </a:moveTo>
                <a:lnTo>
                  <a:pt x="50642" y="556155"/>
                </a:lnTo>
                <a:lnTo>
                  <a:pt x="472600" y="556155"/>
                </a:lnTo>
                <a:lnTo>
                  <a:pt x="472600" y="50567"/>
                </a:lnTo>
                <a:close/>
                <a:moveTo>
                  <a:pt x="25366" y="0"/>
                </a:moveTo>
                <a:lnTo>
                  <a:pt x="497876" y="0"/>
                </a:lnTo>
                <a:cubicBezTo>
                  <a:pt x="511850" y="0"/>
                  <a:pt x="523242" y="11286"/>
                  <a:pt x="523242" y="25239"/>
                </a:cubicBezTo>
                <a:lnTo>
                  <a:pt x="523242" y="581394"/>
                </a:lnTo>
                <a:cubicBezTo>
                  <a:pt x="523242" y="595347"/>
                  <a:pt x="511850" y="606722"/>
                  <a:pt x="497876" y="606722"/>
                </a:cubicBezTo>
                <a:lnTo>
                  <a:pt x="25366" y="606722"/>
                </a:lnTo>
                <a:cubicBezTo>
                  <a:pt x="11303" y="606722"/>
                  <a:pt x="0" y="595347"/>
                  <a:pt x="0" y="581394"/>
                </a:cubicBezTo>
                <a:lnTo>
                  <a:pt x="0" y="25239"/>
                </a:lnTo>
                <a:cubicBezTo>
                  <a:pt x="0" y="11286"/>
                  <a:pt x="11303" y="0"/>
                  <a:pt x="25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4D8-D595-481B-98B3-1F39AF99B99A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D3EC-14B0-476A-A7B6-2379185BAD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6" b="97248" l="4180" r="96285">
                        <a14:foregroundMark x1="66873" y1="38379" x2="38700" y2="18654"/>
                        <a14:foregroundMark x1="49226" y1="16972" x2="66099" y2="67278"/>
                        <a14:foregroundMark x1="66099" y1="67278" x2="41022" y2="33180"/>
                        <a14:foregroundMark x1="45201" y1="36697" x2="49690" y2="86850"/>
                        <a14:foregroundMark x1="49690" y1="86850" x2="25697" y2="37156"/>
                        <a14:foregroundMark x1="25697" y1="37156" x2="78947" y2="44954"/>
                        <a14:foregroundMark x1="78947" y1="44954" x2="79257" y2="45260"/>
                        <a14:foregroundMark x1="45820" y1="36086" x2="44582" y2="34862"/>
                        <a14:foregroundMark x1="41641" y1="36697" x2="43963" y2="32569"/>
                        <a14:foregroundMark x1="42879" y1="29052" x2="94272" y2="31957"/>
                        <a14:foregroundMark x1="94272" y1="31957" x2="73065" y2="85933"/>
                        <a14:foregroundMark x1="73065" y1="85933" x2="85139" y2="33028"/>
                        <a14:foregroundMark x1="85139" y1="33028" x2="33282" y2="24924"/>
                        <a14:foregroundMark x1="33282" y1="24924" x2="33282" y2="76300"/>
                        <a14:foregroundMark x1="33282" y1="76300" x2="83437" y2="70489"/>
                        <a14:foregroundMark x1="83437" y1="70489" x2="21672" y2="67737"/>
                        <a14:foregroundMark x1="21672" y1="67737" x2="73065" y2="66667"/>
                        <a14:foregroundMark x1="73065" y1="66667" x2="60217" y2="15749"/>
                        <a14:foregroundMark x1="60217" y1="15749" x2="72136" y2="24465"/>
                        <a14:foregroundMark x1="45820" y1="57492" x2="54644" y2="26147"/>
                        <a14:foregroundMark x1="59907" y1="31346" x2="49845" y2="28593"/>
                        <a14:foregroundMark x1="54644" y1="27982" x2="52167" y2="11162"/>
                        <a14:foregroundMark x1="49845" y1="18043" x2="24613" y2="31346"/>
                        <a14:foregroundMark x1="29412" y1="29664" x2="29876" y2="33792"/>
                        <a14:foregroundMark x1="31734" y1="40061" x2="25232" y2="69113"/>
                        <a14:foregroundMark x1="34675" y1="51070" x2="17028" y2="47706"/>
                        <a14:foregroundMark x1="91486" y1="41284" x2="81579" y2="58563"/>
                        <a14:foregroundMark x1="84520" y1="46483" x2="83901" y2="62080"/>
                        <a14:foregroundMark x1="79721" y1="46483" x2="28173" y2="51682"/>
                        <a14:foregroundMark x1="28173" y1="51682" x2="26471" y2="37156"/>
                        <a14:foregroundMark x1="29412" y1="51070" x2="29412" y2="51070"/>
                        <a14:foregroundMark x1="31115" y1="47706" x2="19969" y2="53364"/>
                        <a14:foregroundMark x1="38235" y1="42966" x2="28173" y2="20948"/>
                        <a14:foregroundMark x1="37616" y1="17584" x2="29876" y2="24465"/>
                        <a14:foregroundMark x1="30495" y1="18654" x2="23529" y2="38379"/>
                        <a14:foregroundMark x1="35759" y1="17584" x2="14706" y2="43578"/>
                        <a14:foregroundMark x1="31734" y1="20948" x2="34056" y2="9939"/>
                        <a14:foregroundMark x1="46904" y1="12844" x2="35759" y2="10550"/>
                        <a14:foregroundMark x1="29876" y1="14067" x2="21207" y2="25076"/>
                        <a14:foregroundMark x1="42260" y1="12844" x2="34675" y2="9480"/>
                        <a14:foregroundMark x1="38700" y1="11162" x2="14087" y2="46483"/>
                        <a14:foregroundMark x1="30495" y1="21560" x2="59288" y2="18654"/>
                        <a14:foregroundMark x1="65789" y1="42966" x2="67492" y2="69572"/>
                        <a14:foregroundMark x1="71517" y1="83028" x2="51703" y2="80581"/>
                        <a14:foregroundMark x1="68576" y1="77676" x2="74458" y2="83486"/>
                        <a14:foregroundMark x1="82663" y1="66667" x2="55728" y2="74924"/>
                        <a14:foregroundMark x1="68111" y1="79511" x2="58669" y2="91590"/>
                        <a14:foregroundMark x1="65170" y1="86391" x2="52167" y2="90520"/>
                        <a14:foregroundMark x1="65789" y1="86391" x2="51703" y2="92813"/>
                        <a14:foregroundMark x1="66873" y1="80581" x2="51084" y2="87615"/>
                        <a14:foregroundMark x1="66873" y1="80122" x2="54644" y2="85321"/>
                        <a14:foregroundMark x1="62848" y1="79511" x2="49226" y2="91131"/>
                        <a14:foregroundMark x1="80960" y1="70795" x2="78638" y2="73700"/>
                        <a14:foregroundMark x1="85604" y1="56881" x2="87461" y2="70795"/>
                        <a14:foregroundMark x1="89164" y1="41896" x2="89164" y2="41896"/>
                        <a14:foregroundMark x1="71053" y1="29664" x2="76316" y2="26758"/>
                        <a14:foregroundMark x1="76935" y1="37768" x2="58669" y2="18043"/>
                        <a14:foregroundMark x1="57585" y1="18043" x2="10526" y2="35780"/>
                        <a14:foregroundMark x1="10526" y1="35780" x2="13467" y2="59174"/>
                        <a14:foregroundMark x1="16409" y1="38991" x2="14087" y2="47706"/>
                        <a14:foregroundMark x1="34675" y1="22783" x2="36997" y2="16361"/>
                        <a14:foregroundMark x1="43498" y1="13456" x2="10526" y2="51223"/>
                        <a14:foregroundMark x1="10526" y1="51223" x2="12384" y2="57492"/>
                        <a14:foregroundMark x1="24613" y1="68502" x2="57121" y2="28593"/>
                        <a14:foregroundMark x1="57121" y1="28593" x2="56347" y2="34251"/>
                        <a14:foregroundMark x1="68576" y1="50000" x2="75697" y2="61009"/>
                        <a14:foregroundMark x1="85139" y1="46483" x2="85139" y2="46483"/>
                        <a14:foregroundMark x1="81579" y1="48165" x2="89164" y2="66208"/>
                        <a14:foregroundMark x1="87926" y1="44190" x2="58514" y2="90979"/>
                        <a14:foregroundMark x1="58514" y1="90979" x2="64551" y2="84098"/>
                        <a14:foregroundMark x1="82198" y1="58104" x2="59907" y2="90520"/>
                        <a14:foregroundMark x1="78638" y1="80581" x2="63932" y2="92202"/>
                        <a14:foregroundMark x1="79721" y1="81804" x2="75077" y2="86391"/>
                        <a14:foregroundMark x1="77399" y1="79511" x2="73375" y2="87003"/>
                        <a14:foregroundMark x1="71517" y1="86391" x2="61610" y2="91590"/>
                        <a14:foregroundMark x1="75077" y1="85321" x2="54644" y2="95107"/>
                        <a14:foregroundMark x1="88545" y1="62691" x2="82198" y2="74924"/>
                        <a14:foregroundMark x1="91486" y1="44190" x2="88545" y2="66667"/>
                        <a14:foregroundMark x1="91486" y1="51682" x2="92724" y2="59786"/>
                        <a14:foregroundMark x1="89164" y1="43578" x2="90402" y2="69113"/>
                        <a14:foregroundMark x1="92724" y1="40061" x2="88545" y2="66667"/>
                        <a14:foregroundMark x1="87926" y1="57492" x2="90402" y2="66667"/>
                        <a14:foregroundMark x1="72755" y1="25076" x2="75697" y2="26147"/>
                        <a14:foregroundMark x1="81579" y1="30275" x2="65789" y2="14679"/>
                        <a14:foregroundMark x1="85604" y1="32569" x2="60372" y2="8869"/>
                        <a14:foregroundMark x1="83282" y1="29052" x2="42879" y2="6575"/>
                        <a14:foregroundMark x1="75077" y1="27370" x2="36378" y2="9480"/>
                        <a14:foregroundMark x1="68111" y1="22171" x2="50464" y2="7034"/>
                        <a14:foregroundMark x1="69195" y1="23242" x2="50464" y2="3058"/>
                        <a14:foregroundMark x1="63932" y1="9480" x2="42260" y2="12232"/>
                        <a14:foregroundMark x1="48762" y1="12844" x2="24149" y2="29664"/>
                        <a14:foregroundMark x1="38700" y1="14067" x2="6502" y2="52294"/>
                        <a14:foregroundMark x1="6502" y1="52294" x2="8204" y2="56269"/>
                        <a14:foregroundMark x1="23529" y1="23853" x2="22136" y2="74006"/>
                        <a14:foregroundMark x1="22136" y1="74006" x2="29412" y2="79511"/>
                        <a14:foregroundMark x1="13003" y1="56881" x2="34675" y2="84709"/>
                        <a14:foregroundMark x1="48762" y1="87615" x2="9598" y2="53976"/>
                        <a14:foregroundMark x1="9598" y1="53976" x2="8824" y2="54587"/>
                        <a14:foregroundMark x1="34056" y1="24465" x2="12384" y2="48777"/>
                        <a14:foregroundMark x1="25232" y1="51070" x2="16409" y2="73700"/>
                        <a14:foregroundMark x1="64551" y1="67278" x2="63313" y2="17278"/>
                        <a14:foregroundMark x1="63313" y1="17278" x2="72136" y2="20948"/>
                        <a14:foregroundMark x1="57585" y1="22783" x2="86223" y2="41896"/>
                        <a14:foregroundMark x1="78638" y1="41284" x2="68576" y2="15138"/>
                        <a14:foregroundMark x1="72755" y1="30275" x2="82198" y2="26758"/>
                        <a14:foregroundMark x1="71517" y1="30887" x2="75077" y2="15138"/>
                        <a14:foregroundMark x1="82198" y1="41896" x2="78638" y2="20336"/>
                        <a14:foregroundMark x1="83282" y1="34862" x2="56966" y2="8257"/>
                        <a14:foregroundMark x1="68111" y1="29052" x2="78019" y2="44801"/>
                        <a14:foregroundMark x1="69814" y1="26758" x2="78019" y2="23853"/>
                        <a14:foregroundMark x1="80341" y1="45872" x2="89164" y2="51070"/>
                        <a14:foregroundMark x1="86223" y1="37768" x2="86223" y2="37768"/>
                        <a14:foregroundMark x1="86842" y1="48165" x2="51238" y2="83333"/>
                        <a14:foregroundMark x1="51238" y1="83333" x2="43498" y2="85780"/>
                        <a14:foregroundMark x1="60372" y1="91590" x2="73375" y2="82416"/>
                        <a14:foregroundMark x1="84520" y1="66667" x2="41486" y2="92355"/>
                        <a14:foregroundMark x1="41486" y1="92355" x2="49226" y2="88685"/>
                        <a14:foregroundMark x1="32817" y1="26147" x2="4180" y2="41896"/>
                        <a14:foregroundMark x1="26471" y1="15138" x2="19350" y2="20336"/>
                        <a14:foregroundMark x1="30495" y1="17584" x2="22291" y2="21560"/>
                        <a14:foregroundMark x1="36378" y1="12232" x2="24613" y2="18654"/>
                        <a14:foregroundMark x1="22291" y1="20336" x2="12384" y2="35474"/>
                        <a14:foregroundMark x1="53406" y1="16361" x2="68111" y2="15749"/>
                        <a14:foregroundMark x1="58050" y1="18043" x2="21207" y2="19878"/>
                        <a14:foregroundMark x1="31734" y1="16361" x2="12384" y2="28593"/>
                        <a14:foregroundMark x1="15325" y1="45260" x2="12384" y2="58104"/>
                        <a14:foregroundMark x1="27554" y1="68502" x2="14087" y2="48165"/>
                        <a14:foregroundMark x1="61610" y1="66208" x2="63313" y2="14832"/>
                        <a14:foregroundMark x1="63313" y1="14832" x2="63932" y2="14679"/>
                        <a14:foregroundMark x1="72755" y1="26758" x2="90402" y2="39450"/>
                        <a14:foregroundMark x1="78019" y1="30275" x2="78019" y2="30275"/>
                        <a14:foregroundMark x1="74458" y1="56881" x2="60991" y2="82416"/>
                        <a14:foregroundMark x1="67492" y1="56881" x2="24613" y2="82875"/>
                        <a14:foregroundMark x1="24613" y1="82875" x2="16409" y2="69572"/>
                        <a14:foregroundMark x1="15325" y1="56881" x2="9443" y2="66208"/>
                        <a14:foregroundMark x1="18885" y1="71407" x2="24149" y2="77676"/>
                        <a14:foregroundMark x1="32353" y1="77217" x2="21672" y2="65596"/>
                        <a14:foregroundMark x1="45201" y1="88685" x2="18885" y2="73089"/>
                        <a14:foregroundMark x1="51084" y1="92813" x2="18885" y2="79511"/>
                        <a14:foregroundMark x1="48142" y1="94037" x2="35294" y2="92202"/>
                        <a14:foregroundMark x1="47523" y1="94037" x2="14706" y2="75382"/>
                        <a14:foregroundMark x1="36378" y1="87615" x2="8204" y2="66667"/>
                        <a14:foregroundMark x1="32353" y1="82416" x2="5263" y2="48777"/>
                        <a14:foregroundMark x1="32353" y1="77217" x2="7121" y2="38379"/>
                        <a14:foregroundMark x1="25232" y1="73700" x2="7121" y2="37768"/>
                        <a14:foregroundMark x1="16409" y1="67278" x2="14706" y2="33792"/>
                        <a14:foregroundMark x1="13003" y1="54587" x2="32817" y2="27982"/>
                        <a14:foregroundMark x1="18266" y1="55810" x2="17647" y2="38991"/>
                        <a14:foregroundMark x1="13003" y1="56269" x2="16409" y2="36086"/>
                        <a14:foregroundMark x1="9443" y1="52905" x2="15325" y2="37768"/>
                        <a14:foregroundMark x1="10526" y1="51070" x2="10526" y2="51070"/>
                        <a14:foregroundMark x1="8204" y1="46483" x2="8204" y2="46483"/>
                        <a14:foregroundMark x1="8204" y1="46483" x2="14706" y2="38991"/>
                        <a14:foregroundMark x1="16409" y1="42966" x2="8824" y2="59174"/>
                        <a14:foregroundMark x1="14706" y1="60398" x2="25851" y2="85780"/>
                        <a14:foregroundMark x1="21207" y1="58104" x2="48142" y2="90520"/>
                        <a14:foregroundMark x1="20588" y1="60398" x2="45820" y2="92813"/>
                        <a14:foregroundMark x1="7740" y1="53976" x2="39938" y2="93119"/>
                        <a14:foregroundMark x1="39938" y1="93119" x2="47523" y2="92813"/>
                        <a14:foregroundMark x1="56966" y1="29052" x2="48142" y2="59174"/>
                        <a14:foregroundMark x1="48762" y1="13456" x2="76935" y2="30887"/>
                        <a14:foregroundMark x1="55728" y1="4740" x2="83282" y2="48318"/>
                        <a14:foregroundMark x1="83282" y1="48318" x2="83901" y2="56269"/>
                        <a14:foregroundMark x1="61610" y1="5963" x2="82198" y2="45872"/>
                        <a14:foregroundMark x1="63313" y1="11774" x2="83282" y2="50459"/>
                        <a14:foregroundMark x1="49226" y1="22783" x2="87461" y2="58104"/>
                        <a14:foregroundMark x1="87461" y1="58104" x2="54799" y2="97248"/>
                        <a14:foregroundMark x1="54799" y1="97248" x2="86997" y2="59174"/>
                        <a14:foregroundMark x1="86997" y1="59174" x2="89783" y2="48777"/>
                        <a14:foregroundMark x1="75077" y1="40061" x2="27554" y2="19572"/>
                        <a14:foregroundMark x1="27554" y1="19572" x2="27090" y2="14679"/>
                        <a14:foregroundMark x1="34056" y1="21560" x2="80341" y2="39755"/>
                        <a14:foregroundMark x1="80341" y1="39755" x2="80341" y2="40061"/>
                        <a14:foregroundMark x1="64551" y1="12232" x2="85604" y2="27370"/>
                        <a14:foregroundMark x1="83901" y1="42966" x2="82663" y2="27370"/>
                        <a14:foregroundMark x1="80960" y1="47706" x2="89164" y2="31346"/>
                        <a14:foregroundMark x1="72136" y1="29052" x2="87926" y2="27982"/>
                        <a14:foregroundMark x1="83901" y1="37156" x2="83901" y2="37156"/>
                        <a14:foregroundMark x1="71053" y1="31346" x2="76935" y2="19878"/>
                        <a14:foregroundMark x1="73375" y1="25076" x2="76316" y2="13456"/>
                        <a14:foregroundMark x1="61610" y1="41896" x2="14087" y2="59021"/>
                        <a14:foregroundMark x1="14087" y1="59021" x2="24149" y2="66208"/>
                        <a14:foregroundMark x1="18885" y1="55810" x2="42879" y2="93425"/>
                        <a14:foregroundMark x1="78019" y1="72018" x2="27090" y2="85627"/>
                        <a14:foregroundMark x1="27090" y1="85627" x2="22910" y2="65596"/>
                        <a14:foregroundMark x1="91486" y1="56881" x2="65170" y2="92202"/>
                        <a14:foregroundMark x1="91486" y1="47706" x2="73375" y2="81193"/>
                        <a14:foregroundMark x1="89164" y1="53976" x2="54489" y2="91590"/>
                        <a14:foregroundMark x1="54489" y1="91590" x2="54644" y2="91131"/>
                        <a14:foregroundMark x1="87461" y1="36697" x2="85139" y2="59786"/>
                        <a14:foregroundMark x1="59907" y1="35474" x2="21981" y2="69878"/>
                        <a14:foregroundMark x1="21981" y1="69878" x2="13003" y2="47706"/>
                        <a14:foregroundMark x1="34056" y1="40673" x2="32353" y2="35474"/>
                        <a14:foregroundMark x1="22910" y1="37156" x2="21827" y2="87309"/>
                        <a14:foregroundMark x1="21827" y1="87309" x2="52167" y2="96330"/>
                        <a14:foregroundMark x1="21207" y1="67890" x2="25851" y2="59174"/>
                        <a14:foregroundMark x1="29876" y1="58104" x2="32353" y2="40061"/>
                        <a14:foregroundMark x1="32353" y1="40673" x2="28173" y2="37768"/>
                        <a14:foregroundMark x1="38235" y1="41896" x2="17647" y2="63303"/>
                        <a14:foregroundMark x1="18885" y1="62080" x2="14087" y2="44801"/>
                        <a14:foregroundMark x1="25851" y1="41896" x2="14706" y2="45260"/>
                        <a14:foregroundMark x1="80960" y1="63914" x2="87926" y2="65596"/>
                        <a14:foregroundMark x1="83282" y1="47706" x2="73994" y2="83486"/>
                        <a14:foregroundMark x1="86223" y1="47095" x2="61300" y2="96177"/>
                        <a14:foregroundMark x1="61300" y1="96177" x2="62229" y2="94495"/>
                        <a14:foregroundMark x1="91486" y1="66208" x2="71053" y2="85321"/>
                        <a14:foregroundMark x1="86842" y1="62080" x2="71517" y2="87615"/>
                        <a14:foregroundMark x1="86842" y1="51682" x2="92105" y2="55810"/>
                        <a14:foregroundMark x1="91486" y1="43578" x2="96285" y2="43578"/>
                        <a14:foregroundMark x1="88545" y1="50459" x2="81579" y2="78899"/>
                        <a14:foregroundMark x1="86223" y1="44801" x2="85604" y2="74312"/>
                        <a14:foregroundMark x1="86842" y1="44801" x2="67492" y2="92049"/>
                        <a14:foregroundMark x1="67492" y1="92049" x2="19814" y2="72936"/>
                        <a14:foregroundMark x1="19814" y1="72936" x2="18266" y2="59174"/>
                        <a14:foregroundMark x1="28793" y1="56881" x2="11146" y2="66667"/>
                        <a14:foregroundMark x1="32353" y1="78899" x2="10062" y2="67890"/>
                        <a14:foregroundMark x1="29876" y1="89297" x2="23529" y2="88685"/>
                        <a14:foregroundMark x1="25232" y1="80122" x2="23529" y2="80581"/>
                        <a14:foregroundMark x1="29412" y1="87003" x2="15325" y2="79511"/>
                        <a14:foregroundMark x1="95046" y1="52294" x2="88545" y2="59786"/>
                        <a14:foregroundMark x1="71517" y1="71407" x2="67492" y2="85780"/>
                        <a14:foregroundMark x1="87926" y1="67278" x2="72136" y2="88226"/>
                        <a14:foregroundMark x1="82198" y1="79511" x2="75697" y2="85780"/>
                        <a14:foregroundMark x1="83282" y1="67890" x2="69814" y2="89908"/>
                        <a14:foregroundMark x1="89783" y1="63303" x2="74458" y2="89297"/>
                        <a14:foregroundMark x1="43498" y1="69572" x2="18885" y2="61468"/>
                        <a14:foregroundMark x1="14706" y1="63914" x2="36378" y2="89908"/>
                        <a14:foregroundMark x1="71517" y1="53976" x2="71517" y2="53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6479" y="136525"/>
            <a:ext cx="956762" cy="968609"/>
          </a:xfrm>
          <a:prstGeom prst="rect">
            <a:avLst/>
          </a:prstGeom>
        </p:spPr>
      </p:pic>
      <p:sp>
        <p:nvSpPr>
          <p:cNvPr id="9" name="PA-Freeform: Shape 36"/>
          <p:cNvSpPr/>
          <p:nvPr userDrawn="1"/>
        </p:nvSpPr>
        <p:spPr bwMode="auto">
          <a:xfrm>
            <a:off x="457332" y="356808"/>
            <a:ext cx="567225" cy="657723"/>
          </a:xfrm>
          <a:custGeom>
            <a:avLst/>
            <a:gdLst>
              <a:gd name="connsiteX0" fmla="*/ 126541 w 523242"/>
              <a:gd name="connsiteY0" fmla="*/ 455006 h 606722"/>
              <a:gd name="connsiteX1" fmla="*/ 396611 w 523242"/>
              <a:gd name="connsiteY1" fmla="*/ 455006 h 606722"/>
              <a:gd name="connsiteX2" fmla="*/ 421980 w 523242"/>
              <a:gd name="connsiteY2" fmla="*/ 480259 h 606722"/>
              <a:gd name="connsiteX3" fmla="*/ 396611 w 523242"/>
              <a:gd name="connsiteY3" fmla="*/ 505601 h 606722"/>
              <a:gd name="connsiteX4" fmla="*/ 126541 w 523242"/>
              <a:gd name="connsiteY4" fmla="*/ 505601 h 606722"/>
              <a:gd name="connsiteX5" fmla="*/ 101261 w 523242"/>
              <a:gd name="connsiteY5" fmla="*/ 480259 h 606722"/>
              <a:gd name="connsiteX6" fmla="*/ 126541 w 523242"/>
              <a:gd name="connsiteY6" fmla="*/ 455006 h 606722"/>
              <a:gd name="connsiteX7" fmla="*/ 126541 w 523242"/>
              <a:gd name="connsiteY7" fmla="*/ 353886 h 606722"/>
              <a:gd name="connsiteX8" fmla="*/ 396611 w 523242"/>
              <a:gd name="connsiteY8" fmla="*/ 353886 h 606722"/>
              <a:gd name="connsiteX9" fmla="*/ 421980 w 523242"/>
              <a:gd name="connsiteY9" fmla="*/ 379228 h 606722"/>
              <a:gd name="connsiteX10" fmla="*/ 396611 w 523242"/>
              <a:gd name="connsiteY10" fmla="*/ 404481 h 606722"/>
              <a:gd name="connsiteX11" fmla="*/ 126541 w 523242"/>
              <a:gd name="connsiteY11" fmla="*/ 404481 h 606722"/>
              <a:gd name="connsiteX12" fmla="*/ 101261 w 523242"/>
              <a:gd name="connsiteY12" fmla="*/ 379228 h 606722"/>
              <a:gd name="connsiteX13" fmla="*/ 126541 w 523242"/>
              <a:gd name="connsiteY13" fmla="*/ 353886 h 606722"/>
              <a:gd name="connsiteX14" fmla="*/ 352003 w 523242"/>
              <a:gd name="connsiteY14" fmla="*/ 235971 h 606722"/>
              <a:gd name="connsiteX15" fmla="*/ 396607 w 523242"/>
              <a:gd name="connsiteY15" fmla="*/ 235971 h 606722"/>
              <a:gd name="connsiteX16" fmla="*/ 421981 w 523242"/>
              <a:gd name="connsiteY16" fmla="*/ 261189 h 606722"/>
              <a:gd name="connsiteX17" fmla="*/ 396607 w 523242"/>
              <a:gd name="connsiteY17" fmla="*/ 286496 h 606722"/>
              <a:gd name="connsiteX18" fmla="*/ 352003 w 523242"/>
              <a:gd name="connsiteY18" fmla="*/ 286496 h 606722"/>
              <a:gd name="connsiteX19" fmla="*/ 326718 w 523242"/>
              <a:gd name="connsiteY19" fmla="*/ 261189 h 606722"/>
              <a:gd name="connsiteX20" fmla="*/ 352003 w 523242"/>
              <a:gd name="connsiteY20" fmla="*/ 235971 h 606722"/>
              <a:gd name="connsiteX21" fmla="*/ 188938 w 523242"/>
              <a:gd name="connsiteY21" fmla="*/ 215789 h 606722"/>
              <a:gd name="connsiteX22" fmla="*/ 285084 w 523242"/>
              <a:gd name="connsiteY22" fmla="*/ 311758 h 606722"/>
              <a:gd name="connsiteX23" fmla="*/ 92793 w 523242"/>
              <a:gd name="connsiteY23" fmla="*/ 311758 h 606722"/>
              <a:gd name="connsiteX24" fmla="*/ 188938 w 523242"/>
              <a:gd name="connsiteY24" fmla="*/ 215789 h 606722"/>
              <a:gd name="connsiteX25" fmla="*/ 352003 w 523242"/>
              <a:gd name="connsiteY25" fmla="*/ 117915 h 606722"/>
              <a:gd name="connsiteX26" fmla="*/ 396607 w 523242"/>
              <a:gd name="connsiteY26" fmla="*/ 117915 h 606722"/>
              <a:gd name="connsiteX27" fmla="*/ 421981 w 523242"/>
              <a:gd name="connsiteY27" fmla="*/ 143257 h 606722"/>
              <a:gd name="connsiteX28" fmla="*/ 396607 w 523242"/>
              <a:gd name="connsiteY28" fmla="*/ 168510 h 606722"/>
              <a:gd name="connsiteX29" fmla="*/ 352003 w 523242"/>
              <a:gd name="connsiteY29" fmla="*/ 168510 h 606722"/>
              <a:gd name="connsiteX30" fmla="*/ 326718 w 523242"/>
              <a:gd name="connsiteY30" fmla="*/ 143257 h 606722"/>
              <a:gd name="connsiteX31" fmla="*/ 352003 w 523242"/>
              <a:gd name="connsiteY31" fmla="*/ 117915 h 606722"/>
              <a:gd name="connsiteX32" fmla="*/ 188974 w 523242"/>
              <a:gd name="connsiteY32" fmla="*/ 92370 h 606722"/>
              <a:gd name="connsiteX33" fmla="*/ 250789 w 523242"/>
              <a:gd name="connsiteY33" fmla="*/ 154080 h 606722"/>
              <a:gd name="connsiteX34" fmla="*/ 188974 w 523242"/>
              <a:gd name="connsiteY34" fmla="*/ 215790 h 606722"/>
              <a:gd name="connsiteX35" fmla="*/ 127159 w 523242"/>
              <a:gd name="connsiteY35" fmla="*/ 154080 h 606722"/>
              <a:gd name="connsiteX36" fmla="*/ 188974 w 523242"/>
              <a:gd name="connsiteY36" fmla="*/ 92370 h 606722"/>
              <a:gd name="connsiteX37" fmla="*/ 50642 w 523242"/>
              <a:gd name="connsiteY37" fmla="*/ 50567 h 606722"/>
              <a:gd name="connsiteX38" fmla="*/ 50642 w 523242"/>
              <a:gd name="connsiteY38" fmla="*/ 556155 h 606722"/>
              <a:gd name="connsiteX39" fmla="*/ 472600 w 523242"/>
              <a:gd name="connsiteY39" fmla="*/ 556155 h 606722"/>
              <a:gd name="connsiteX40" fmla="*/ 472600 w 523242"/>
              <a:gd name="connsiteY40" fmla="*/ 50567 h 606722"/>
              <a:gd name="connsiteX41" fmla="*/ 25366 w 523242"/>
              <a:gd name="connsiteY41" fmla="*/ 0 h 606722"/>
              <a:gd name="connsiteX42" fmla="*/ 497876 w 523242"/>
              <a:gd name="connsiteY42" fmla="*/ 0 h 606722"/>
              <a:gd name="connsiteX43" fmla="*/ 523242 w 523242"/>
              <a:gd name="connsiteY43" fmla="*/ 25239 h 606722"/>
              <a:gd name="connsiteX44" fmla="*/ 523242 w 523242"/>
              <a:gd name="connsiteY44" fmla="*/ 581394 h 606722"/>
              <a:gd name="connsiteX45" fmla="*/ 497876 w 523242"/>
              <a:gd name="connsiteY45" fmla="*/ 606722 h 606722"/>
              <a:gd name="connsiteX46" fmla="*/ 25366 w 523242"/>
              <a:gd name="connsiteY46" fmla="*/ 606722 h 606722"/>
              <a:gd name="connsiteX47" fmla="*/ 0 w 523242"/>
              <a:gd name="connsiteY47" fmla="*/ 581394 h 606722"/>
              <a:gd name="connsiteX48" fmla="*/ 0 w 523242"/>
              <a:gd name="connsiteY48" fmla="*/ 25239 h 606722"/>
              <a:gd name="connsiteX49" fmla="*/ 25366 w 523242"/>
              <a:gd name="connsiteY4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23242" h="606722">
                <a:moveTo>
                  <a:pt x="126541" y="455006"/>
                </a:moveTo>
                <a:lnTo>
                  <a:pt x="396611" y="455006"/>
                </a:lnTo>
                <a:cubicBezTo>
                  <a:pt x="410586" y="455006"/>
                  <a:pt x="421980" y="466299"/>
                  <a:pt x="421980" y="480259"/>
                </a:cubicBezTo>
                <a:cubicBezTo>
                  <a:pt x="421980" y="494308"/>
                  <a:pt x="410586" y="505601"/>
                  <a:pt x="396611" y="505601"/>
                </a:cubicBezTo>
                <a:lnTo>
                  <a:pt x="126541" y="505601"/>
                </a:lnTo>
                <a:cubicBezTo>
                  <a:pt x="112566" y="505601"/>
                  <a:pt x="101261" y="494308"/>
                  <a:pt x="101261" y="480259"/>
                </a:cubicBezTo>
                <a:cubicBezTo>
                  <a:pt x="101261" y="466299"/>
                  <a:pt x="112566" y="455006"/>
                  <a:pt x="126541" y="455006"/>
                </a:cubicBezTo>
                <a:close/>
                <a:moveTo>
                  <a:pt x="126541" y="353886"/>
                </a:moveTo>
                <a:lnTo>
                  <a:pt x="396611" y="353886"/>
                </a:lnTo>
                <a:cubicBezTo>
                  <a:pt x="410586" y="353886"/>
                  <a:pt x="421980" y="365268"/>
                  <a:pt x="421980" y="379228"/>
                </a:cubicBezTo>
                <a:cubicBezTo>
                  <a:pt x="421980" y="393188"/>
                  <a:pt x="410586" y="404481"/>
                  <a:pt x="396611" y="404481"/>
                </a:cubicBezTo>
                <a:lnTo>
                  <a:pt x="126541" y="404481"/>
                </a:lnTo>
                <a:cubicBezTo>
                  <a:pt x="112566" y="404481"/>
                  <a:pt x="101261" y="393188"/>
                  <a:pt x="101261" y="379228"/>
                </a:cubicBezTo>
                <a:cubicBezTo>
                  <a:pt x="101261" y="365268"/>
                  <a:pt x="112566" y="353886"/>
                  <a:pt x="126541" y="353886"/>
                </a:cubicBezTo>
                <a:close/>
                <a:moveTo>
                  <a:pt x="352003" y="235971"/>
                </a:moveTo>
                <a:lnTo>
                  <a:pt x="396607" y="235971"/>
                </a:lnTo>
                <a:cubicBezTo>
                  <a:pt x="410585" y="235971"/>
                  <a:pt x="421981" y="247248"/>
                  <a:pt x="421981" y="261189"/>
                </a:cubicBezTo>
                <a:cubicBezTo>
                  <a:pt x="421981" y="275130"/>
                  <a:pt x="410585" y="286496"/>
                  <a:pt x="396607" y="286496"/>
                </a:cubicBezTo>
                <a:lnTo>
                  <a:pt x="352003" y="286496"/>
                </a:lnTo>
                <a:cubicBezTo>
                  <a:pt x="338025" y="286496"/>
                  <a:pt x="326718" y="275130"/>
                  <a:pt x="326718" y="261189"/>
                </a:cubicBezTo>
                <a:cubicBezTo>
                  <a:pt x="326718" y="247248"/>
                  <a:pt x="338025" y="235971"/>
                  <a:pt x="352003" y="235971"/>
                </a:cubicBezTo>
                <a:close/>
                <a:moveTo>
                  <a:pt x="188938" y="215789"/>
                </a:moveTo>
                <a:cubicBezTo>
                  <a:pt x="242086" y="215789"/>
                  <a:pt x="285084" y="258797"/>
                  <a:pt x="285084" y="311758"/>
                </a:cubicBezTo>
                <a:lnTo>
                  <a:pt x="92793" y="311758"/>
                </a:lnTo>
                <a:cubicBezTo>
                  <a:pt x="92793" y="258797"/>
                  <a:pt x="135880" y="215789"/>
                  <a:pt x="188938" y="215789"/>
                </a:cubicBezTo>
                <a:close/>
                <a:moveTo>
                  <a:pt x="352003" y="117915"/>
                </a:moveTo>
                <a:lnTo>
                  <a:pt x="396607" y="117915"/>
                </a:lnTo>
                <a:cubicBezTo>
                  <a:pt x="410585" y="117915"/>
                  <a:pt x="421981" y="129297"/>
                  <a:pt x="421981" y="143257"/>
                </a:cubicBezTo>
                <a:cubicBezTo>
                  <a:pt x="421981" y="157217"/>
                  <a:pt x="410585" y="168510"/>
                  <a:pt x="396607" y="168510"/>
                </a:cubicBezTo>
                <a:lnTo>
                  <a:pt x="352003" y="168510"/>
                </a:lnTo>
                <a:cubicBezTo>
                  <a:pt x="338025" y="168510"/>
                  <a:pt x="326718" y="157217"/>
                  <a:pt x="326718" y="143257"/>
                </a:cubicBezTo>
                <a:cubicBezTo>
                  <a:pt x="326718" y="129297"/>
                  <a:pt x="338025" y="117915"/>
                  <a:pt x="352003" y="117915"/>
                </a:cubicBezTo>
                <a:close/>
                <a:moveTo>
                  <a:pt x="188974" y="92370"/>
                </a:moveTo>
                <a:cubicBezTo>
                  <a:pt x="223113" y="92370"/>
                  <a:pt x="250789" y="119999"/>
                  <a:pt x="250789" y="154080"/>
                </a:cubicBezTo>
                <a:cubicBezTo>
                  <a:pt x="250789" y="188161"/>
                  <a:pt x="223113" y="215790"/>
                  <a:pt x="188974" y="215790"/>
                </a:cubicBezTo>
                <a:cubicBezTo>
                  <a:pt x="154835" y="215790"/>
                  <a:pt x="127159" y="188161"/>
                  <a:pt x="127159" y="154080"/>
                </a:cubicBezTo>
                <a:cubicBezTo>
                  <a:pt x="127159" y="119999"/>
                  <a:pt x="154835" y="92370"/>
                  <a:pt x="188974" y="92370"/>
                </a:cubicBezTo>
                <a:close/>
                <a:moveTo>
                  <a:pt x="50642" y="50567"/>
                </a:moveTo>
                <a:lnTo>
                  <a:pt x="50642" y="556155"/>
                </a:lnTo>
                <a:lnTo>
                  <a:pt x="472600" y="556155"/>
                </a:lnTo>
                <a:lnTo>
                  <a:pt x="472600" y="50567"/>
                </a:lnTo>
                <a:close/>
                <a:moveTo>
                  <a:pt x="25366" y="0"/>
                </a:moveTo>
                <a:lnTo>
                  <a:pt x="497876" y="0"/>
                </a:lnTo>
                <a:cubicBezTo>
                  <a:pt x="511850" y="0"/>
                  <a:pt x="523242" y="11286"/>
                  <a:pt x="523242" y="25239"/>
                </a:cubicBezTo>
                <a:lnTo>
                  <a:pt x="523242" y="581394"/>
                </a:lnTo>
                <a:cubicBezTo>
                  <a:pt x="523242" y="595347"/>
                  <a:pt x="511850" y="606722"/>
                  <a:pt x="497876" y="606722"/>
                </a:cubicBezTo>
                <a:lnTo>
                  <a:pt x="25366" y="606722"/>
                </a:lnTo>
                <a:cubicBezTo>
                  <a:pt x="11303" y="606722"/>
                  <a:pt x="0" y="595347"/>
                  <a:pt x="0" y="581394"/>
                </a:cubicBezTo>
                <a:lnTo>
                  <a:pt x="0" y="25239"/>
                </a:lnTo>
                <a:cubicBezTo>
                  <a:pt x="0" y="11286"/>
                  <a:pt x="11303" y="0"/>
                  <a:pt x="25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674D8-D595-481B-98B3-1F39AF99B99A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DD3EC-14B0-476A-A7B6-2379185BAD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0" y="-1237175"/>
            <a:ext cx="4484025" cy="3551506"/>
            <a:chOff x="-1" y="-1394460"/>
            <a:chExt cx="5166361" cy="4091940"/>
          </a:xfrm>
        </p:grpSpPr>
        <p:sp>
          <p:nvSpPr>
            <p:cNvPr id="21" name="直角三角形 20"/>
            <p:cNvSpPr/>
            <p:nvPr/>
          </p:nvSpPr>
          <p:spPr>
            <a:xfrm rot="18900000">
              <a:off x="1799835" y="-1394460"/>
              <a:ext cx="2788920" cy="278892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>
              <a:outerShdw blurRad="152400" dist="63500" sx="104000" sy="1040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汉仪正圆-45W" panose="00020600040101010101" charset="-122"/>
                <a:ea typeface="汉仪正圆-45W" panose="00020600040101010101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23" name="直角三角形 22"/>
            <p:cNvSpPr/>
            <p:nvPr/>
          </p:nvSpPr>
          <p:spPr>
            <a:xfrm rot="18900000">
              <a:off x="693449" y="-547873"/>
              <a:ext cx="2557229" cy="2557229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52400" dist="63500" sx="104000" sy="1040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汉仪正圆-45W" panose="00020600040101010101" charset="-122"/>
                <a:ea typeface="汉仪正圆-45W" panose="00020600040101010101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-1" y="0"/>
              <a:ext cx="5166361" cy="269748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152400" dist="63500" sx="104000" sy="1040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汉仪正圆-45W" panose="00020600040101010101" charset="-122"/>
                <a:ea typeface="汉仪正圆-45W" panose="00020600040101010101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flipH="1" flipV="1">
            <a:off x="8198102" y="4799676"/>
            <a:ext cx="3973260" cy="3146962"/>
            <a:chOff x="-1" y="-1394460"/>
            <a:chExt cx="5166361" cy="4091940"/>
          </a:xfrm>
        </p:grpSpPr>
        <p:sp>
          <p:nvSpPr>
            <p:cNvPr id="27" name="直角三角形 26"/>
            <p:cNvSpPr/>
            <p:nvPr/>
          </p:nvSpPr>
          <p:spPr>
            <a:xfrm rot="18900000">
              <a:off x="1799835" y="-1394460"/>
              <a:ext cx="2788920" cy="278892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>
              <a:outerShdw blurRad="152400" dist="63500" sx="104000" sy="1040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汉仪正圆-45W" panose="00020600040101010101" charset="-122"/>
                <a:ea typeface="汉仪正圆-45W" panose="00020600040101010101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28" name="直角三角形 27"/>
            <p:cNvSpPr/>
            <p:nvPr/>
          </p:nvSpPr>
          <p:spPr>
            <a:xfrm rot="18900000">
              <a:off x="693449" y="-547873"/>
              <a:ext cx="2557229" cy="2557229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52400" dist="63500" sx="104000" sy="1040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汉仪正圆-45W" panose="00020600040101010101" charset="-122"/>
                <a:ea typeface="汉仪正圆-45W" panose="00020600040101010101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29" name="直角三角形 28"/>
            <p:cNvSpPr/>
            <p:nvPr/>
          </p:nvSpPr>
          <p:spPr>
            <a:xfrm flipV="1">
              <a:off x="-1" y="0"/>
              <a:ext cx="5166361" cy="269748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152400" dist="63500" sx="104000" sy="1040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汉仪正圆-45W" panose="00020600040101010101" charset="-122"/>
                <a:ea typeface="汉仪正圆-45W" panose="00020600040101010101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981608" y="238536"/>
            <a:ext cx="2228784" cy="2245769"/>
            <a:chOff x="4714543" y="315639"/>
            <a:chExt cx="2993435" cy="2993434"/>
          </a:xfrm>
        </p:grpSpPr>
        <p:sp>
          <p:nvSpPr>
            <p:cNvPr id="44" name="弧形 43"/>
            <p:cNvSpPr/>
            <p:nvPr/>
          </p:nvSpPr>
          <p:spPr>
            <a:xfrm>
              <a:off x="4714543" y="315639"/>
              <a:ext cx="2993434" cy="2993434"/>
            </a:xfrm>
            <a:prstGeom prst="arc">
              <a:avLst>
                <a:gd name="adj1" fmla="val 9076606"/>
                <a:gd name="adj2" fmla="val 15959462"/>
              </a:avLst>
            </a:prstGeom>
            <a:ln>
              <a:solidFill>
                <a:schemeClr val="accent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汉仪正圆-45W" panose="00020600040101010101" charset="-122"/>
                <a:ea typeface="汉仪正圆-45W" panose="00020600040101010101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45" name="弧形 44"/>
            <p:cNvSpPr/>
            <p:nvPr/>
          </p:nvSpPr>
          <p:spPr>
            <a:xfrm>
              <a:off x="4714544" y="315639"/>
              <a:ext cx="2993434" cy="2993434"/>
            </a:xfrm>
            <a:prstGeom prst="arc">
              <a:avLst>
                <a:gd name="adj1" fmla="val 11157"/>
                <a:gd name="adj2" fmla="val 5917609"/>
              </a:avLst>
            </a:prstGeom>
            <a:ln>
              <a:solidFill>
                <a:schemeClr val="accent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汉仪正圆-45W" panose="00020600040101010101" charset="-122"/>
                <a:ea typeface="汉仪正圆-45W" panose="00020600040101010101" charset="-122"/>
                <a:cs typeface="+mn-ea"/>
                <a:sym typeface="Calibri" panose="020F0502020204030204" pitchFamily="34" charset="0"/>
              </a:endParaRPr>
            </a:p>
          </p:txBody>
        </p:sp>
      </p:grpSp>
      <p:sp>
        <p:nvSpPr>
          <p:cNvPr id="53" name="矩形: 圆角 52"/>
          <p:cNvSpPr/>
          <p:nvPr/>
        </p:nvSpPr>
        <p:spPr>
          <a:xfrm>
            <a:off x="3465450" y="5939904"/>
            <a:ext cx="3299896" cy="46603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汉仪正圆-45W" panose="00020600040101010101" charset="-122"/>
              <a:ea typeface="汉仪正圆-45W" panose="00020600040101010101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4" name="直角三角形 53"/>
          <p:cNvSpPr/>
          <p:nvPr/>
        </p:nvSpPr>
        <p:spPr>
          <a:xfrm rot="10800000">
            <a:off x="9971154" y="0"/>
            <a:ext cx="2228783" cy="1163701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152400" dist="63500" sx="104000" sy="104000" algn="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汉仪正圆-45W" panose="00020600040101010101" charset="-122"/>
              <a:ea typeface="汉仪正圆-45W" panose="00020600040101010101" charset="-122"/>
              <a:cs typeface="+mn-ea"/>
              <a:sym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20" y="398789"/>
            <a:ext cx="1877986" cy="1925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框 3"/>
          <p:cNvSpPr txBox="1"/>
          <p:nvPr/>
        </p:nvSpPr>
        <p:spPr>
          <a:xfrm>
            <a:off x="1996440" y="2797810"/>
            <a:ext cx="807339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6000" b="1" noProof="0" dirty="0" err="1">
                <a:solidFill>
                  <a:srgbClr val="63789D">
                    <a:lumMod val="75000"/>
                  </a:srgbClr>
                </a:solidFill>
                <a:latin typeface="汉仪正圆-75W" panose="00020600040101010101" charset="-122"/>
                <a:ea typeface="汉仪正圆-75W" panose="00020600040101010101" charset="-122"/>
                <a:cs typeface="阿里巴巴普惠体 B" panose="00020600040101010101" pitchFamily="18" charset="-122"/>
                <a:sym typeface="+mn-ea"/>
              </a:rPr>
              <a:t>Emerald</a:t>
            </a:r>
            <a:r>
              <a:rPr lang="zh-CN" altLang="en-US" sz="6000" b="1" noProof="0" dirty="0" err="1">
                <a:solidFill>
                  <a:srgbClr val="63789D">
                    <a:lumMod val="75000"/>
                  </a:srgbClr>
                </a:solidFill>
                <a:latin typeface="汉仪正圆-75W" panose="00020600040101010101" charset="-122"/>
                <a:ea typeface="汉仪正圆-75W" panose="00020600040101010101" charset="-122"/>
                <a:cs typeface="阿里巴巴普惠体 B" panose="00020600040101010101" pitchFamily="18" charset="-122"/>
                <a:sym typeface="+mn-ea"/>
              </a:rPr>
              <a:t>电子书数据库</a:t>
            </a:r>
            <a:r>
              <a:rPr lang="en-US" altLang="zh-CN" sz="6000" b="1" noProof="0" dirty="0" err="1">
                <a:solidFill>
                  <a:srgbClr val="63789D">
                    <a:lumMod val="75000"/>
                  </a:srgbClr>
                </a:solidFill>
                <a:latin typeface="汉仪正圆-75W" panose="00020600040101010101" charset="-122"/>
                <a:ea typeface="汉仪正圆-75W" panose="00020600040101010101" charset="-122"/>
                <a:cs typeface="阿里巴巴普惠体 B" panose="00020600040101010101" pitchFamily="18" charset="-122"/>
                <a:sym typeface="+mn-ea"/>
              </a:rPr>
              <a:t> </a:t>
            </a:r>
            <a:r>
              <a:rPr lang="zh-CN" altLang="en-US" sz="6000" b="1" noProof="0" dirty="0" err="1">
                <a:solidFill>
                  <a:srgbClr val="63789D">
                    <a:lumMod val="75000"/>
                  </a:srgbClr>
                </a:solidFill>
                <a:latin typeface="汉仪正圆-75W" panose="00020600040101010101" charset="-122"/>
                <a:ea typeface="汉仪正圆-75W" panose="00020600040101010101" charset="-122"/>
                <a:cs typeface="阿里巴巴普惠体 B" panose="00020600040101010101" pitchFamily="18" charset="-122"/>
                <a:sym typeface="+mn-ea"/>
              </a:rPr>
              <a:t>使用指南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89990" y="274955"/>
            <a:ext cx="2475865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基本功能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8305" y="1249045"/>
            <a:ext cx="60979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2.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阅读文章（以电子书为例）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110095" y="2122805"/>
            <a:ext cx="4455160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可下载</a:t>
            </a:r>
            <a:r>
              <a:rPr lang="en-US" altLang="zh-CN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PDF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和</a:t>
            </a:r>
            <a:r>
              <a:rPr lang="en-US" altLang="zh-CN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ePub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两种格式</a:t>
            </a:r>
          </a:p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endParaRPr lang="zh-CN" altLang="en-US" sz="2400" b="1" kern="0" spc="-40" dirty="0">
              <a:solidFill>
                <a:srgbClr val="000000">
                  <a:alpha val="100000"/>
                </a:srgbClr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点击页面左侧的各章节名称，可以进行</a:t>
            </a:r>
            <a:r>
              <a:rPr lang="zh-CN" altLang="en-US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快速跳读</a:t>
            </a:r>
            <a:endParaRPr lang="zh-CN" altLang="en-US" sz="2400" b="1" kern="0" spc="-40" dirty="0">
              <a:solidFill>
                <a:srgbClr val="000000">
                  <a:alpha val="100000"/>
                </a:srgbClr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endParaRPr lang="zh-CN" altLang="en-US" sz="2400" b="1" kern="0" spc="-40" dirty="0">
              <a:solidFill>
                <a:srgbClr val="000000">
                  <a:alpha val="100000"/>
                </a:srgbClr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点击页面右侧本书的不同章节名称，还可以跳转到全书的</a:t>
            </a:r>
            <a:r>
              <a:rPr lang="zh-CN" altLang="en-US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其他章节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进行阅读</a:t>
            </a:r>
          </a:p>
        </p:txBody>
      </p:sp>
      <p:pic>
        <p:nvPicPr>
          <p:cNvPr id="2" name="图片 -21474826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" y="1911985"/>
            <a:ext cx="6661785" cy="42271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89990" y="274955"/>
            <a:ext cx="2475865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基本功能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8305" y="1249045"/>
            <a:ext cx="60979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2.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阅读文章（以电子书为例）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784340" y="3170555"/>
            <a:ext cx="445516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defTabSz="266700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点击</a:t>
            </a:r>
            <a:r>
              <a:rPr lang="zh-CN" altLang="en-US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书名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进入书籍详情页，可以查看该书的</a:t>
            </a:r>
            <a:r>
              <a:rPr lang="zh-CN" altLang="en-US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编者、出版时间、</a:t>
            </a:r>
            <a:r>
              <a:rPr lang="en-US" altLang="zh-CN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ISBN</a:t>
            </a:r>
            <a:r>
              <a:rPr lang="zh-CN" altLang="en-US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号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等详细信息</a:t>
            </a:r>
          </a:p>
        </p:txBody>
      </p:sp>
      <p:pic>
        <p:nvPicPr>
          <p:cNvPr id="2" name="图片 -21474826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380" y="1709420"/>
            <a:ext cx="2299970" cy="50952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89990" y="274955"/>
            <a:ext cx="2475865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基本功能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8305" y="1249045"/>
            <a:ext cx="60979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3.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浏览资源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25345" y="4086860"/>
            <a:ext cx="771144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defTabSz="266700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点击网站首页上方的</a:t>
            </a:r>
            <a:r>
              <a:rPr lang="en-US" altLang="zh-CN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Browse our content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，然后选择想要浏览的</a:t>
            </a:r>
            <a:r>
              <a:rPr lang="zh-CN" altLang="en-US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资源类型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，即可浏览与查找数据库中所有出版资源</a:t>
            </a:r>
          </a:p>
        </p:txBody>
      </p:sp>
      <p:pic>
        <p:nvPicPr>
          <p:cNvPr id="2" name="图片 -21474826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70" y="2137410"/>
            <a:ext cx="11783695" cy="8718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89990" y="274955"/>
            <a:ext cx="2475865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基本功能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8305" y="1249045"/>
            <a:ext cx="60979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4.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查找特定资源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782435" y="2190115"/>
            <a:ext cx="40805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defTabSz="266700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直接</a:t>
            </a:r>
            <a:r>
              <a:rPr lang="zh-CN" altLang="en-US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输入资源名称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进行查找</a:t>
            </a:r>
          </a:p>
        </p:txBody>
      </p:sp>
      <p:pic>
        <p:nvPicPr>
          <p:cNvPr id="2" name="图片 -2147482610"/>
          <p:cNvPicPr>
            <a:picLocks noChangeAspect="1"/>
          </p:cNvPicPr>
          <p:nvPr/>
        </p:nvPicPr>
        <p:blipFill>
          <a:blip r:embed="rId3"/>
          <a:srcRect l="2205" r="5797"/>
          <a:stretch>
            <a:fillRect/>
          </a:stretch>
        </p:blipFill>
        <p:spPr>
          <a:xfrm>
            <a:off x="429260" y="1709103"/>
            <a:ext cx="5091430" cy="14217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-21474826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153" y="3530600"/>
            <a:ext cx="2220595" cy="25171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-21474826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265" y="3162300"/>
            <a:ext cx="2116455" cy="35096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右箭头 6"/>
          <p:cNvSpPr/>
          <p:nvPr/>
        </p:nvSpPr>
        <p:spPr>
          <a:xfrm>
            <a:off x="5699125" y="2297430"/>
            <a:ext cx="915670" cy="202565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782435" y="4686935"/>
            <a:ext cx="534289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通过</a:t>
            </a:r>
            <a:r>
              <a:rPr lang="zh-CN" altLang="en-US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主题分类和资源类型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进行筛选查找</a:t>
            </a:r>
          </a:p>
        </p:txBody>
      </p:sp>
      <p:sp>
        <p:nvSpPr>
          <p:cNvPr id="9" name="右箭头 8"/>
          <p:cNvSpPr/>
          <p:nvPr/>
        </p:nvSpPr>
        <p:spPr>
          <a:xfrm>
            <a:off x="5699125" y="4815840"/>
            <a:ext cx="915670" cy="202565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89990" y="274955"/>
            <a:ext cx="2475865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基本功能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8305" y="1249045"/>
            <a:ext cx="60979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5.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个性化功能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24425" y="3216275"/>
            <a:ext cx="672592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注册个人账号后才能享受个性化服务</a:t>
            </a:r>
          </a:p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endParaRPr lang="zh-CN" altLang="en-US" sz="2400" b="1" kern="0" spc="-40" dirty="0">
              <a:solidFill>
                <a:srgbClr val="000000">
                  <a:alpha val="100000"/>
                </a:srgbClr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点击</a:t>
            </a:r>
            <a:r>
              <a:rPr lang="en-US" altLang="zh-CN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Register for a profile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创建个人档案</a:t>
            </a:r>
          </a:p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endParaRPr lang="zh-CN" altLang="en-US" sz="2400" b="1" kern="0" spc="-40" dirty="0">
              <a:solidFill>
                <a:srgbClr val="000000">
                  <a:alpha val="100000"/>
                </a:srgbClr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填写必要的</a:t>
            </a:r>
            <a:r>
              <a:rPr lang="zh-CN" altLang="en-US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姓名、电子邮箱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等个人身份信息后即可创建个人账号</a:t>
            </a:r>
          </a:p>
        </p:txBody>
      </p:sp>
      <p:pic>
        <p:nvPicPr>
          <p:cNvPr id="2" name="图片 -21474826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05" y="1889760"/>
            <a:ext cx="11727180" cy="5880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-21474826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05" y="2658110"/>
            <a:ext cx="4054475" cy="38849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89990" y="274955"/>
            <a:ext cx="2475865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基本功能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8305" y="1249045"/>
            <a:ext cx="60979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5.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个性化功能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57425" y="3559810"/>
            <a:ext cx="753618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defTabSz="266700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创建个人账号后，点击右上角</a:t>
            </a:r>
            <a:r>
              <a:rPr lang="en-US" altLang="zh-CN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Log in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，用注册个人档案时填写的电子邮箱登录个人账号</a:t>
            </a:r>
          </a:p>
        </p:txBody>
      </p:sp>
      <p:pic>
        <p:nvPicPr>
          <p:cNvPr id="2" name="图片 -21474826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" y="1848485"/>
            <a:ext cx="11934190" cy="644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89990" y="274955"/>
            <a:ext cx="2475865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基本功能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8305" y="1249045"/>
            <a:ext cx="60979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5.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个性化功能</a:t>
            </a:r>
            <a:r>
              <a:rPr lang="en-US" altLang="zh-CN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——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内容更新提醒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159250" y="4055110"/>
            <a:ext cx="753618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可在</a:t>
            </a:r>
            <a:r>
              <a:rPr lang="zh-CN" altLang="en-US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期刊或丛书主页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订阅</a:t>
            </a:r>
            <a:r>
              <a:rPr lang="en-US" altLang="zh-CN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“</a:t>
            </a:r>
            <a:r>
              <a:rPr lang="zh-CN" altLang="en-US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内容更新提醒</a:t>
            </a:r>
            <a:r>
              <a:rPr lang="en-US" altLang="zh-CN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”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服务</a:t>
            </a:r>
          </a:p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endParaRPr lang="zh-CN" altLang="en-US" sz="2400" b="1" kern="0" spc="-40" dirty="0">
              <a:solidFill>
                <a:srgbClr val="000000">
                  <a:alpha val="100000"/>
                </a:srgbClr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该期刊或丛书</a:t>
            </a:r>
            <a:r>
              <a:rPr lang="zh-CN" altLang="en-US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出版新内容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，订阅者就会收到提醒邮件</a:t>
            </a:r>
          </a:p>
        </p:txBody>
      </p:sp>
      <p:pic>
        <p:nvPicPr>
          <p:cNvPr id="2" name="图片 -2147482602"/>
          <p:cNvPicPr>
            <a:picLocks noChangeAspect="1"/>
          </p:cNvPicPr>
          <p:nvPr/>
        </p:nvPicPr>
        <p:blipFill>
          <a:blip r:embed="rId3"/>
          <a:srcRect l="5750" r="15027"/>
          <a:stretch>
            <a:fillRect/>
          </a:stretch>
        </p:blipFill>
        <p:spPr>
          <a:xfrm>
            <a:off x="408305" y="1877060"/>
            <a:ext cx="3183255" cy="40189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-21474826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925" y="1950720"/>
            <a:ext cx="5948045" cy="16090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89990" y="274955"/>
            <a:ext cx="2475865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基本功能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8305" y="1249045"/>
            <a:ext cx="60979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5.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个性化功能</a:t>
            </a:r>
            <a:r>
              <a:rPr lang="en-US" altLang="zh-CN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——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检索收藏夹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93240" y="3853180"/>
            <a:ext cx="862774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defTabSz="266700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文献检索过程中，遇到</a:t>
            </a:r>
            <a:r>
              <a:rPr lang="zh-CN" altLang="en-US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来不及精读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或</a:t>
            </a:r>
            <a:r>
              <a:rPr lang="zh-CN" altLang="en-US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希望收藏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的内容时，可以点击检索框右侧的</a:t>
            </a:r>
            <a:r>
              <a:rPr lang="en-US" altLang="zh-CN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Save this search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收藏该条检索内容</a:t>
            </a:r>
          </a:p>
        </p:txBody>
      </p:sp>
      <p:pic>
        <p:nvPicPr>
          <p:cNvPr id="2" name="图片 -2147482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05" y="1955800"/>
            <a:ext cx="11396980" cy="6216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89990" y="274955"/>
            <a:ext cx="2475865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基本功能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8305" y="1249045"/>
            <a:ext cx="60979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5.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个性化功能</a:t>
            </a:r>
            <a:r>
              <a:rPr lang="en-US" altLang="zh-CN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——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检索收藏夹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96720" y="5349875"/>
            <a:ext cx="891730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defTabSz="266700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网站上方的</a:t>
            </a:r>
            <a:r>
              <a:rPr lang="en-US" altLang="zh-CN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Saved searches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中可以</a:t>
            </a:r>
            <a:r>
              <a:rPr lang="zh-CN" altLang="en-US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回顾并管理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收藏的所有检索内容</a:t>
            </a:r>
          </a:p>
        </p:txBody>
      </p:sp>
      <p:pic>
        <p:nvPicPr>
          <p:cNvPr id="2" name="图片 -21474825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850" y="1807210"/>
            <a:ext cx="7309485" cy="71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-21474825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310" y="2619375"/>
            <a:ext cx="6080760" cy="19691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45CF1E6-3523-298E-DAA9-1727BF9A5173}"/>
              </a:ext>
            </a:extLst>
          </p:cNvPr>
          <p:cNvSpPr/>
          <p:nvPr/>
        </p:nvSpPr>
        <p:spPr>
          <a:xfrm>
            <a:off x="1189990" y="274955"/>
            <a:ext cx="3028327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数据库简介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D03F68A-B095-FEFE-E6FE-F68E7B193178}"/>
              </a:ext>
            </a:extLst>
          </p:cNvPr>
          <p:cNvSpPr txBox="1"/>
          <p:nvPr/>
        </p:nvSpPr>
        <p:spPr>
          <a:xfrm>
            <a:off x="783590" y="1679683"/>
            <a:ext cx="10624820" cy="37434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0480" marR="0" lvl="0" indent="1016000" algn="l" defTabSz="914400" rtl="0" eaLnBrk="0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  <a:extLst>
                <a:ext uri="{35155182-B16C-46BC-9424-99874614C6A1}">
                  <wpsdc:indentchars xmlns:lc="http://schemas.openxmlformats.org/drawingml/2006/lockedCanvas" xmlns:wpsdc="http://www.wps.cn/officeDocument/2017/drawingmlCustomData" xmlns="" val="200" checksum="1463267244"/>
                </a:ext>
              </a:extLst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70C0">
                    <a:alpha val="100000"/>
                  </a:srgbClr>
                </a:solidFill>
                <a:effectLst/>
                <a:uLnTx/>
                <a:uFillTx/>
                <a:latin typeface="汉仪正圆-45W" panose="00020600040101010101" charset="-122"/>
                <a:ea typeface="汉仪正圆-45W" panose="00020600040101010101" charset="-122"/>
                <a:cs typeface="等线" panose="02010600030101010101" charset="-122"/>
                <a:sym typeface="+mn-ea"/>
              </a:rPr>
              <a:t>Emerald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70C0">
                    <a:alpha val="100000"/>
                  </a:srgbClr>
                </a:solidFill>
                <a:effectLst/>
                <a:uLnTx/>
                <a:uFillTx/>
                <a:latin typeface="汉仪正圆-45W" panose="00020600040101010101" charset="-122"/>
                <a:ea typeface="汉仪正圆-45W" panose="00020600040101010101" charset="-122"/>
                <a:cs typeface="等线" panose="02010600030101010101" charset="-122"/>
                <a:sym typeface="+mn-ea"/>
              </a:rPr>
              <a:t>电子书数据库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汉仪正圆-45W" panose="00020600040101010101" charset="-122"/>
                <a:ea typeface="汉仪正圆-45W" panose="00020600040101010101" charset="-122"/>
                <a:cs typeface="等线" panose="02010600030101010101" charset="-122"/>
                <a:sym typeface="+mn-ea"/>
              </a:rPr>
              <a:t>包含社会科学（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汉仪正圆-45W" panose="00020600040101010101" charset="-122"/>
                <a:ea typeface="汉仪正圆-45W" panose="00020600040101010101" charset="-122"/>
                <a:cs typeface="等线" panose="02010600030101010101" charset="-122"/>
                <a:sym typeface="+mn-ea"/>
              </a:rPr>
              <a:t>Social Sciences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汉仪正圆-45W" panose="00020600040101010101" charset="-122"/>
                <a:ea typeface="汉仪正圆-45W" panose="00020600040101010101" charset="-122"/>
                <a:cs typeface="等线" panose="02010600030101010101" charset="-122"/>
                <a:sym typeface="+mn-ea"/>
              </a:rPr>
              <a:t>）专集和商业及经济管理（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汉仪正圆-45W" panose="00020600040101010101" charset="-122"/>
                <a:ea typeface="汉仪正圆-45W" panose="00020600040101010101" charset="-122"/>
                <a:cs typeface="等线" panose="02010600030101010101" charset="-122"/>
                <a:sym typeface="+mn-ea"/>
              </a:rPr>
              <a:t>Business, Management &amp; Economics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汉仪正圆-45W" panose="00020600040101010101" charset="-122"/>
                <a:ea typeface="汉仪正圆-45W" panose="00020600040101010101" charset="-122"/>
                <a:cs typeface="等线" panose="02010600030101010101" charset="-122"/>
                <a:sym typeface="+mn-ea"/>
              </a:rPr>
              <a:t>）专集，共包含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汉仪正圆-45W" panose="00020600040101010101" charset="-122"/>
                <a:ea typeface="汉仪正圆-45W" panose="00020600040101010101" charset="-122"/>
                <a:cs typeface="等线" panose="02010600030101010101" charset="-122"/>
                <a:sym typeface="+mn-ea"/>
              </a:rPr>
              <a:t>2000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汉仪正圆-45W" panose="00020600040101010101" charset="-122"/>
                <a:ea typeface="汉仪正圆-45W" panose="00020600040101010101" charset="-122"/>
                <a:cs typeface="等线" panose="02010600030101010101" charset="-122"/>
                <a:sym typeface="+mn-ea"/>
              </a:rPr>
              <a:t>多卷电子书，电子书内容每年新加约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汉仪正圆-45W" panose="00020600040101010101" charset="-122"/>
                <a:ea typeface="汉仪正圆-45W" panose="00020600040101010101" charset="-122"/>
                <a:cs typeface="等线" panose="02010600030101010101" charset="-122"/>
                <a:sym typeface="+mn-ea"/>
              </a:rPr>
              <a:t>200-500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汉仪正圆-45W" panose="00020600040101010101" charset="-122"/>
                <a:ea typeface="汉仪正圆-45W" panose="00020600040101010101" charset="-122"/>
                <a:cs typeface="等线" panose="02010600030101010101" charset="-122"/>
                <a:sym typeface="+mn-ea"/>
              </a:rPr>
              <a:t>卷左右。</a:t>
            </a:r>
            <a:endParaRPr lang="en-US" altLang="zh-CN" sz="2400" kern="0" dirty="0">
              <a:solidFill>
                <a:srgbClr val="0070C0">
                  <a:alpha val="100000"/>
                </a:srgbClr>
              </a:solidFill>
              <a:latin typeface="汉仪正圆-45W" panose="00020600040101010101" charset="-122"/>
              <a:ea typeface="汉仪正圆-45W" panose="00020600040101010101" charset="-122"/>
              <a:cs typeface="等线" panose="02010600030101010101" charset="-122"/>
              <a:sym typeface="+mn-ea"/>
            </a:endParaRPr>
          </a:p>
          <a:p>
            <a:pPr marL="30480" indent="914400" algn="l" rtl="0" eaLnBrk="0" fontAlgn="auto">
              <a:lnSpc>
                <a:spcPct val="125000"/>
              </a:lnSpc>
              <a:extLst>
                <a:ext uri="{35155182-B16C-46BC-9424-99874614C6A1}">
                  <wpsdc:indentchars xmlns:wpsdc="http://www.wps.cn/officeDocument/2017/drawingmlCustomData" xmlns="" val="200" checksum="797548545"/>
                </a:ext>
              </a:extLst>
            </a:pPr>
            <a:r>
              <a:rPr lang="zh-CN" altLang="en-US" sz="2400" kern="0" dirty="0">
                <a:solidFill>
                  <a:srgbClr val="0070C0">
                    <a:alpha val="100000"/>
                  </a:srgbClr>
                </a:solidFill>
                <a:latin typeface="汉仪正圆-45W" panose="00020600040101010101" charset="-122"/>
                <a:ea typeface="汉仪正圆-45W" panose="00020600040101010101" charset="-122"/>
                <a:cs typeface="等线" panose="02010600030101010101" charset="-122"/>
                <a:sym typeface="+mn-ea"/>
              </a:rPr>
              <a:t>商业及经济管理专集</a:t>
            </a:r>
            <a:r>
              <a:rPr lang="zh-CN" altLang="en-US" sz="2400" kern="0" dirty="0">
                <a:solidFill>
                  <a:srgbClr val="000000">
                    <a:alpha val="100000"/>
                  </a:srgbClr>
                </a:solidFill>
                <a:latin typeface="汉仪正圆-45W" panose="00020600040101010101" charset="-122"/>
                <a:ea typeface="汉仪正圆-45W" panose="00020600040101010101" charset="-122"/>
                <a:cs typeface="等线" panose="02010600030101010101" charset="-122"/>
                <a:sym typeface="+mn-ea"/>
              </a:rPr>
              <a:t>包含有</a:t>
            </a:r>
            <a:r>
              <a:rPr lang="en-US" altLang="zh-CN" sz="2400" kern="0" dirty="0">
                <a:solidFill>
                  <a:srgbClr val="000000">
                    <a:alpha val="100000"/>
                  </a:srgbClr>
                </a:solidFill>
                <a:latin typeface="汉仪正圆-45W" panose="00020600040101010101" charset="-122"/>
                <a:ea typeface="汉仪正圆-45W" panose="00020600040101010101" charset="-122"/>
                <a:cs typeface="等线" panose="02010600030101010101" charset="-122"/>
                <a:sym typeface="+mn-ea"/>
              </a:rPr>
              <a:t>70</a:t>
            </a:r>
            <a:r>
              <a:rPr lang="zh-CN" altLang="en-US" sz="2400" kern="0" dirty="0">
                <a:solidFill>
                  <a:srgbClr val="000000">
                    <a:alpha val="100000"/>
                  </a:srgbClr>
                </a:solidFill>
                <a:latin typeface="汉仪正圆-45W" panose="00020600040101010101" charset="-122"/>
                <a:ea typeface="汉仪正圆-45W" panose="00020600040101010101" charset="-122"/>
                <a:cs typeface="等线" panose="02010600030101010101" charset="-122"/>
                <a:sym typeface="+mn-ea"/>
              </a:rPr>
              <a:t>多个主题：涵盖会计、经济、企业管理、人力资源管理、市场营销、公共管理等领域，其中</a:t>
            </a:r>
            <a:r>
              <a:rPr lang="zh-CN" altLang="en-US" sz="2400" kern="0" dirty="0">
                <a:solidFill>
                  <a:srgbClr val="0070C0">
                    <a:alpha val="100000"/>
                  </a:srgbClr>
                </a:solidFill>
                <a:latin typeface="汉仪正圆-45W" panose="00020600040101010101" charset="-122"/>
                <a:ea typeface="汉仪正圆-45W" panose="00020600040101010101" charset="-122"/>
                <a:cs typeface="等线" panose="02010600030101010101" charset="-122"/>
                <a:sym typeface="+mn-ea"/>
              </a:rPr>
              <a:t>经济学</a:t>
            </a:r>
            <a:r>
              <a:rPr lang="zh-CN" altLang="en-US" sz="2400" kern="0" dirty="0">
                <a:solidFill>
                  <a:srgbClr val="000000">
                    <a:alpha val="100000"/>
                  </a:srgbClr>
                </a:solidFill>
                <a:latin typeface="汉仪正圆-45W" panose="00020600040101010101" charset="-122"/>
                <a:ea typeface="汉仪正圆-45W" panose="00020600040101010101" charset="-122"/>
                <a:cs typeface="等线" panose="02010600030101010101" charset="-122"/>
                <a:sym typeface="+mn-ea"/>
              </a:rPr>
              <a:t>是其中最为主要的一个主题领域。</a:t>
            </a:r>
          </a:p>
          <a:p>
            <a:pPr marL="30480" indent="914400" algn="l" rtl="0" eaLnBrk="0" fontAlgn="auto">
              <a:lnSpc>
                <a:spcPct val="125000"/>
              </a:lnSpc>
              <a:extLst>
                <a:ext uri="{35155182-B16C-46BC-9424-99874614C6A1}">
                  <wpsdc:indentchars xmlns:wpsdc="http://www.wps.cn/officeDocument/2017/drawingmlCustomData" xmlns="" val="200" checksum="797548545"/>
                </a:ext>
              </a:extLst>
            </a:pPr>
            <a:r>
              <a:rPr lang="zh-CN" altLang="en-US" sz="2400" kern="0" dirty="0">
                <a:solidFill>
                  <a:srgbClr val="0070C0">
                    <a:alpha val="100000"/>
                  </a:srgbClr>
                </a:solidFill>
                <a:latin typeface="汉仪正圆-45W" panose="00020600040101010101" charset="-122"/>
                <a:ea typeface="汉仪正圆-45W" panose="00020600040101010101" charset="-122"/>
                <a:cs typeface="等线" panose="02010600030101010101" charset="-122"/>
                <a:sym typeface="+mn-ea"/>
              </a:rPr>
              <a:t>社会科学专集</a:t>
            </a:r>
            <a:r>
              <a:rPr lang="zh-CN" altLang="en-US" sz="2400" kern="0" dirty="0">
                <a:solidFill>
                  <a:srgbClr val="000000">
                    <a:alpha val="100000"/>
                  </a:srgbClr>
                </a:solidFill>
                <a:latin typeface="汉仪正圆-45W" panose="00020600040101010101" charset="-122"/>
                <a:ea typeface="汉仪正圆-45W" panose="00020600040101010101" charset="-122"/>
                <a:cs typeface="等线" panose="02010600030101010101" charset="-122"/>
                <a:sym typeface="+mn-ea"/>
              </a:rPr>
              <a:t>包含</a:t>
            </a:r>
            <a:r>
              <a:rPr lang="en-US" altLang="zh-CN" sz="2400" kern="0" dirty="0">
                <a:solidFill>
                  <a:srgbClr val="000000">
                    <a:alpha val="100000"/>
                  </a:srgbClr>
                </a:solidFill>
                <a:latin typeface="汉仪正圆-45W" panose="00020600040101010101" charset="-122"/>
                <a:ea typeface="汉仪正圆-45W" panose="00020600040101010101" charset="-122"/>
                <a:cs typeface="等线" panose="02010600030101010101" charset="-122"/>
                <a:sym typeface="+mn-ea"/>
              </a:rPr>
              <a:t>42</a:t>
            </a:r>
            <a:r>
              <a:rPr lang="zh-CN" altLang="en-US" sz="2400" kern="0" dirty="0">
                <a:solidFill>
                  <a:srgbClr val="000000">
                    <a:alpha val="100000"/>
                  </a:srgbClr>
                </a:solidFill>
                <a:latin typeface="汉仪正圆-45W" panose="00020600040101010101" charset="-122"/>
                <a:ea typeface="汉仪正圆-45W" panose="00020600040101010101" charset="-122"/>
                <a:cs typeface="等线" panose="02010600030101010101" charset="-122"/>
                <a:sym typeface="+mn-ea"/>
              </a:rPr>
              <a:t>个主题：涵盖教育、政治与政策、社会学、语言学与人类学等领域。</a:t>
            </a:r>
          </a:p>
        </p:txBody>
      </p:sp>
    </p:spTree>
    <p:extLst>
      <p:ext uri="{BB962C8B-B14F-4D97-AF65-F5344CB8AC3E}">
        <p14:creationId xmlns:p14="http://schemas.microsoft.com/office/powerpoint/2010/main" val="2488206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89990" y="274955"/>
            <a:ext cx="2475865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访问方式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047480" y="3072130"/>
            <a:ext cx="21113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图书馆首页点击外文库</a:t>
            </a:r>
          </a:p>
        </p:txBody>
      </p:sp>
      <p:pic>
        <p:nvPicPr>
          <p:cNvPr id="2" name="图片 -21474826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5" y="2152650"/>
            <a:ext cx="8432165" cy="27920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89990" y="274955"/>
            <a:ext cx="2475865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访问方式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40735" y="1265555"/>
            <a:ext cx="60979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在列表中找到</a:t>
            </a:r>
            <a:r>
              <a:rPr lang="en-US" altLang="zh-CN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Emerald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电子书数据库</a:t>
            </a:r>
          </a:p>
          <a:p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并通过入口地址进行访问</a:t>
            </a:r>
          </a:p>
        </p:txBody>
      </p:sp>
      <p:pic>
        <p:nvPicPr>
          <p:cNvPr id="2" name="图片 -21474826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790" y="2210435"/>
            <a:ext cx="7391400" cy="19659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-21474826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790" y="4521200"/>
            <a:ext cx="7423785" cy="19380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89990" y="274955"/>
            <a:ext cx="2475865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基本功能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8305" y="1265555"/>
            <a:ext cx="60979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1.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资源检索</a:t>
            </a:r>
            <a:r>
              <a:rPr lang="en-US" altLang="zh-CN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——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快速检索</a:t>
            </a:r>
          </a:p>
        </p:txBody>
      </p:sp>
      <p:pic>
        <p:nvPicPr>
          <p:cNvPr id="2" name="图片 -2147482621"/>
          <p:cNvPicPr>
            <a:picLocks noChangeAspect="1"/>
          </p:cNvPicPr>
          <p:nvPr/>
        </p:nvPicPr>
        <p:blipFill>
          <a:blip r:embed="rId3"/>
          <a:srcRect r="8077"/>
          <a:stretch>
            <a:fillRect/>
          </a:stretch>
        </p:blipFill>
        <p:spPr>
          <a:xfrm>
            <a:off x="224790" y="2134870"/>
            <a:ext cx="7768590" cy="360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8084820" y="3123883"/>
            <a:ext cx="5080000" cy="8299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在首页检索框中输入检索词</a:t>
            </a: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进行快速检索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89990" y="274955"/>
            <a:ext cx="2475865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基本功能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8305" y="1265555"/>
            <a:ext cx="60979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1.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资源检索</a:t>
            </a:r>
            <a:r>
              <a:rPr lang="en-US" altLang="zh-CN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——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高级检索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05455" y="5056505"/>
            <a:ext cx="559943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点击检索框右下角的</a:t>
            </a:r>
            <a:r>
              <a:rPr lang="en-US" altLang="zh-CN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Advanced search</a:t>
            </a:r>
            <a:endParaRPr lang="en-US" altLang="zh-CN" sz="2400" b="1" kern="0" spc="-40" dirty="0">
              <a:solidFill>
                <a:srgbClr val="000000">
                  <a:alpha val="100000"/>
                </a:srgbClr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可以进入高级检索界面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945" y="2547620"/>
            <a:ext cx="7345680" cy="16871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89990" y="274955"/>
            <a:ext cx="2475865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基本功能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8305" y="1249045"/>
            <a:ext cx="60979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1.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资源检索</a:t>
            </a:r>
            <a:r>
              <a:rPr lang="en-US" altLang="zh-CN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——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高级检索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75" y="1807210"/>
            <a:ext cx="7624445" cy="36252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7754620" y="1972310"/>
            <a:ext cx="4437380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可筛选</a:t>
            </a:r>
            <a:r>
              <a:rPr lang="zh-CN" altLang="en-US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资源类型、出版时间、检索字段、可访问类型</a:t>
            </a:r>
            <a:endParaRPr lang="zh-CN" altLang="en-US" sz="2400" b="1" kern="0" spc="-40" dirty="0">
              <a:solidFill>
                <a:srgbClr val="000000">
                  <a:alpha val="100000"/>
                </a:srgbClr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endParaRPr lang="zh-CN" altLang="en-US" sz="2400" b="1" kern="0" spc="-40" dirty="0">
              <a:solidFill>
                <a:srgbClr val="000000">
                  <a:alpha val="100000"/>
                </a:srgbClr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检索字段可以限定在</a:t>
            </a:r>
            <a:r>
              <a:rPr lang="zh-CN" altLang="en-US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标题、摘要、作者、</a:t>
            </a:r>
            <a:r>
              <a:rPr lang="en-US" altLang="zh-CN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DOI</a:t>
            </a:r>
            <a:r>
              <a:rPr lang="zh-CN" altLang="en-US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号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等范围内</a:t>
            </a:r>
          </a:p>
          <a:p>
            <a:pPr indent="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</a:pPr>
            <a:endParaRPr lang="zh-CN" altLang="en-US" sz="2400" b="1" kern="0" spc="-40" dirty="0">
              <a:solidFill>
                <a:srgbClr val="000000">
                  <a:alpha val="100000"/>
                </a:srgbClr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支持布尔逻辑运算，最多支持添加</a:t>
            </a:r>
            <a:r>
              <a:rPr lang="zh-CN" altLang="en-US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十个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检索项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56285" y="5795645"/>
            <a:ext cx="667258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*Earlycite</a:t>
            </a:r>
            <a:r>
              <a:rPr lang="zh-CN" altLang="en-US" b="1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是指还没有正式出版，但已经可以线上阅读的文章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89990" y="274955"/>
            <a:ext cx="2475865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基本功能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8305" y="1249045"/>
            <a:ext cx="60979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1.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资源检索</a:t>
            </a:r>
            <a:r>
              <a:rPr lang="en-US" altLang="zh-CN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——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检索结果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726045" y="2896870"/>
            <a:ext cx="443738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defTabSz="266700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可根据相关性、发表时间、</a:t>
            </a:r>
          </a:p>
          <a:p>
            <a:pPr indent="0" algn="just" defTabSz="266700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资源类型等条件对结果进行精炼</a:t>
            </a:r>
          </a:p>
        </p:txBody>
      </p:sp>
      <p:pic>
        <p:nvPicPr>
          <p:cNvPr id="2" name="图片 -21474826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05" y="1873250"/>
            <a:ext cx="7317740" cy="37007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189990" y="274955"/>
            <a:ext cx="2475865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正圆-75W" panose="00020600040101010101" charset="-122"/>
                <a:ea typeface="汉仪正圆-75W" panose="00020600040101010101" charset="-122"/>
                <a:cs typeface="+mn-ea"/>
                <a:sym typeface="Calibri" panose="020F0502020204030204" pitchFamily="34" charset="0"/>
              </a:rPr>
              <a:t>基本功能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8305" y="1249045"/>
            <a:ext cx="60979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1.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资源检索</a:t>
            </a:r>
            <a:r>
              <a:rPr lang="en-US" altLang="zh-CN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——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检索结果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08445" y="2334260"/>
            <a:ext cx="472694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点击</a:t>
            </a:r>
            <a:r>
              <a:rPr lang="en-US" altLang="zh-CN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view summary and detail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可详细了解单篇文章的摘要、关键词等具体信息</a:t>
            </a:r>
          </a:p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endParaRPr lang="zh-CN" altLang="en-US" sz="2400" b="1" kern="0" spc="-40" dirty="0">
              <a:solidFill>
                <a:srgbClr val="000000">
                  <a:alpha val="100000"/>
                </a:srgbClr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marL="342900" indent="-342900" algn="just" defTabSz="266700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Char char="•"/>
            </a:pP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右侧提供了该篇文章的</a:t>
            </a:r>
            <a:r>
              <a:rPr lang="zh-CN" altLang="en-US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下载量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、</a:t>
            </a:r>
            <a:r>
              <a:rPr lang="zh-CN" altLang="en-US" sz="2400" b="1" kern="0" spc="-40" dirty="0">
                <a:solidFill>
                  <a:srgbClr val="0070C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被引量</a:t>
            </a:r>
            <a:r>
              <a:rPr lang="zh-CN" altLang="en-US" sz="2400" b="1" kern="0" spc="-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等影响力指标</a:t>
            </a:r>
          </a:p>
        </p:txBody>
      </p:sp>
      <p:pic>
        <p:nvPicPr>
          <p:cNvPr id="2" name="图片 -21474826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65" y="1709420"/>
            <a:ext cx="5627370" cy="49409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jg5ZDcyNTk0M2E0M2E4YWJkMGJjYzRjYjgwMmI1ODE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4870;#405337;#404870;"/>
</p:tagLst>
</file>

<file path=ppt/theme/theme1.xml><?xml version="1.0" encoding="utf-8"?>
<a:theme xmlns:a="http://schemas.openxmlformats.org/drawingml/2006/main" name="自定义设计方案">
  <a:themeElements>
    <a:clrScheme name="自定义 1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6526F"/>
      </a:accent1>
      <a:accent2>
        <a:srgbClr val="D08081"/>
      </a:accent2>
      <a:accent3>
        <a:srgbClr val="40A693"/>
      </a:accent3>
      <a:accent4>
        <a:srgbClr val="5268A5"/>
      </a:accent4>
      <a:accent5>
        <a:srgbClr val="5E5CA2"/>
      </a:accent5>
      <a:accent6>
        <a:srgbClr val="778495"/>
      </a:accent6>
      <a:hlink>
        <a:srgbClr val="4276AA"/>
      </a:hlink>
      <a:folHlink>
        <a:srgbClr val="BFBFBF"/>
      </a:folHlink>
    </a:clrScheme>
    <a:fontScheme name="">
      <a:majorFont>
        <a:latin typeface="汉仪正圆-75W"/>
        <a:ea typeface="汉仪正圆-75W"/>
        <a:cs typeface=""/>
      </a:majorFont>
      <a:minorFont>
        <a:latin typeface="汉仪正圆-45W"/>
        <a:ea typeface="汉仪正圆-45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633</Words>
  <Application>Microsoft Office PowerPoint</Application>
  <PresentationFormat>宽屏</PresentationFormat>
  <Paragraphs>90</Paragraphs>
  <Slides>18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等线</vt:lpstr>
      <vt:lpstr>汉仪正圆-45W</vt:lpstr>
      <vt:lpstr>汉仪正圆-75W</vt:lpstr>
      <vt:lpstr>楷体_GB2312</vt:lpstr>
      <vt:lpstr>思源黑体 CN Regular</vt:lpstr>
      <vt:lpstr>Arial</vt:lpstr>
      <vt:lpstr>Calibri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Jie Feng</cp:lastModifiedBy>
  <cp:revision>2784</cp:revision>
  <dcterms:created xsi:type="dcterms:W3CDTF">2025-01-02T06:59:52Z</dcterms:created>
  <dcterms:modified xsi:type="dcterms:W3CDTF">2025-01-08T01:06:51Z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41EC60246BAF9E2D67DE756775BBB251_43</vt:lpwstr>
  </property>
  <property fmtid="{D5CDD505-2E9C-101B-9397-08002B2CF9AE}" pid="3" name="KSOProductBuildVer">
    <vt:lpwstr>2052-12.8.2.1116</vt:lpwstr>
  </property>
</Properties>
</file>