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media/image126.svg" ContentType="image/svg+xml"/>
  <Override PartName="/ppt/media/image14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1"/>
    <p:sldMasterId id="2147483654" r:id="rId3"/>
    <p:sldMasterId id="2147483666" r:id="rId4"/>
    <p:sldMasterId id="2147483672" r:id="rId5"/>
  </p:sldMasterIdLst>
  <p:notesMasterIdLst>
    <p:notesMasterId r:id="rId7"/>
  </p:notesMasterIdLst>
  <p:sldIdLst>
    <p:sldId id="257" r:id="rId6"/>
    <p:sldId id="441" r:id="rId8"/>
    <p:sldId id="552" r:id="rId9"/>
    <p:sldId id="684" r:id="rId10"/>
    <p:sldId id="440" r:id="rId11"/>
    <p:sldId id="913" r:id="rId12"/>
    <p:sldId id="543" r:id="rId13"/>
    <p:sldId id="747" r:id="rId14"/>
    <p:sldId id="746" r:id="rId15"/>
    <p:sldId id="558" r:id="rId16"/>
    <p:sldId id="560" r:id="rId17"/>
    <p:sldId id="693" r:id="rId18"/>
    <p:sldId id="914" r:id="rId19"/>
    <p:sldId id="915" r:id="rId20"/>
    <p:sldId id="447" r:id="rId21"/>
    <p:sldId id="448" r:id="rId22"/>
    <p:sldId id="643" r:id="rId23"/>
    <p:sldId id="916" r:id="rId24"/>
    <p:sldId id="695" r:id="rId25"/>
    <p:sldId id="697" r:id="rId26"/>
    <p:sldId id="699" r:id="rId27"/>
    <p:sldId id="700" r:id="rId28"/>
    <p:sldId id="701" r:id="rId29"/>
    <p:sldId id="702" r:id="rId30"/>
    <p:sldId id="703" r:id="rId31"/>
    <p:sldId id="704" r:id="rId32"/>
    <p:sldId id="705" r:id="rId33"/>
    <p:sldId id="706" r:id="rId34"/>
    <p:sldId id="919" r:id="rId35"/>
    <p:sldId id="576" r:id="rId36"/>
    <p:sldId id="577" r:id="rId37"/>
    <p:sldId id="578" r:id="rId38"/>
    <p:sldId id="708" r:id="rId39"/>
    <p:sldId id="722" r:id="rId40"/>
    <p:sldId id="723" r:id="rId41"/>
    <p:sldId id="724" r:id="rId42"/>
    <p:sldId id="725" r:id="rId43"/>
    <p:sldId id="726" r:id="rId44"/>
    <p:sldId id="696" r:id="rId45"/>
    <p:sldId id="727" r:id="rId46"/>
    <p:sldId id="728" r:id="rId47"/>
    <p:sldId id="729" r:id="rId48"/>
    <p:sldId id="730" r:id="rId49"/>
    <p:sldId id="731" r:id="rId50"/>
    <p:sldId id="732" r:id="rId51"/>
    <p:sldId id="733" r:id="rId52"/>
    <p:sldId id="734" r:id="rId53"/>
    <p:sldId id="735" r:id="rId54"/>
    <p:sldId id="736" r:id="rId55"/>
    <p:sldId id="737" r:id="rId56"/>
    <p:sldId id="738" r:id="rId57"/>
    <p:sldId id="739" r:id="rId58"/>
    <p:sldId id="740" r:id="rId59"/>
    <p:sldId id="741" r:id="rId60"/>
    <p:sldId id="742" r:id="rId61"/>
    <p:sldId id="743" r:id="rId62"/>
    <p:sldId id="744" r:id="rId63"/>
    <p:sldId id="745" r:id="rId64"/>
    <p:sldId id="709" r:id="rId65"/>
    <p:sldId id="710" r:id="rId66"/>
    <p:sldId id="350" r:id="rId67"/>
    <p:sldId id="711" r:id="rId68"/>
    <p:sldId id="600" r:id="rId69"/>
    <p:sldId id="713" r:id="rId70"/>
    <p:sldId id="714" r:id="rId71"/>
    <p:sldId id="715" r:id="rId72"/>
    <p:sldId id="599" r:id="rId73"/>
    <p:sldId id="716" r:id="rId74"/>
    <p:sldId id="717" r:id="rId75"/>
    <p:sldId id="718" r:id="rId76"/>
    <p:sldId id="719" r:id="rId77"/>
    <p:sldId id="475" r:id="rId78"/>
  </p:sldIdLst>
  <p:sldSz cx="12192000" cy="6858000"/>
  <p:notesSz cx="6858000" cy="9144000"/>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目录" id="{E12176C0-72F1-42A3-B417-1966C9B4B346}">
          <p14:sldIdLst>
            <p14:sldId id="257"/>
            <p14:sldId id="441"/>
            <p14:sldId id="552"/>
            <p14:sldId id="684"/>
          </p14:sldIdLst>
        </p14:section>
        <p14:section name="Emerald资源介绍" id="{388BEABA-18BF-49A6-9D8B-8867A6EFB383}">
          <p14:sldIdLst>
            <p14:sldId id="440"/>
            <p14:sldId id="913"/>
            <p14:sldId id="543"/>
            <p14:sldId id="747"/>
            <p14:sldId id="746"/>
            <p14:sldId id="558"/>
            <p14:sldId id="560"/>
            <p14:sldId id="693"/>
            <p14:sldId id="914"/>
            <p14:sldId id="915"/>
            <p14:sldId id="447"/>
            <p14:sldId id="448"/>
            <p14:sldId id="643"/>
            <p14:sldId id="916"/>
          </p14:sldIdLst>
        </p14:section>
        <p14:section name="数据库平台使用" id="{0116F3D0-67BB-42D2-BEED-C2586D1AE629}">
          <p14:sldIdLst>
            <p14:sldId id="695"/>
            <p14:sldId id="697"/>
            <p14:sldId id="699"/>
            <p14:sldId id="700"/>
            <p14:sldId id="701"/>
            <p14:sldId id="702"/>
            <p14:sldId id="703"/>
            <p14:sldId id="704"/>
            <p14:sldId id="705"/>
            <p14:sldId id="706"/>
            <p14:sldId id="919"/>
            <p14:sldId id="576"/>
            <p14:sldId id="577"/>
            <p14:sldId id="578"/>
            <p14:sldId id="708"/>
          </p14:sldIdLst>
        </p14:section>
        <p14:section name="英文学术论文写作" id="{F7818888-C137-45A8-A866-764381BFF2A2}">
          <p14:sldIdLst>
            <p14:sldId id="722"/>
            <p14:sldId id="723"/>
            <p14:sldId id="724"/>
            <p14:sldId id="725"/>
            <p14:sldId id="726"/>
            <p14:sldId id="696"/>
            <p14:sldId id="727"/>
            <p14:sldId id="728"/>
            <p14:sldId id="729"/>
            <p14:sldId id="730"/>
            <p14:sldId id="731"/>
            <p14:sldId id="732"/>
            <p14:sldId id="733"/>
            <p14:sldId id="734"/>
            <p14:sldId id="735"/>
            <p14:sldId id="736"/>
            <p14:sldId id="737"/>
            <p14:sldId id="738"/>
            <p14:sldId id="739"/>
            <p14:sldId id="740"/>
            <p14:sldId id="741"/>
            <p14:sldId id="742"/>
            <p14:sldId id="743"/>
            <p14:sldId id="744"/>
            <p14:sldId id="745"/>
          </p14:sldIdLst>
        </p14:section>
        <p14:section name="国际期刊投稿指南" id="{8D70EB2F-FB00-461C-A2A4-C0FC31C0AA09}">
          <p14:sldIdLst>
            <p14:sldId id="709"/>
            <p14:sldId id="710"/>
            <p14:sldId id="350"/>
            <p14:sldId id="711"/>
            <p14:sldId id="600"/>
            <p14:sldId id="713"/>
            <p14:sldId id="714"/>
            <p14:sldId id="715"/>
            <p14:sldId id="599"/>
            <p14:sldId id="716"/>
            <p14:sldId id="717"/>
            <p14:sldId id="718"/>
            <p14:sldId id="719"/>
          </p14:sldIdLst>
        </p14:section>
        <p14:section name="结语" id="{5E85FE08-AC81-4E95-B88F-21395093FCE0}">
          <p14:sldIdLst>
            <p14:sldId id="475"/>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no Xu" initials="JX"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E75"/>
    <a:srgbClr val="C5580F"/>
    <a:srgbClr val="FFF2CC"/>
    <a:srgbClr val="DB527C"/>
    <a:srgbClr val="ED460F"/>
    <a:srgbClr val="32B8C7"/>
    <a:srgbClr val="67BDB2"/>
    <a:srgbClr val="45A196"/>
    <a:srgbClr val="2EABB8"/>
    <a:srgbClr val="60BC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43" autoAdjust="0"/>
    <p:restoredTop sz="74557" autoAdjust="0"/>
  </p:normalViewPr>
  <p:slideViewPr>
    <p:cSldViewPr snapToGrid="0">
      <p:cViewPr varScale="1">
        <p:scale>
          <a:sx n="66" d="100"/>
          <a:sy n="66" d="100"/>
        </p:scale>
        <p:origin x="1251" y="33"/>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3" Type="http://schemas.openxmlformats.org/officeDocument/2006/relationships/tags" Target="tags/tag10.xml"/><Relationship Id="rId82" Type="http://schemas.openxmlformats.org/officeDocument/2006/relationships/commentAuthors" Target="commentAuthors.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2.xml"/><Relationship Id="rId79" Type="http://schemas.openxmlformats.org/officeDocument/2006/relationships/presProps" Target="presProps.xml"/><Relationship Id="rId78" Type="http://schemas.openxmlformats.org/officeDocument/2006/relationships/slide" Target="slides/slide72.xml"/><Relationship Id="rId77" Type="http://schemas.openxmlformats.org/officeDocument/2006/relationships/slide" Target="slides/slide71.xml"/><Relationship Id="rId76" Type="http://schemas.openxmlformats.org/officeDocument/2006/relationships/slide" Target="slides/slide70.xml"/><Relationship Id="rId75" Type="http://schemas.openxmlformats.org/officeDocument/2006/relationships/slide" Target="slides/slide69.xml"/><Relationship Id="rId74" Type="http://schemas.openxmlformats.org/officeDocument/2006/relationships/slide" Target="slides/slide68.xml"/><Relationship Id="rId73" Type="http://schemas.openxmlformats.org/officeDocument/2006/relationships/slide" Target="slides/slide67.xml"/><Relationship Id="rId72" Type="http://schemas.openxmlformats.org/officeDocument/2006/relationships/slide" Target="slides/slide66.xml"/><Relationship Id="rId71" Type="http://schemas.openxmlformats.org/officeDocument/2006/relationships/slide" Target="slides/slide65.xml"/><Relationship Id="rId70" Type="http://schemas.openxmlformats.org/officeDocument/2006/relationships/slide" Target="slides/slide64.xml"/><Relationship Id="rId7" Type="http://schemas.openxmlformats.org/officeDocument/2006/relationships/notesMaster" Target="notesMasters/notesMaster1.xml"/><Relationship Id="rId69" Type="http://schemas.openxmlformats.org/officeDocument/2006/relationships/slide" Target="slides/slide63.xml"/><Relationship Id="rId68" Type="http://schemas.openxmlformats.org/officeDocument/2006/relationships/slide" Target="slides/slide62.xml"/><Relationship Id="rId67" Type="http://schemas.openxmlformats.org/officeDocument/2006/relationships/slide" Target="slides/slide61.xml"/><Relationship Id="rId66" Type="http://schemas.openxmlformats.org/officeDocument/2006/relationships/slide" Target="slides/slide60.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slide" Target="slides/slide56.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J:\Emerald\Publishing\7.%20Product\Journal\&#24635;&#34920;\Emerald%202019%20&#26399;&#21002;&#24635;&#20917;2019010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632874015748"/>
          <c:y val="0.0272192627625942"/>
          <c:w val="0.523115704286964"/>
          <c:h val="0.949409536501544"/>
        </c:manualLayout>
      </c:layout>
      <c:barChart>
        <c:barDir val="bar"/>
        <c:grouping val="clustered"/>
        <c:varyColors val="0"/>
        <c:ser>
          <c:idx val="0"/>
          <c:order val="0"/>
          <c:spPr>
            <a:solidFill>
              <a:srgbClr val="67BDB2"/>
            </a:solidFill>
            <a:ln>
              <a:noFill/>
            </a:ln>
            <a:effectLst/>
          </c:spPr>
          <c:invertIfNegative val="0"/>
          <c:dLbls>
            <c:dLbl>
              <c:idx val="2"/>
              <c:layout/>
              <c:tx>
                <c:rich>
                  <a:bodyPr rot="0" spcFirstLastPara="1" vertOverflow="ellipsis" vert="horz" wrap="square" lIns="38100" tIns="19050" rIns="38100" bIns="19050" anchor="ctr" anchorCtr="0"/>
                  <a:lstStyle/>
                  <a:p>
                    <a:pPr>
                      <a:defRPr lang="zh-CN" sz="1200" b="1"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dirty="0"/>
                      <a:t>12</a:t>
                    </a:r>
                    <a:endParaRPr lang="en-US" altLang="zh-CN" dirty="0"/>
                  </a:p>
                </c:rich>
              </c:tx>
              <c:dLblPos val="inBase"/>
              <c:showLegendKey val="0"/>
              <c:showVal val="1"/>
              <c:showCatName val="0"/>
              <c:showSerName val="0"/>
              <c:showPercent val="0"/>
              <c:showBubbleSize val="0"/>
              <c:extLst>
                <c:ext xmlns:c15="http://schemas.microsoft.com/office/drawing/2012/chart" uri="{CE6537A1-D6FC-4f65-9D91-7224C49458BB}"/>
              </c:extLst>
            </c:dLbl>
            <c:dLbl>
              <c:idx val="4"/>
              <c:layout/>
              <c:tx>
                <c:rich>
                  <a:bodyPr rot="0" spcFirstLastPara="1" vertOverflow="ellipsis" vert="horz" wrap="square" lIns="38100" tIns="19050" rIns="38100" bIns="19050" anchor="ctr" anchorCtr="0"/>
                  <a:lstStyle/>
                  <a:p>
                    <a:pPr>
                      <a:defRPr lang="zh-CN" sz="1200" b="1"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a:t>15</a:t>
                    </a:r>
                    <a:endParaRPr lang="en-US" altLang="zh-CN" dirty="0"/>
                  </a:p>
                </c:rich>
              </c:tx>
              <c:dLblPos val="inBase"/>
              <c:showLegendKey val="0"/>
              <c:showVal val="1"/>
              <c:showCatName val="0"/>
              <c:showSerName val="0"/>
              <c:showPercent val="0"/>
              <c:showBubbleSize val="0"/>
              <c:extLst>
                <c:ext xmlns:c15="http://schemas.microsoft.com/office/drawing/2012/chart" uri="{CE6537A1-D6FC-4f65-9D91-7224C49458BB}"/>
              </c:extLst>
            </c:dLbl>
            <c:dLbl>
              <c:idx val="5"/>
              <c:layout/>
              <c:tx>
                <c:rich>
                  <a:bodyPr rot="0" spcFirstLastPara="1" vertOverflow="ellipsis" vert="horz" wrap="square" lIns="38100" tIns="19050" rIns="38100" bIns="19050" anchor="ctr" anchorCtr="0"/>
                  <a:lstStyle/>
                  <a:p>
                    <a:pPr>
                      <a:defRPr lang="zh-CN" sz="1200" b="1"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dirty="0"/>
                      <a:t>20</a:t>
                    </a:r>
                    <a:endParaRPr lang="en-US" altLang="zh-CN" dirty="0"/>
                  </a:p>
                </c:rich>
              </c:tx>
              <c:dLblPos val="inBase"/>
              <c:showLegendKey val="0"/>
              <c:showVal val="1"/>
              <c:showCatName val="0"/>
              <c:showSerName val="0"/>
              <c:showPercent val="0"/>
              <c:showBubbleSize val="0"/>
              <c:extLst>
                <c:ext xmlns:c15="http://schemas.microsoft.com/office/drawing/2012/chart" uri="{CE6537A1-D6FC-4f65-9D91-7224C49458BB}"/>
              </c:extLst>
            </c:dLbl>
            <c:dLbl>
              <c:idx val="6"/>
              <c:layout/>
              <c:tx>
                <c:rich>
                  <a:bodyPr rot="0" spcFirstLastPara="1" vertOverflow="ellipsis" vert="horz" wrap="square" lIns="38100" tIns="19050" rIns="38100" bIns="19050" anchor="ctr" anchorCtr="0"/>
                  <a:lstStyle/>
                  <a:p>
                    <a:pPr>
                      <a:defRPr lang="zh-CN" sz="1200" b="1"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a:t>23</a:t>
                    </a:r>
                    <a:endParaRPr lang="en-US" altLang="zh-CN" dirty="0"/>
                  </a:p>
                </c:rich>
              </c:tx>
              <c:dLblPos val="inBase"/>
              <c:showLegendKey val="0"/>
              <c:showVal val="1"/>
              <c:showCatName val="0"/>
              <c:showSerName val="0"/>
              <c:showPercent val="0"/>
              <c:showBubbleSize val="0"/>
              <c:extLst>
                <c:ext xmlns:c15="http://schemas.microsoft.com/office/drawing/2012/chart" uri="{CE6537A1-D6FC-4f65-9D91-7224C49458BB}"/>
              </c:extLst>
            </c:dLbl>
            <c:dLbl>
              <c:idx val="8"/>
              <c:layout>
                <c:manualLayout>
                  <c:x val="-0.238179790026247"/>
                  <c:y val="0.00229956652265707"/>
                </c:manualLayout>
              </c:layout>
              <c:tx>
                <c:rich>
                  <a:bodyPr rot="0" spcFirstLastPara="1" vertOverflow="ellipsis" vert="horz" wrap="square" lIns="38100" tIns="19050" rIns="38100" bIns="19050" anchor="ctr" anchorCtr="0"/>
                  <a:lstStyle/>
                  <a:p>
                    <a:pPr>
                      <a:defRPr lang="zh-CN" sz="1200" b="1"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dirty="0"/>
                      <a:t>25</a:t>
                    </a:r>
                    <a:endParaRPr lang="en-US" altLang="zh-CN" dirty="0"/>
                  </a:p>
                </c:rich>
              </c:tx>
              <c:dLblPos val="outEnd"/>
              <c:showLegendKey val="0"/>
              <c:showVal val="1"/>
              <c:showCatName val="0"/>
              <c:showSerName val="0"/>
              <c:showPercent val="0"/>
              <c:showBubbleSize val="0"/>
              <c:extLst>
                <c:ext xmlns:c15="http://schemas.microsoft.com/office/drawing/2012/chart" uri="{CE6537A1-D6FC-4f65-9D91-7224C49458BB}">
                  <c15:layout/>
                </c:ext>
              </c:extLst>
            </c:dLbl>
            <c:dLbl>
              <c:idx val="10"/>
              <c:layout/>
              <c:tx>
                <c:rich>
                  <a:bodyPr rot="0" spcFirstLastPara="1" vertOverflow="ellipsis" vert="horz" wrap="square" lIns="38100" tIns="19050" rIns="38100" bIns="19050" anchor="ctr" anchorCtr="0"/>
                  <a:lstStyle/>
                  <a:p>
                    <a:pPr>
                      <a:defRPr lang="zh-CN" sz="1200" b="1"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a:t>41</a:t>
                    </a:r>
                    <a:endParaRPr lang="en-US" altLang="zh-CN" dirty="0"/>
                  </a:p>
                </c:rich>
              </c:tx>
              <c:dLblPos val="inBase"/>
              <c:showLegendKey val="0"/>
              <c:showVal val="1"/>
              <c:showCatName val="0"/>
              <c:showSerName val="0"/>
              <c:showPercent val="0"/>
              <c:showBubbleSize val="0"/>
              <c:extLst>
                <c:ext xmlns:c15="http://schemas.microsoft.com/office/drawing/2012/chart" uri="{CE6537A1-D6FC-4f65-9D91-7224C49458BB}"/>
              </c:extLst>
            </c:dLbl>
            <c:dLbl>
              <c:idx val="11"/>
              <c:layout/>
              <c:tx>
                <c:rich>
                  <a:bodyPr rot="0" spcFirstLastPara="1" vertOverflow="ellipsis" vert="horz" wrap="square" lIns="38100" tIns="19050" rIns="38100" bIns="19050" anchor="ctr" anchorCtr="0"/>
                  <a:lstStyle/>
                  <a:p>
                    <a:pPr>
                      <a:defRPr lang="zh-CN" sz="1200" b="1" i="0" u="none" strike="noStrike" kern="1200" baseline="0">
                        <a:solidFill>
                          <a:schemeClr val="bg1"/>
                        </a:solidFill>
                        <a:latin typeface="微软雅黑" panose="020B0503020204020204" pitchFamily="34" charset="-122"/>
                        <a:ea typeface="微软雅黑" panose="020B0503020204020204" pitchFamily="34" charset="-122"/>
                        <a:cs typeface="+mn-cs"/>
                      </a:defRPr>
                    </a:pPr>
                    <a:r>
                      <a:rPr lang="en-US" altLang="zh-CN"/>
                      <a:t>56</a:t>
                    </a:r>
                    <a:endParaRPr lang="en-US" altLang="zh-CN" dirty="0"/>
                  </a:p>
                </c:rich>
              </c:tx>
              <c:dLblPos val="inBase"/>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0">
                <a:spAutoFit/>
              </a:bodyPr>
              <a:lstStyle/>
              <a:p>
                <a:pPr algn="l">
                  <a:defRPr lang="zh-CN" sz="1200" b="1"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旅游管理</c:v>
                </c:pt>
                <c:pt idx="1">
                  <c:v>信息与知识管理</c:v>
                </c:pt>
                <c:pt idx="2">
                  <c:v>公共政策与环境管理</c:v>
                </c:pt>
                <c:pt idx="3">
                  <c:v>图书馆研究</c:v>
                </c:pt>
                <c:pt idx="4">
                  <c:v>运营物流与质量管理</c:v>
                </c:pt>
                <c:pt idx="5">
                  <c:v>房地产管理与建筑环境</c:v>
                </c:pt>
                <c:pt idx="6">
                  <c:v>教育管理</c:v>
                </c:pt>
                <c:pt idx="7">
                  <c:v>市场营销</c:v>
                </c:pt>
                <c:pt idx="8">
                  <c:v>人力资源与组织研究</c:v>
                </c:pt>
                <c:pt idx="9">
                  <c:v>健康与社会关怀</c:v>
                </c:pt>
                <c:pt idx="10">
                  <c:v>会计金融与经济学</c:v>
                </c:pt>
                <c:pt idx="11">
                  <c:v>商业管理与战略</c:v>
                </c:pt>
              </c:strCache>
            </c:strRef>
          </c:cat>
          <c:val>
            <c:numRef>
              <c:f>Sheet1!$B$2:$B$13</c:f>
              <c:numCache>
                <c:formatCode>General</c:formatCode>
                <c:ptCount val="12"/>
                <c:pt idx="0">
                  <c:v>8</c:v>
                </c:pt>
                <c:pt idx="1">
                  <c:v>12</c:v>
                </c:pt>
                <c:pt idx="2">
                  <c:v>14</c:v>
                </c:pt>
                <c:pt idx="3">
                  <c:v>16</c:v>
                </c:pt>
                <c:pt idx="4">
                  <c:v>16</c:v>
                </c:pt>
                <c:pt idx="5">
                  <c:v>18</c:v>
                </c:pt>
                <c:pt idx="6">
                  <c:v>22</c:v>
                </c:pt>
                <c:pt idx="7">
                  <c:v>23</c:v>
                </c:pt>
                <c:pt idx="8">
                  <c:v>27</c:v>
                </c:pt>
                <c:pt idx="9">
                  <c:v>32</c:v>
                </c:pt>
                <c:pt idx="10">
                  <c:v>40</c:v>
                </c:pt>
                <c:pt idx="11">
                  <c:v>55</c:v>
                </c:pt>
              </c:numCache>
            </c:numRef>
          </c:val>
        </c:ser>
        <c:dLbls>
          <c:showLegendKey val="0"/>
          <c:showVal val="0"/>
          <c:showCatName val="0"/>
          <c:showSerName val="0"/>
          <c:showPercent val="0"/>
          <c:showBubbleSize val="0"/>
        </c:dLbls>
        <c:gapWidth val="100"/>
        <c:axId val="1200132207"/>
        <c:axId val="1195004959"/>
      </c:barChart>
      <c:catAx>
        <c:axId val="120013220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400" b="0" i="0" u="none" strike="noStrike" kern="1200" baseline="0">
                <a:solidFill>
                  <a:schemeClr val="bg1"/>
                </a:solidFill>
                <a:latin typeface="微软雅黑" panose="020B0503020204020204" pitchFamily="34" charset="-122"/>
                <a:ea typeface="微软雅黑" panose="020B0503020204020204" pitchFamily="34" charset="-122"/>
                <a:cs typeface="+mn-cs"/>
              </a:defRPr>
            </a:pPr>
          </a:p>
        </c:txPr>
        <c:crossAx val="1195004959"/>
        <c:crosses val="autoZero"/>
        <c:auto val="1"/>
        <c:lblAlgn val="ctr"/>
        <c:lblOffset val="100"/>
        <c:noMultiLvlLbl val="0"/>
      </c:catAx>
      <c:valAx>
        <c:axId val="1195004959"/>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1200132207"/>
        <c:crosses val="autoZero"/>
        <c:crossBetween val="between"/>
      </c:valAx>
      <c:spPr>
        <a:noFill/>
        <a:ln>
          <a:noFill/>
        </a:ln>
        <a:effectLst/>
      </c:spPr>
    </c:plotArea>
    <c:plotVisOnly val="1"/>
    <c:dispBlanksAs val="gap"/>
    <c:showDLblsOverMax val="0"/>
    <c:extLst>
      <c:ext uri="{0b15fc19-7d7d-44ad-8c2d-2c3a37ce22c3}">
        <chartProps xmlns="https://web.wps.cn/et/2018/main" chartId="{6fc30258-753c-46ad-948d-3e5a02a31d46}"/>
      </c:ext>
    </c:extLst>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4#1">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2">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3">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F32C485-8213-4765-A4BD-CB2B262459CE}" type="doc">
      <dgm:prSet loTypeId="urn:microsoft.com/office/officeart/2005/8/layout/hierarchy2#1" loCatId="hierarchy" qsTypeId="urn:microsoft.com/office/officeart/2005/8/quickstyle/simple1#1" qsCatId="simple" csTypeId="urn:microsoft.com/office/officeart/2005/8/colors/colorful4#1" csCatId="colorful" phldr="1"/>
      <dgm:spPr/>
      <dgm:t>
        <a:bodyPr/>
        <a:lstStyle/>
        <a:p>
          <a:endParaRPr lang="zh-CN" altLang="en-US"/>
        </a:p>
      </dgm:t>
    </dgm:pt>
    <dgm:pt modelId="{325AE4C7-D24B-4EF5-947D-19737E98C990}">
      <dgm:prSet phldrT="[文本]" custT="1"/>
      <dgm:spPr>
        <a:solidFill>
          <a:srgbClr val="066E75"/>
        </a:solidFill>
      </dgm:spPr>
      <dgm:t>
        <a:bodyPr/>
        <a:lstStyle/>
        <a:p>
          <a:r>
            <a:rPr lang="zh-CN" altLang="en-US" sz="2400" b="0" dirty="0">
              <a:latin typeface="微软雅黑" panose="020B0503020204020204" pitchFamily="34" charset="-122"/>
              <a:ea typeface="微软雅黑" panose="020B0503020204020204" pitchFamily="34" charset="-122"/>
            </a:rPr>
            <a:t>文章构成</a:t>
          </a:r>
        </a:p>
      </dgm:t>
    </dgm:pt>
    <dgm:pt modelId="{1D6A69DE-0732-4CD3-83F3-3D2737E654C8}" cxnId="{B9BE038B-7B8A-482C-9D81-CCA9E2954E32}" type="parTrans">
      <dgm:prSet/>
      <dgm:spPr/>
      <dgm:t>
        <a:bodyPr/>
        <a:lstStyle/>
        <a:p>
          <a:endParaRPr lang="zh-CN" altLang="en-US"/>
        </a:p>
      </dgm:t>
    </dgm:pt>
    <dgm:pt modelId="{67FBB468-4D39-41FF-92E5-237FF1B74141}" cxnId="{B9BE038B-7B8A-482C-9D81-CCA9E2954E32}" type="sibTrans">
      <dgm:prSet/>
      <dgm:spPr/>
      <dgm:t>
        <a:bodyPr/>
        <a:lstStyle/>
        <a:p>
          <a:endParaRPr lang="zh-CN" altLang="en-US"/>
        </a:p>
      </dgm:t>
    </dgm:pt>
    <dgm:pt modelId="{4C1187FF-BE31-433C-BD5B-E63A8FF3B95E}">
      <dgm:prSet phldrT="[文本]" custT="1"/>
      <dgm:spPr>
        <a:noFill/>
        <a:ln>
          <a:solidFill>
            <a:srgbClr val="2AAFB8"/>
          </a:solidFill>
        </a:ln>
      </dgm:spPr>
      <dgm:t>
        <a:bodyPr/>
        <a:lstStyle/>
        <a:p>
          <a:pPr>
            <a:buChar char="•"/>
          </a:pPr>
          <a:r>
            <a:rPr lang="en-GB" sz="1800" spc="-10" dirty="0">
              <a:solidFill>
                <a:schemeClr val="tx1">
                  <a:lumMod val="75000"/>
                  <a:lumOff val="25000"/>
                </a:schemeClr>
              </a:solidFill>
              <a:latin typeface="Arial" panose="020B0604020202020204"/>
              <a:cs typeface="Arial" panose="020B0604020202020204"/>
            </a:rPr>
            <a:t>Title</a:t>
          </a:r>
          <a:endParaRPr lang="zh-CN" altLang="en-US" sz="1800" dirty="0">
            <a:solidFill>
              <a:schemeClr val="tx1">
                <a:lumMod val="75000"/>
                <a:lumOff val="25000"/>
              </a:schemeClr>
            </a:solidFill>
          </a:endParaRPr>
        </a:p>
      </dgm:t>
    </dgm:pt>
    <dgm:pt modelId="{6A1CA111-6B1B-49A4-90AB-19B8A3C33591}" cxnId="{147FD904-AADC-40A7-B975-58ABF95B7764}" type="parTrans">
      <dgm:prSet/>
      <dgm:spPr>
        <a:ln>
          <a:solidFill>
            <a:srgbClr val="2AAFB8"/>
          </a:solidFill>
        </a:ln>
      </dgm:spPr>
      <dgm:t>
        <a:bodyPr/>
        <a:lstStyle/>
        <a:p>
          <a:endParaRPr lang="zh-CN" altLang="en-US"/>
        </a:p>
      </dgm:t>
    </dgm:pt>
    <dgm:pt modelId="{C2556955-855B-4DB1-BFBF-9CADFC958ABC}" cxnId="{147FD904-AADC-40A7-B975-58ABF95B7764}" type="sibTrans">
      <dgm:prSet/>
      <dgm:spPr/>
      <dgm:t>
        <a:bodyPr/>
        <a:lstStyle/>
        <a:p>
          <a:endParaRPr lang="zh-CN" altLang="en-US"/>
        </a:p>
      </dgm:t>
    </dgm:pt>
    <dgm:pt modelId="{FDB69A97-767E-4104-9C2C-CA11C4EBFC04}">
      <dgm:prSet custT="1"/>
      <dgm:spPr>
        <a:noFill/>
        <a:ln>
          <a:solidFill>
            <a:srgbClr val="2AAFB8"/>
          </a:solidFill>
        </a:ln>
      </dgm:spPr>
      <dgm:t>
        <a:bodyPr/>
        <a:lstStyle/>
        <a:p>
          <a:r>
            <a:rPr lang="en-GB" sz="1800" dirty="0">
              <a:solidFill>
                <a:schemeClr val="tx1">
                  <a:lumMod val="75000"/>
                  <a:lumOff val="25000"/>
                </a:schemeClr>
              </a:solidFill>
              <a:latin typeface="Arial" panose="020B0604020202020204"/>
              <a:cs typeface="Arial" panose="020B0604020202020204"/>
            </a:rPr>
            <a:t>Abstract</a:t>
          </a:r>
        </a:p>
      </dgm:t>
    </dgm:pt>
    <dgm:pt modelId="{7A5B22B0-0878-4236-B6C0-B941E667152F}" cxnId="{918E7A5C-0D6E-447F-9509-299533C77B30}" type="parTrans">
      <dgm:prSet/>
      <dgm:spPr>
        <a:ln>
          <a:solidFill>
            <a:srgbClr val="2AAFB8"/>
          </a:solidFill>
        </a:ln>
      </dgm:spPr>
      <dgm:t>
        <a:bodyPr/>
        <a:lstStyle/>
        <a:p>
          <a:endParaRPr lang="zh-CN" altLang="en-US"/>
        </a:p>
      </dgm:t>
    </dgm:pt>
    <dgm:pt modelId="{A76286C9-1B87-4067-BB82-25D89FF7207D}" cxnId="{918E7A5C-0D6E-447F-9509-299533C77B30}" type="sibTrans">
      <dgm:prSet/>
      <dgm:spPr/>
      <dgm:t>
        <a:bodyPr/>
        <a:lstStyle/>
        <a:p>
          <a:endParaRPr lang="zh-CN" altLang="en-US"/>
        </a:p>
      </dgm:t>
    </dgm:pt>
    <dgm:pt modelId="{CB7AC239-571C-4BD7-9408-049873814E4C}">
      <dgm:prSet custT="1"/>
      <dgm:spPr>
        <a:noFill/>
        <a:ln>
          <a:solidFill>
            <a:srgbClr val="2AAFB8"/>
          </a:solidFill>
        </a:ln>
      </dgm:spPr>
      <dgm:t>
        <a:bodyPr/>
        <a:lstStyle/>
        <a:p>
          <a:r>
            <a:rPr lang="en-GB" sz="1800" dirty="0">
              <a:solidFill>
                <a:schemeClr val="tx1">
                  <a:lumMod val="75000"/>
                  <a:lumOff val="25000"/>
                </a:schemeClr>
              </a:solidFill>
              <a:latin typeface="Arial" panose="020B0604020202020204"/>
              <a:cs typeface="Arial" panose="020B0604020202020204"/>
            </a:rPr>
            <a:t>Keywords</a:t>
          </a:r>
        </a:p>
      </dgm:t>
    </dgm:pt>
    <dgm:pt modelId="{1976AAF9-52AE-4B43-ACB6-2C704C6CA1F0}" cxnId="{2C914480-1E72-4CA6-BCD4-9AF7F0926AAE}" type="parTrans">
      <dgm:prSet/>
      <dgm:spPr>
        <a:ln>
          <a:solidFill>
            <a:srgbClr val="2AAFB8"/>
          </a:solidFill>
        </a:ln>
      </dgm:spPr>
      <dgm:t>
        <a:bodyPr/>
        <a:lstStyle/>
        <a:p>
          <a:endParaRPr lang="zh-CN" altLang="en-US"/>
        </a:p>
      </dgm:t>
    </dgm:pt>
    <dgm:pt modelId="{AA6FEC8A-A2C7-4A05-B613-2A40048B65CD}" cxnId="{2C914480-1E72-4CA6-BCD4-9AF7F0926AAE}" type="sibTrans">
      <dgm:prSet/>
      <dgm:spPr/>
      <dgm:t>
        <a:bodyPr/>
        <a:lstStyle/>
        <a:p>
          <a:endParaRPr lang="zh-CN" altLang="en-US"/>
        </a:p>
      </dgm:t>
    </dgm:pt>
    <dgm:pt modelId="{5C350C19-0CA2-45E1-BC12-8D680F861282}">
      <dgm:prSet custT="1"/>
      <dgm:spPr>
        <a:noFill/>
        <a:ln>
          <a:solidFill>
            <a:srgbClr val="2AAFB8"/>
          </a:solidFill>
        </a:ln>
      </dgm:spPr>
      <dgm:t>
        <a:bodyPr/>
        <a:lstStyle/>
        <a:p>
          <a:r>
            <a:rPr lang="en-GB" sz="1800" b="0" dirty="0">
              <a:solidFill>
                <a:schemeClr val="tx1">
                  <a:lumMod val="75000"/>
                  <a:lumOff val="25000"/>
                </a:schemeClr>
              </a:solidFill>
              <a:latin typeface="Arial" panose="020B0604020202020204"/>
              <a:cs typeface="Arial" panose="020B0604020202020204"/>
            </a:rPr>
            <a:t>Main</a:t>
          </a:r>
          <a:r>
            <a:rPr lang="en-GB" sz="1800" b="0" spc="-105" dirty="0">
              <a:solidFill>
                <a:schemeClr val="tx1">
                  <a:lumMod val="75000"/>
                  <a:lumOff val="25000"/>
                </a:schemeClr>
              </a:solidFill>
              <a:latin typeface="Arial" panose="020B0604020202020204"/>
              <a:cs typeface="Arial" panose="020B0604020202020204"/>
            </a:rPr>
            <a:t> </a:t>
          </a:r>
          <a:r>
            <a:rPr lang="en-GB" sz="1800" b="0" spc="-5" dirty="0">
              <a:solidFill>
                <a:schemeClr val="tx1">
                  <a:lumMod val="75000"/>
                  <a:lumOff val="25000"/>
                </a:schemeClr>
              </a:solidFill>
              <a:latin typeface="Arial" panose="020B0604020202020204"/>
              <a:cs typeface="Arial" panose="020B0604020202020204"/>
            </a:rPr>
            <a:t>text</a:t>
          </a:r>
          <a:endParaRPr lang="en-GB" sz="1800" b="0" dirty="0">
            <a:solidFill>
              <a:schemeClr val="tx1">
                <a:lumMod val="75000"/>
                <a:lumOff val="25000"/>
              </a:schemeClr>
            </a:solidFill>
            <a:latin typeface="Arial" panose="020B0604020202020204"/>
            <a:cs typeface="Arial" panose="020B0604020202020204"/>
          </a:endParaRPr>
        </a:p>
      </dgm:t>
    </dgm:pt>
    <dgm:pt modelId="{CC9BEBF4-0918-481C-B750-B42FCF78317D}" cxnId="{3B31D771-218C-4614-BE40-74EC40E764D2}" type="parTrans">
      <dgm:prSet/>
      <dgm:spPr>
        <a:ln>
          <a:solidFill>
            <a:srgbClr val="2AAFB8"/>
          </a:solidFill>
        </a:ln>
      </dgm:spPr>
      <dgm:t>
        <a:bodyPr/>
        <a:lstStyle/>
        <a:p>
          <a:endParaRPr lang="zh-CN" altLang="en-US"/>
        </a:p>
      </dgm:t>
    </dgm:pt>
    <dgm:pt modelId="{7E78A49E-D2E0-4F6F-B497-33EC08FBE64F}" cxnId="{3B31D771-218C-4614-BE40-74EC40E764D2}" type="sibTrans">
      <dgm:prSet/>
      <dgm:spPr/>
      <dgm:t>
        <a:bodyPr/>
        <a:lstStyle/>
        <a:p>
          <a:endParaRPr lang="zh-CN" altLang="en-US"/>
        </a:p>
      </dgm:t>
    </dgm:pt>
    <dgm:pt modelId="{1272E8DD-78B8-4816-8056-2A7D0E8549C8}">
      <dgm:prSet custT="1"/>
      <dgm:spPr>
        <a:noFill/>
        <a:ln>
          <a:solidFill>
            <a:srgbClr val="2AAFB8"/>
          </a:solidFill>
        </a:ln>
      </dgm:spPr>
      <dgm:t>
        <a:bodyPr/>
        <a:lstStyle/>
        <a:p>
          <a:pPr>
            <a:buChar char="•"/>
          </a:pPr>
          <a:r>
            <a:rPr lang="en-GB" sz="1800" spc="-5" dirty="0">
              <a:solidFill>
                <a:schemeClr val="tx1">
                  <a:lumMod val="75000"/>
                  <a:lumOff val="25000"/>
                </a:schemeClr>
              </a:solidFill>
              <a:latin typeface="Arial" panose="020B0604020202020204"/>
              <a:cs typeface="Arial" panose="020B0604020202020204"/>
            </a:rPr>
            <a:t>Acknowledgement</a:t>
          </a:r>
          <a:endParaRPr lang="en-GB" sz="1800" dirty="0">
            <a:solidFill>
              <a:schemeClr val="tx1">
                <a:lumMod val="75000"/>
                <a:lumOff val="25000"/>
              </a:schemeClr>
            </a:solidFill>
            <a:latin typeface="Arial" panose="020B0604020202020204"/>
            <a:cs typeface="Arial" panose="020B0604020202020204"/>
          </a:endParaRPr>
        </a:p>
      </dgm:t>
    </dgm:pt>
    <dgm:pt modelId="{42598DCD-9433-4E92-AD03-E2850684EF29}" cxnId="{E890C996-A85B-4481-AE5A-EFDEF66F5060}" type="parTrans">
      <dgm:prSet/>
      <dgm:spPr>
        <a:ln>
          <a:solidFill>
            <a:srgbClr val="2AAFB8"/>
          </a:solidFill>
        </a:ln>
      </dgm:spPr>
      <dgm:t>
        <a:bodyPr/>
        <a:lstStyle/>
        <a:p>
          <a:endParaRPr lang="zh-CN" altLang="en-US"/>
        </a:p>
      </dgm:t>
    </dgm:pt>
    <dgm:pt modelId="{4080C925-97DC-4120-8FAE-B947B85F969E}" cxnId="{E890C996-A85B-4481-AE5A-EFDEF66F5060}" type="sibTrans">
      <dgm:prSet/>
      <dgm:spPr/>
      <dgm:t>
        <a:bodyPr/>
        <a:lstStyle/>
        <a:p>
          <a:endParaRPr lang="zh-CN" altLang="en-US"/>
        </a:p>
      </dgm:t>
    </dgm:pt>
    <dgm:pt modelId="{34B9A615-9B10-43EC-B890-888067A7FB84}">
      <dgm:prSet custT="1"/>
      <dgm:spPr>
        <a:noFill/>
        <a:ln>
          <a:solidFill>
            <a:srgbClr val="2AAFB8"/>
          </a:solidFill>
        </a:ln>
      </dgm:spPr>
      <dgm:t>
        <a:bodyPr/>
        <a:lstStyle/>
        <a:p>
          <a:r>
            <a:rPr lang="en-GB" sz="1800" dirty="0">
              <a:solidFill>
                <a:schemeClr val="tx1">
                  <a:lumMod val="75000"/>
                  <a:lumOff val="25000"/>
                </a:schemeClr>
              </a:solidFill>
              <a:latin typeface="Arial" panose="020B0604020202020204"/>
              <a:cs typeface="Arial" panose="020B0604020202020204"/>
            </a:rPr>
            <a:t>References</a:t>
          </a:r>
        </a:p>
      </dgm:t>
    </dgm:pt>
    <dgm:pt modelId="{D9D95005-14C4-4AB5-AE65-007D6F5D5C18}" cxnId="{26A100B4-0E33-4A60-BCC7-AC8DFAE3E9A9}" type="parTrans">
      <dgm:prSet/>
      <dgm:spPr>
        <a:ln>
          <a:solidFill>
            <a:srgbClr val="2AAFB8"/>
          </a:solidFill>
        </a:ln>
      </dgm:spPr>
      <dgm:t>
        <a:bodyPr/>
        <a:lstStyle/>
        <a:p>
          <a:endParaRPr lang="zh-CN" altLang="en-US"/>
        </a:p>
      </dgm:t>
    </dgm:pt>
    <dgm:pt modelId="{8653A495-6048-48E1-BD4A-2651B2B5F4FA}" cxnId="{26A100B4-0E33-4A60-BCC7-AC8DFAE3E9A9}" type="sibTrans">
      <dgm:prSet/>
      <dgm:spPr/>
      <dgm:t>
        <a:bodyPr/>
        <a:lstStyle/>
        <a:p>
          <a:endParaRPr lang="zh-CN" altLang="en-US"/>
        </a:p>
      </dgm:t>
    </dgm:pt>
    <dgm:pt modelId="{EE2A5AE5-833E-4C97-B88F-6A291186935E}">
      <dgm:prSet custT="1"/>
      <dgm:spPr>
        <a:noFill/>
        <a:ln>
          <a:solidFill>
            <a:srgbClr val="2AAFB8"/>
          </a:solidFill>
        </a:ln>
      </dgm:spPr>
      <dgm:t>
        <a:bodyPr/>
        <a:lstStyle/>
        <a:p>
          <a:r>
            <a:rPr lang="en-GB" sz="1800" dirty="0">
              <a:solidFill>
                <a:schemeClr val="tx1">
                  <a:lumMod val="75000"/>
                  <a:lumOff val="25000"/>
                </a:schemeClr>
              </a:solidFill>
              <a:latin typeface="Arial" panose="020B0604020202020204"/>
              <a:cs typeface="Arial" panose="020B0604020202020204"/>
            </a:rPr>
            <a:t>Supporting</a:t>
          </a:r>
          <a:r>
            <a:rPr lang="en-GB" sz="1800" spc="-75" dirty="0">
              <a:solidFill>
                <a:schemeClr val="tx1">
                  <a:lumMod val="75000"/>
                  <a:lumOff val="25000"/>
                </a:schemeClr>
              </a:solidFill>
              <a:latin typeface="Arial" panose="020B0604020202020204"/>
              <a:cs typeface="Arial" panose="020B0604020202020204"/>
            </a:rPr>
            <a:t> </a:t>
          </a:r>
          <a:r>
            <a:rPr lang="en-GB" sz="1800" spc="-5" dirty="0">
              <a:solidFill>
                <a:schemeClr val="tx1">
                  <a:lumMod val="75000"/>
                  <a:lumOff val="25000"/>
                </a:schemeClr>
              </a:solidFill>
              <a:latin typeface="Arial" panose="020B0604020202020204"/>
              <a:cs typeface="Arial" panose="020B0604020202020204"/>
            </a:rPr>
            <a:t>materials</a:t>
          </a:r>
          <a:endParaRPr lang="en-GB" sz="1800" dirty="0">
            <a:solidFill>
              <a:schemeClr val="tx1">
                <a:lumMod val="75000"/>
                <a:lumOff val="25000"/>
              </a:schemeClr>
            </a:solidFill>
            <a:latin typeface="Arial" panose="020B0604020202020204"/>
            <a:cs typeface="Arial" panose="020B0604020202020204"/>
          </a:endParaRPr>
        </a:p>
      </dgm:t>
    </dgm:pt>
    <dgm:pt modelId="{EA14A9A6-5B82-45B3-8C23-4BA4BE23D132}" cxnId="{66A6473F-0E87-47BB-803D-67FAB189773C}" type="parTrans">
      <dgm:prSet/>
      <dgm:spPr>
        <a:ln>
          <a:solidFill>
            <a:srgbClr val="2AAFB8"/>
          </a:solidFill>
        </a:ln>
      </dgm:spPr>
      <dgm:t>
        <a:bodyPr/>
        <a:lstStyle/>
        <a:p>
          <a:endParaRPr lang="zh-CN" altLang="en-US"/>
        </a:p>
      </dgm:t>
    </dgm:pt>
    <dgm:pt modelId="{C6459A2C-C0E1-4BD5-A59A-A7798F60FB6E}" cxnId="{66A6473F-0E87-47BB-803D-67FAB189773C}" type="sibTrans">
      <dgm:prSet/>
      <dgm:spPr/>
      <dgm:t>
        <a:bodyPr/>
        <a:lstStyle/>
        <a:p>
          <a:endParaRPr lang="zh-CN" altLang="en-US"/>
        </a:p>
      </dgm:t>
    </dgm:pt>
    <dgm:pt modelId="{DAB663E8-0DA4-49CA-B503-2BDC96E51775}">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pPr>
            <a:buChar char="•"/>
          </a:pPr>
          <a:r>
            <a:rPr lang="en-GB" sz="1600" b="0" dirty="0">
              <a:solidFill>
                <a:schemeClr val="tx1">
                  <a:lumMod val="75000"/>
                  <a:lumOff val="25000"/>
                </a:schemeClr>
              </a:solidFill>
              <a:latin typeface="Arial" panose="020B0604020202020204"/>
              <a:cs typeface="Arial" panose="020B0604020202020204"/>
            </a:rPr>
            <a:t>Introduction</a:t>
          </a:r>
        </a:p>
      </dgm:t>
    </dgm:pt>
    <dgm:pt modelId="{35274899-611D-4B9B-82FA-A2EE8345A3B3}" cxnId="{5D07B9EF-227E-4EAA-A0B0-F9E9546E3A8E}" type="parTrans">
      <dgm:prSet/>
      <dgm:spPr>
        <a:ln>
          <a:solidFill>
            <a:srgbClr val="46B09E"/>
          </a:solidFill>
        </a:ln>
      </dgm:spPr>
      <dgm:t>
        <a:bodyPr/>
        <a:lstStyle/>
        <a:p>
          <a:endParaRPr lang="zh-CN" altLang="en-US"/>
        </a:p>
      </dgm:t>
    </dgm:pt>
    <dgm:pt modelId="{F029FF3D-599B-4C54-AA32-05E070D36E8F}" cxnId="{5D07B9EF-227E-4EAA-A0B0-F9E9546E3A8E}" type="sibTrans">
      <dgm:prSet/>
      <dgm:spPr/>
      <dgm:t>
        <a:bodyPr/>
        <a:lstStyle/>
        <a:p>
          <a:endParaRPr lang="zh-CN" altLang="en-US"/>
        </a:p>
      </dgm:t>
    </dgm:pt>
    <dgm:pt modelId="{55429F08-47D9-47A5-BDFA-00B385B6901B}">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altLang="zh-CN" sz="1600" b="0" dirty="0">
              <a:solidFill>
                <a:schemeClr val="tx1">
                  <a:lumMod val="75000"/>
                  <a:lumOff val="25000"/>
                </a:schemeClr>
              </a:solidFill>
              <a:latin typeface="Arial" panose="020B0604020202020204"/>
              <a:cs typeface="Arial" panose="020B0604020202020204"/>
            </a:rPr>
            <a:t>Methodology</a:t>
          </a:r>
          <a:endParaRPr lang="en-GB" sz="1600" b="0" dirty="0">
            <a:solidFill>
              <a:schemeClr val="tx1">
                <a:lumMod val="75000"/>
                <a:lumOff val="25000"/>
              </a:schemeClr>
            </a:solidFill>
            <a:latin typeface="Arial" panose="020B0604020202020204"/>
            <a:cs typeface="Arial" panose="020B0604020202020204"/>
          </a:endParaRPr>
        </a:p>
      </dgm:t>
    </dgm:pt>
    <dgm:pt modelId="{B73ECEE8-CD8B-4104-BE6C-2AA5BABAE80C}" cxnId="{BA30DCE4-B2AC-4266-888E-DB91CE0A189A}" type="parTrans">
      <dgm:prSet/>
      <dgm:spPr>
        <a:ln>
          <a:solidFill>
            <a:srgbClr val="46B09E"/>
          </a:solidFill>
        </a:ln>
      </dgm:spPr>
      <dgm:t>
        <a:bodyPr/>
        <a:lstStyle/>
        <a:p>
          <a:endParaRPr lang="zh-CN" altLang="en-US"/>
        </a:p>
      </dgm:t>
    </dgm:pt>
    <dgm:pt modelId="{B0C22588-CFA6-4514-B0D4-0CA47C355FAE}" cxnId="{BA30DCE4-B2AC-4266-888E-DB91CE0A189A}" type="sibTrans">
      <dgm:prSet/>
      <dgm:spPr/>
      <dgm:t>
        <a:bodyPr/>
        <a:lstStyle/>
        <a:p>
          <a:endParaRPr lang="zh-CN" altLang="en-US"/>
        </a:p>
      </dgm:t>
    </dgm:pt>
    <dgm:pt modelId="{96B0BB2F-7924-4426-BE82-D892DA7BAAA3}">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dirty="0">
              <a:solidFill>
                <a:schemeClr val="tx1">
                  <a:lumMod val="75000"/>
                  <a:lumOff val="25000"/>
                </a:schemeClr>
              </a:solidFill>
              <a:latin typeface="Arial" panose="020B0604020202020204"/>
              <a:cs typeface="Arial" panose="020B0604020202020204"/>
            </a:rPr>
            <a:t>Results</a:t>
          </a:r>
        </a:p>
      </dgm:t>
    </dgm:pt>
    <dgm:pt modelId="{B0F2A8DA-CC76-405F-9898-48CD0ECC3566}" cxnId="{123BE612-6242-47AD-AE74-DB40C88A8496}" type="parTrans">
      <dgm:prSet/>
      <dgm:spPr>
        <a:ln>
          <a:solidFill>
            <a:srgbClr val="46B09E"/>
          </a:solidFill>
        </a:ln>
      </dgm:spPr>
      <dgm:t>
        <a:bodyPr/>
        <a:lstStyle/>
        <a:p>
          <a:endParaRPr lang="zh-CN" altLang="en-US"/>
        </a:p>
      </dgm:t>
    </dgm:pt>
    <dgm:pt modelId="{085F38FC-1F60-4471-B091-2561A045D2DA}" cxnId="{123BE612-6242-47AD-AE74-DB40C88A8496}" type="sibTrans">
      <dgm:prSet/>
      <dgm:spPr/>
      <dgm:t>
        <a:bodyPr/>
        <a:lstStyle/>
        <a:p>
          <a:endParaRPr lang="zh-CN" altLang="en-US"/>
        </a:p>
      </dgm:t>
    </dgm:pt>
    <dgm:pt modelId="{AB13A90C-7ED3-4E59-A46C-2898B5D23998}">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dirty="0">
              <a:solidFill>
                <a:schemeClr val="tx1">
                  <a:lumMod val="75000"/>
                  <a:lumOff val="25000"/>
                </a:schemeClr>
              </a:solidFill>
              <a:latin typeface="Arial" panose="020B0604020202020204"/>
              <a:cs typeface="Arial" panose="020B0604020202020204"/>
            </a:rPr>
            <a:t>Discussion</a:t>
          </a:r>
        </a:p>
      </dgm:t>
    </dgm:pt>
    <dgm:pt modelId="{B51FD7F7-06B2-4B94-B13F-490F2FBDD2DB}" cxnId="{3F51CAE8-1202-4565-A1FC-B7E2B5587152}" type="parTrans">
      <dgm:prSet/>
      <dgm:spPr>
        <a:ln>
          <a:solidFill>
            <a:srgbClr val="46B09E"/>
          </a:solidFill>
        </a:ln>
      </dgm:spPr>
      <dgm:t>
        <a:bodyPr/>
        <a:lstStyle/>
        <a:p>
          <a:endParaRPr lang="zh-CN" altLang="en-US"/>
        </a:p>
      </dgm:t>
    </dgm:pt>
    <dgm:pt modelId="{A69A0CBC-584F-4F06-AD67-7880FBB9084B}" cxnId="{3F51CAE8-1202-4565-A1FC-B7E2B5587152}" type="sibTrans">
      <dgm:prSet/>
      <dgm:spPr/>
      <dgm:t>
        <a:bodyPr/>
        <a:lstStyle/>
        <a:p>
          <a:endParaRPr lang="zh-CN" altLang="en-US"/>
        </a:p>
      </dgm:t>
    </dgm:pt>
    <dgm:pt modelId="{87C92EF7-8712-4408-99EC-B3166014C3D1}">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spc="-5" dirty="0">
              <a:solidFill>
                <a:schemeClr val="tx1">
                  <a:lumMod val="75000"/>
                  <a:lumOff val="25000"/>
                </a:schemeClr>
              </a:solidFill>
              <a:latin typeface="Arial" panose="020B0604020202020204"/>
              <a:cs typeface="Arial" panose="020B0604020202020204"/>
            </a:rPr>
            <a:t>Conclusions</a:t>
          </a:r>
          <a:endParaRPr lang="en-GB" sz="1600" b="0" dirty="0">
            <a:solidFill>
              <a:schemeClr val="tx1">
                <a:lumMod val="75000"/>
                <a:lumOff val="25000"/>
              </a:schemeClr>
            </a:solidFill>
            <a:latin typeface="Arial" panose="020B0604020202020204"/>
            <a:cs typeface="Arial" panose="020B0604020202020204"/>
          </a:endParaRPr>
        </a:p>
      </dgm:t>
    </dgm:pt>
    <dgm:pt modelId="{68DDA992-B07B-4451-8F3F-2F9003B103E4}" cxnId="{B5641231-B775-48B1-9FB2-80B51242C8F9}" type="parTrans">
      <dgm:prSet/>
      <dgm:spPr>
        <a:ln>
          <a:solidFill>
            <a:srgbClr val="46B09E"/>
          </a:solidFill>
        </a:ln>
      </dgm:spPr>
      <dgm:t>
        <a:bodyPr/>
        <a:lstStyle/>
        <a:p>
          <a:endParaRPr lang="zh-CN" altLang="en-US"/>
        </a:p>
      </dgm:t>
    </dgm:pt>
    <dgm:pt modelId="{BD6C0C12-28A8-49BC-832B-2D931E02D6E9}" cxnId="{B5641231-B775-48B1-9FB2-80B51242C8F9}" type="sibTrans">
      <dgm:prSet/>
      <dgm:spPr/>
      <dgm:t>
        <a:bodyPr/>
        <a:lstStyle/>
        <a:p>
          <a:endParaRPr lang="zh-CN" altLang="en-US"/>
        </a:p>
      </dgm:t>
    </dgm:pt>
    <dgm:pt modelId="{901C45C0-8ABB-4921-8374-5F04489F4D74}">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pPr>
            <a:buChar char="•"/>
          </a:pPr>
          <a:r>
            <a:rPr lang="en-US" sz="1600" b="0" dirty="0">
              <a:solidFill>
                <a:schemeClr val="tx1">
                  <a:lumMod val="75000"/>
                  <a:lumOff val="25000"/>
                </a:schemeClr>
              </a:solidFill>
              <a:latin typeface="Arial" panose="020B0604020202020204"/>
              <a:cs typeface="Arial" panose="020B0604020202020204"/>
            </a:rPr>
            <a:t>Literature </a:t>
          </a:r>
          <a:r>
            <a:rPr lang="en-US" altLang="zh-CN" sz="1600" b="0" dirty="0">
              <a:solidFill>
                <a:schemeClr val="tx1">
                  <a:lumMod val="75000"/>
                  <a:lumOff val="25000"/>
                </a:schemeClr>
              </a:solidFill>
              <a:latin typeface="Arial" panose="020B0604020202020204"/>
              <a:cs typeface="Arial" panose="020B0604020202020204"/>
            </a:rPr>
            <a:t>Review</a:t>
          </a:r>
          <a:endParaRPr lang="en-GB" sz="1600" b="0" dirty="0">
            <a:solidFill>
              <a:schemeClr val="tx1">
                <a:lumMod val="75000"/>
                <a:lumOff val="25000"/>
              </a:schemeClr>
            </a:solidFill>
            <a:latin typeface="Arial" panose="020B0604020202020204"/>
            <a:cs typeface="Arial" panose="020B0604020202020204"/>
          </a:endParaRPr>
        </a:p>
      </dgm:t>
    </dgm:pt>
    <dgm:pt modelId="{D59D8555-8849-4C21-89FE-392E350FF95F}" cxnId="{67491E5E-AB97-49A6-9259-2D5FEB02E4CA}" type="parTrans">
      <dgm:prSet/>
      <dgm:spPr>
        <a:ln>
          <a:solidFill>
            <a:srgbClr val="46B09E"/>
          </a:solidFill>
        </a:ln>
      </dgm:spPr>
      <dgm:t>
        <a:bodyPr/>
        <a:lstStyle/>
        <a:p>
          <a:endParaRPr lang="zh-CN" altLang="en-US"/>
        </a:p>
      </dgm:t>
    </dgm:pt>
    <dgm:pt modelId="{C1237B49-5A77-46A8-995C-0387ABD57A7F}" cxnId="{67491E5E-AB97-49A6-9259-2D5FEB02E4CA}" type="sibTrans">
      <dgm:prSet/>
      <dgm:spPr/>
      <dgm:t>
        <a:bodyPr/>
        <a:lstStyle/>
        <a:p>
          <a:endParaRPr lang="zh-CN" altLang="en-US"/>
        </a:p>
      </dgm:t>
    </dgm:pt>
    <dgm:pt modelId="{1CE607AD-744B-4FB7-8986-6F9B9D271B0F}" type="pres">
      <dgm:prSet presAssocID="{3F32C485-8213-4765-A4BD-CB2B262459CE}" presName="diagram" presStyleCnt="0">
        <dgm:presLayoutVars>
          <dgm:chPref val="1"/>
          <dgm:dir/>
          <dgm:animOne val="branch"/>
          <dgm:animLvl val="lvl"/>
          <dgm:resizeHandles val="exact"/>
        </dgm:presLayoutVars>
      </dgm:prSet>
      <dgm:spPr/>
    </dgm:pt>
    <dgm:pt modelId="{536ECBC6-4DB9-4804-A36C-B4D50B07FE0A}" type="pres">
      <dgm:prSet presAssocID="{325AE4C7-D24B-4EF5-947D-19737E98C990}" presName="root1" presStyleCnt="0"/>
      <dgm:spPr/>
    </dgm:pt>
    <dgm:pt modelId="{2DB792F1-E970-4C88-A21E-916C2C1592EE}" type="pres">
      <dgm:prSet presAssocID="{325AE4C7-D24B-4EF5-947D-19737E98C990}" presName="LevelOneTextNode" presStyleLbl="node0" presStyleIdx="0" presStyleCnt="1" custScaleX="92091" custScaleY="70433" custLinFactNeighborX="-8051">
        <dgm:presLayoutVars>
          <dgm:chPref val="3"/>
        </dgm:presLayoutVars>
      </dgm:prSet>
      <dgm:spPr/>
    </dgm:pt>
    <dgm:pt modelId="{C10A5240-E46B-4B8C-BAAF-FCE17BD669AB}" type="pres">
      <dgm:prSet presAssocID="{325AE4C7-D24B-4EF5-947D-19737E98C990}" presName="level2hierChild" presStyleCnt="0"/>
      <dgm:spPr/>
    </dgm:pt>
    <dgm:pt modelId="{A287B8DE-F679-49D4-9BCF-27DA0AD833AA}" type="pres">
      <dgm:prSet presAssocID="{6A1CA111-6B1B-49A4-90AB-19B8A3C33591}" presName="conn2-1" presStyleLbl="parChTrans1D2" presStyleIdx="0" presStyleCnt="7"/>
      <dgm:spPr/>
    </dgm:pt>
    <dgm:pt modelId="{250D3AA5-AAA8-430F-8FA7-DAB79F266FE7}" type="pres">
      <dgm:prSet presAssocID="{6A1CA111-6B1B-49A4-90AB-19B8A3C33591}" presName="connTx" presStyleLbl="parChTrans1D2" presStyleIdx="0" presStyleCnt="7"/>
      <dgm:spPr/>
    </dgm:pt>
    <dgm:pt modelId="{37C2AF9D-66A3-46D0-9602-61AEBCC7956B}" type="pres">
      <dgm:prSet presAssocID="{4C1187FF-BE31-433C-BD5B-E63A8FF3B95E}" presName="root2" presStyleCnt="0"/>
      <dgm:spPr/>
    </dgm:pt>
    <dgm:pt modelId="{075806FD-33A5-47C9-AA68-FE59CB851636}" type="pres">
      <dgm:prSet presAssocID="{4C1187FF-BE31-433C-BD5B-E63A8FF3B95E}" presName="LevelTwoTextNode" presStyleLbl="node2" presStyleIdx="0" presStyleCnt="7" custScaleX="97591" custScaleY="33180" custLinFactNeighborX="-12853">
        <dgm:presLayoutVars>
          <dgm:chPref val="3"/>
        </dgm:presLayoutVars>
      </dgm:prSet>
      <dgm:spPr/>
    </dgm:pt>
    <dgm:pt modelId="{C1B11255-E164-4BC6-B005-D68A580C9391}" type="pres">
      <dgm:prSet presAssocID="{4C1187FF-BE31-433C-BD5B-E63A8FF3B95E}" presName="level3hierChild" presStyleCnt="0"/>
      <dgm:spPr/>
    </dgm:pt>
    <dgm:pt modelId="{D88F7021-CB31-479D-B78C-94FFB9251074}" type="pres">
      <dgm:prSet presAssocID="{7A5B22B0-0878-4236-B6C0-B941E667152F}" presName="conn2-1" presStyleLbl="parChTrans1D2" presStyleIdx="1" presStyleCnt="7"/>
      <dgm:spPr/>
    </dgm:pt>
    <dgm:pt modelId="{83FC748C-ECB7-4C1D-A23C-67F70D8D6C3C}" type="pres">
      <dgm:prSet presAssocID="{7A5B22B0-0878-4236-B6C0-B941E667152F}" presName="connTx" presStyleLbl="parChTrans1D2" presStyleIdx="1" presStyleCnt="7"/>
      <dgm:spPr/>
    </dgm:pt>
    <dgm:pt modelId="{18A1EA00-1B85-42E4-8E5A-CCFDCFC4DE54}" type="pres">
      <dgm:prSet presAssocID="{FDB69A97-767E-4104-9C2C-CA11C4EBFC04}" presName="root2" presStyleCnt="0"/>
      <dgm:spPr/>
    </dgm:pt>
    <dgm:pt modelId="{31DEE247-E997-4D0A-9A24-D0992E7379D2}" type="pres">
      <dgm:prSet presAssocID="{FDB69A97-767E-4104-9C2C-CA11C4EBFC04}" presName="LevelTwoTextNode" presStyleLbl="node2" presStyleIdx="1" presStyleCnt="7" custScaleX="97591" custScaleY="33180" custLinFactNeighborX="-12853">
        <dgm:presLayoutVars>
          <dgm:chPref val="3"/>
        </dgm:presLayoutVars>
      </dgm:prSet>
      <dgm:spPr/>
    </dgm:pt>
    <dgm:pt modelId="{F69FCE23-0AA8-4B3A-99DF-7CC7F24D5296}" type="pres">
      <dgm:prSet presAssocID="{FDB69A97-767E-4104-9C2C-CA11C4EBFC04}" presName="level3hierChild" presStyleCnt="0"/>
      <dgm:spPr/>
    </dgm:pt>
    <dgm:pt modelId="{CBF3F27D-9A4C-4407-A997-821400872794}" type="pres">
      <dgm:prSet presAssocID="{1976AAF9-52AE-4B43-ACB6-2C704C6CA1F0}" presName="conn2-1" presStyleLbl="parChTrans1D2" presStyleIdx="2" presStyleCnt="7"/>
      <dgm:spPr/>
    </dgm:pt>
    <dgm:pt modelId="{108E982C-269A-4A2D-B241-2D49B9A7ECFE}" type="pres">
      <dgm:prSet presAssocID="{1976AAF9-52AE-4B43-ACB6-2C704C6CA1F0}" presName="connTx" presStyleLbl="parChTrans1D2" presStyleIdx="2" presStyleCnt="7"/>
      <dgm:spPr/>
    </dgm:pt>
    <dgm:pt modelId="{8C201E9A-6BE7-4535-937E-74EC8458835D}" type="pres">
      <dgm:prSet presAssocID="{CB7AC239-571C-4BD7-9408-049873814E4C}" presName="root2" presStyleCnt="0"/>
      <dgm:spPr/>
    </dgm:pt>
    <dgm:pt modelId="{5F113677-991E-4FBC-BD99-564196739CB1}" type="pres">
      <dgm:prSet presAssocID="{CB7AC239-571C-4BD7-9408-049873814E4C}" presName="LevelTwoTextNode" presStyleLbl="node2" presStyleIdx="2" presStyleCnt="7" custScaleX="97591" custScaleY="33180" custLinFactNeighborX="-12853">
        <dgm:presLayoutVars>
          <dgm:chPref val="3"/>
        </dgm:presLayoutVars>
      </dgm:prSet>
      <dgm:spPr/>
    </dgm:pt>
    <dgm:pt modelId="{9518BFD7-4056-4D1A-A78F-9157DCF84D69}" type="pres">
      <dgm:prSet presAssocID="{CB7AC239-571C-4BD7-9408-049873814E4C}" presName="level3hierChild" presStyleCnt="0"/>
      <dgm:spPr/>
    </dgm:pt>
    <dgm:pt modelId="{A7E57007-9FCF-46A0-A22A-EF565583111C}" type="pres">
      <dgm:prSet presAssocID="{CC9BEBF4-0918-481C-B750-B42FCF78317D}" presName="conn2-1" presStyleLbl="parChTrans1D2" presStyleIdx="3" presStyleCnt="7"/>
      <dgm:spPr/>
    </dgm:pt>
    <dgm:pt modelId="{EE8198F0-5C01-4CDD-AE8A-BBF0EC70656E}" type="pres">
      <dgm:prSet presAssocID="{CC9BEBF4-0918-481C-B750-B42FCF78317D}" presName="connTx" presStyleLbl="parChTrans1D2" presStyleIdx="3" presStyleCnt="7"/>
      <dgm:spPr/>
    </dgm:pt>
    <dgm:pt modelId="{961578C0-B659-4CD4-8C5E-B274EB54740D}" type="pres">
      <dgm:prSet presAssocID="{5C350C19-0CA2-45E1-BC12-8D680F861282}" presName="root2" presStyleCnt="0"/>
      <dgm:spPr/>
    </dgm:pt>
    <dgm:pt modelId="{BF3D478A-BD5D-4570-97A9-16C29444C924}" type="pres">
      <dgm:prSet presAssocID="{5C350C19-0CA2-45E1-BC12-8D680F861282}" presName="LevelTwoTextNode" presStyleLbl="node2" presStyleIdx="3" presStyleCnt="7" custScaleX="97591" custScaleY="33180" custLinFactNeighborX="-12853">
        <dgm:presLayoutVars>
          <dgm:chPref val="3"/>
        </dgm:presLayoutVars>
      </dgm:prSet>
      <dgm:spPr/>
    </dgm:pt>
    <dgm:pt modelId="{7D917402-8F74-4950-A44A-517C091EF109}" type="pres">
      <dgm:prSet presAssocID="{5C350C19-0CA2-45E1-BC12-8D680F861282}" presName="level3hierChild" presStyleCnt="0"/>
      <dgm:spPr/>
    </dgm:pt>
    <dgm:pt modelId="{3790C520-B58E-4C45-BA66-706F1D7906C4}" type="pres">
      <dgm:prSet presAssocID="{35274899-611D-4B9B-82FA-A2EE8345A3B3}" presName="conn2-1" presStyleLbl="parChTrans1D3" presStyleIdx="0" presStyleCnt="6"/>
      <dgm:spPr/>
    </dgm:pt>
    <dgm:pt modelId="{A47560ED-B4E4-4439-BEDA-FE1A854ABAA9}" type="pres">
      <dgm:prSet presAssocID="{35274899-611D-4B9B-82FA-A2EE8345A3B3}" presName="connTx" presStyleLbl="parChTrans1D3" presStyleIdx="0" presStyleCnt="6"/>
      <dgm:spPr/>
    </dgm:pt>
    <dgm:pt modelId="{5D3B64D1-78C5-456E-87FE-8A2CB7536887}" type="pres">
      <dgm:prSet presAssocID="{DAB663E8-0DA4-49CA-B503-2BDC96E51775}" presName="root2" presStyleCnt="0"/>
      <dgm:spPr/>
    </dgm:pt>
    <dgm:pt modelId="{885C859B-AFA2-46E8-A502-973005290DF3}" type="pres">
      <dgm:prSet presAssocID="{DAB663E8-0DA4-49CA-B503-2BDC96E51775}" presName="LevelTwoTextNode" presStyleLbl="node3" presStyleIdx="0" presStyleCnt="6" custScaleX="80881" custScaleY="31735" custLinFactNeighborX="-16768" custLinFactNeighborY="19080">
        <dgm:presLayoutVars>
          <dgm:chPref val="3"/>
        </dgm:presLayoutVars>
      </dgm:prSet>
      <dgm:spPr/>
    </dgm:pt>
    <dgm:pt modelId="{EEF13CA8-E270-4192-94AD-084847829835}" type="pres">
      <dgm:prSet presAssocID="{DAB663E8-0DA4-49CA-B503-2BDC96E51775}" presName="level3hierChild" presStyleCnt="0"/>
      <dgm:spPr/>
    </dgm:pt>
    <dgm:pt modelId="{6E950648-E5C0-4BD6-8682-5DBBFC617183}" type="pres">
      <dgm:prSet presAssocID="{D59D8555-8849-4C21-89FE-392E350FF95F}" presName="conn2-1" presStyleLbl="parChTrans1D3" presStyleIdx="1" presStyleCnt="6"/>
      <dgm:spPr/>
    </dgm:pt>
    <dgm:pt modelId="{151E0324-31E5-4D5B-A536-7AE3245866BF}" type="pres">
      <dgm:prSet presAssocID="{D59D8555-8849-4C21-89FE-392E350FF95F}" presName="connTx" presStyleLbl="parChTrans1D3" presStyleIdx="1" presStyleCnt="6"/>
      <dgm:spPr/>
    </dgm:pt>
    <dgm:pt modelId="{39EC4230-27AD-4223-8D10-DD0B0FAB69FF}" type="pres">
      <dgm:prSet presAssocID="{901C45C0-8ABB-4921-8374-5F04489F4D74}" presName="root2" presStyleCnt="0"/>
      <dgm:spPr/>
    </dgm:pt>
    <dgm:pt modelId="{C5EB121F-F3CB-4785-9AF8-721EDC64B075}" type="pres">
      <dgm:prSet presAssocID="{901C45C0-8ABB-4921-8374-5F04489F4D74}" presName="LevelTwoTextNode" presStyleLbl="node3" presStyleIdx="1" presStyleCnt="6" custScaleX="80880" custScaleY="31735" custLinFactNeighborX="-16767" custLinFactNeighborY="11838">
        <dgm:presLayoutVars>
          <dgm:chPref val="3"/>
        </dgm:presLayoutVars>
      </dgm:prSet>
      <dgm:spPr/>
    </dgm:pt>
    <dgm:pt modelId="{453F55DF-D81E-42DF-A418-77172684F29D}" type="pres">
      <dgm:prSet presAssocID="{901C45C0-8ABB-4921-8374-5F04489F4D74}" presName="level3hierChild" presStyleCnt="0"/>
      <dgm:spPr/>
    </dgm:pt>
    <dgm:pt modelId="{926E7A22-09E0-4267-98C8-2E6B264DDE50}" type="pres">
      <dgm:prSet presAssocID="{B73ECEE8-CD8B-4104-BE6C-2AA5BABAE80C}" presName="conn2-1" presStyleLbl="parChTrans1D3" presStyleIdx="2" presStyleCnt="6"/>
      <dgm:spPr/>
    </dgm:pt>
    <dgm:pt modelId="{150CEA32-EFEC-4917-980B-B3FCFF472942}" type="pres">
      <dgm:prSet presAssocID="{B73ECEE8-CD8B-4104-BE6C-2AA5BABAE80C}" presName="connTx" presStyleLbl="parChTrans1D3" presStyleIdx="2" presStyleCnt="6"/>
      <dgm:spPr/>
    </dgm:pt>
    <dgm:pt modelId="{222267F5-60A9-48B5-B3B2-61448397DC07}" type="pres">
      <dgm:prSet presAssocID="{55429F08-47D9-47A5-BDFA-00B385B6901B}" presName="root2" presStyleCnt="0"/>
      <dgm:spPr/>
    </dgm:pt>
    <dgm:pt modelId="{6594A313-ABC4-465A-9000-985CB17C84FA}" type="pres">
      <dgm:prSet presAssocID="{55429F08-47D9-47A5-BDFA-00B385B6901B}" presName="LevelTwoTextNode" presStyleLbl="node3" presStyleIdx="2" presStyleCnt="6" custScaleX="80881" custScaleY="31735" custLinFactNeighborX="-16768" custLinFactNeighborY="3816">
        <dgm:presLayoutVars>
          <dgm:chPref val="3"/>
        </dgm:presLayoutVars>
      </dgm:prSet>
      <dgm:spPr/>
    </dgm:pt>
    <dgm:pt modelId="{0D2C0577-DC5A-4B8B-A16B-EE2B63E5AA39}" type="pres">
      <dgm:prSet presAssocID="{55429F08-47D9-47A5-BDFA-00B385B6901B}" presName="level3hierChild" presStyleCnt="0"/>
      <dgm:spPr/>
    </dgm:pt>
    <dgm:pt modelId="{24C0883A-E2A6-494D-9465-B5BDB7D3FB57}" type="pres">
      <dgm:prSet presAssocID="{B0F2A8DA-CC76-405F-9898-48CD0ECC3566}" presName="conn2-1" presStyleLbl="parChTrans1D3" presStyleIdx="3" presStyleCnt="6"/>
      <dgm:spPr/>
    </dgm:pt>
    <dgm:pt modelId="{AA9C9790-009A-40A6-AB8F-44EEC74266D1}" type="pres">
      <dgm:prSet presAssocID="{B0F2A8DA-CC76-405F-9898-48CD0ECC3566}" presName="connTx" presStyleLbl="parChTrans1D3" presStyleIdx="3" presStyleCnt="6"/>
      <dgm:spPr/>
    </dgm:pt>
    <dgm:pt modelId="{3481096C-BB69-4026-B9F7-545933DED069}" type="pres">
      <dgm:prSet presAssocID="{96B0BB2F-7924-4426-BE82-D892DA7BAAA3}" presName="root2" presStyleCnt="0"/>
      <dgm:spPr/>
    </dgm:pt>
    <dgm:pt modelId="{4EF12830-84BA-44FD-89EA-42A1EBD9F625}" type="pres">
      <dgm:prSet presAssocID="{96B0BB2F-7924-4426-BE82-D892DA7BAAA3}" presName="LevelTwoTextNode" presStyleLbl="node3" presStyleIdx="3" presStyleCnt="6" custScaleX="80881" custScaleY="31735" custLinFactNeighborX="-16768" custLinFactNeighborY="-3816">
        <dgm:presLayoutVars>
          <dgm:chPref val="3"/>
        </dgm:presLayoutVars>
      </dgm:prSet>
      <dgm:spPr/>
    </dgm:pt>
    <dgm:pt modelId="{68CBF520-98B2-4E06-A0E5-5234F48707EB}" type="pres">
      <dgm:prSet presAssocID="{96B0BB2F-7924-4426-BE82-D892DA7BAAA3}" presName="level3hierChild" presStyleCnt="0"/>
      <dgm:spPr/>
    </dgm:pt>
    <dgm:pt modelId="{84408C59-4DE3-4965-8AD8-361CE4508CB4}" type="pres">
      <dgm:prSet presAssocID="{B51FD7F7-06B2-4B94-B13F-490F2FBDD2DB}" presName="conn2-1" presStyleLbl="parChTrans1D3" presStyleIdx="4" presStyleCnt="6"/>
      <dgm:spPr/>
    </dgm:pt>
    <dgm:pt modelId="{7C3224AD-D751-47CD-915E-898D33302F69}" type="pres">
      <dgm:prSet presAssocID="{B51FD7F7-06B2-4B94-B13F-490F2FBDD2DB}" presName="connTx" presStyleLbl="parChTrans1D3" presStyleIdx="4" presStyleCnt="6"/>
      <dgm:spPr/>
    </dgm:pt>
    <dgm:pt modelId="{C5ACFDD0-EADE-4C82-BE4A-2DBD490F2EC0}" type="pres">
      <dgm:prSet presAssocID="{AB13A90C-7ED3-4E59-A46C-2898B5D23998}" presName="root2" presStyleCnt="0"/>
      <dgm:spPr/>
    </dgm:pt>
    <dgm:pt modelId="{6FD4BCBC-5EA5-4E02-9261-270CEE9AABD0}" type="pres">
      <dgm:prSet presAssocID="{AB13A90C-7ED3-4E59-A46C-2898B5D23998}" presName="LevelTwoTextNode" presStyleLbl="node3" presStyleIdx="4" presStyleCnt="6" custScaleX="80881" custScaleY="31735" custLinFactNeighborX="-16768" custLinFactNeighborY="-12084">
        <dgm:presLayoutVars>
          <dgm:chPref val="3"/>
        </dgm:presLayoutVars>
      </dgm:prSet>
      <dgm:spPr/>
    </dgm:pt>
    <dgm:pt modelId="{A442DF60-F131-4F96-82A5-8D8DDF09DD88}" type="pres">
      <dgm:prSet presAssocID="{AB13A90C-7ED3-4E59-A46C-2898B5D23998}" presName="level3hierChild" presStyleCnt="0"/>
      <dgm:spPr/>
    </dgm:pt>
    <dgm:pt modelId="{D8BBA9C1-7DA5-460B-B5AA-3A0F7FCDA141}" type="pres">
      <dgm:prSet presAssocID="{68DDA992-B07B-4451-8F3F-2F9003B103E4}" presName="conn2-1" presStyleLbl="parChTrans1D3" presStyleIdx="5" presStyleCnt="6"/>
      <dgm:spPr/>
    </dgm:pt>
    <dgm:pt modelId="{345F4D98-8B2A-4A3C-8728-056B046AE39A}" type="pres">
      <dgm:prSet presAssocID="{68DDA992-B07B-4451-8F3F-2F9003B103E4}" presName="connTx" presStyleLbl="parChTrans1D3" presStyleIdx="5" presStyleCnt="6"/>
      <dgm:spPr/>
    </dgm:pt>
    <dgm:pt modelId="{42FE52A8-0428-4528-9606-126CAFA0BCCA}" type="pres">
      <dgm:prSet presAssocID="{87C92EF7-8712-4408-99EC-B3166014C3D1}" presName="root2" presStyleCnt="0"/>
      <dgm:spPr/>
    </dgm:pt>
    <dgm:pt modelId="{729DB8B7-269C-4759-B8A1-E77463C4A15E}" type="pres">
      <dgm:prSet presAssocID="{87C92EF7-8712-4408-99EC-B3166014C3D1}" presName="LevelTwoTextNode" presStyleLbl="node3" presStyleIdx="5" presStyleCnt="6" custScaleX="80881" custScaleY="31735" custLinFactNeighborX="-16768" custLinFactNeighborY="-19080">
        <dgm:presLayoutVars>
          <dgm:chPref val="3"/>
        </dgm:presLayoutVars>
      </dgm:prSet>
      <dgm:spPr/>
    </dgm:pt>
    <dgm:pt modelId="{88FF0151-D20F-41F7-A34C-0A1821F9EC34}" type="pres">
      <dgm:prSet presAssocID="{87C92EF7-8712-4408-99EC-B3166014C3D1}" presName="level3hierChild" presStyleCnt="0"/>
      <dgm:spPr/>
    </dgm:pt>
    <dgm:pt modelId="{A3120546-B9EA-411E-B4FA-69742CB56188}" type="pres">
      <dgm:prSet presAssocID="{42598DCD-9433-4E92-AD03-E2850684EF29}" presName="conn2-1" presStyleLbl="parChTrans1D2" presStyleIdx="4" presStyleCnt="7"/>
      <dgm:spPr/>
    </dgm:pt>
    <dgm:pt modelId="{97C0C93A-901F-48C7-9CC2-C18CE86C5A0C}" type="pres">
      <dgm:prSet presAssocID="{42598DCD-9433-4E92-AD03-E2850684EF29}" presName="connTx" presStyleLbl="parChTrans1D2" presStyleIdx="4" presStyleCnt="7"/>
      <dgm:spPr/>
    </dgm:pt>
    <dgm:pt modelId="{89D66FB4-B2D9-4E12-838E-CEE348ECD272}" type="pres">
      <dgm:prSet presAssocID="{1272E8DD-78B8-4816-8056-2A7D0E8549C8}" presName="root2" presStyleCnt="0"/>
      <dgm:spPr/>
    </dgm:pt>
    <dgm:pt modelId="{96FE04F8-3A7F-432B-B5B4-8BD4C71BB6A9}" type="pres">
      <dgm:prSet presAssocID="{1272E8DD-78B8-4816-8056-2A7D0E8549C8}" presName="LevelTwoTextNode" presStyleLbl="node2" presStyleIdx="4" presStyleCnt="7" custScaleX="97591" custScaleY="33180" custLinFactNeighborX="-12853">
        <dgm:presLayoutVars>
          <dgm:chPref val="3"/>
        </dgm:presLayoutVars>
      </dgm:prSet>
      <dgm:spPr/>
    </dgm:pt>
    <dgm:pt modelId="{8412963D-C96A-4BA7-B72D-DEA3D9903B64}" type="pres">
      <dgm:prSet presAssocID="{1272E8DD-78B8-4816-8056-2A7D0E8549C8}" presName="level3hierChild" presStyleCnt="0"/>
      <dgm:spPr/>
    </dgm:pt>
    <dgm:pt modelId="{C5EDD40D-3930-49DB-8C3A-575C3EA72E94}" type="pres">
      <dgm:prSet presAssocID="{D9D95005-14C4-4AB5-AE65-007D6F5D5C18}" presName="conn2-1" presStyleLbl="parChTrans1D2" presStyleIdx="5" presStyleCnt="7"/>
      <dgm:spPr/>
    </dgm:pt>
    <dgm:pt modelId="{7748FF43-D640-4B56-A06A-5198BD657D7A}" type="pres">
      <dgm:prSet presAssocID="{D9D95005-14C4-4AB5-AE65-007D6F5D5C18}" presName="connTx" presStyleLbl="parChTrans1D2" presStyleIdx="5" presStyleCnt="7"/>
      <dgm:spPr/>
    </dgm:pt>
    <dgm:pt modelId="{E1E0A4B3-E40D-43BA-AAD5-25DDA72E038B}" type="pres">
      <dgm:prSet presAssocID="{34B9A615-9B10-43EC-B890-888067A7FB84}" presName="root2" presStyleCnt="0"/>
      <dgm:spPr/>
    </dgm:pt>
    <dgm:pt modelId="{B4293202-1B77-475A-8EA7-E3A6AB1DBE6D}" type="pres">
      <dgm:prSet presAssocID="{34B9A615-9B10-43EC-B890-888067A7FB84}" presName="LevelTwoTextNode" presStyleLbl="node2" presStyleIdx="5" presStyleCnt="7" custScaleX="97591" custScaleY="33180" custLinFactNeighborX="-12853">
        <dgm:presLayoutVars>
          <dgm:chPref val="3"/>
        </dgm:presLayoutVars>
      </dgm:prSet>
      <dgm:spPr/>
    </dgm:pt>
    <dgm:pt modelId="{8522C0D8-E2FB-442B-95BA-A321699F090B}" type="pres">
      <dgm:prSet presAssocID="{34B9A615-9B10-43EC-B890-888067A7FB84}" presName="level3hierChild" presStyleCnt="0"/>
      <dgm:spPr/>
    </dgm:pt>
    <dgm:pt modelId="{30571293-178B-4F05-BC77-96FD29FE83B6}" type="pres">
      <dgm:prSet presAssocID="{EA14A9A6-5B82-45B3-8C23-4BA4BE23D132}" presName="conn2-1" presStyleLbl="parChTrans1D2" presStyleIdx="6" presStyleCnt="7"/>
      <dgm:spPr/>
    </dgm:pt>
    <dgm:pt modelId="{5B9D6079-14E7-42CE-B418-2A4DDE8AB7B7}" type="pres">
      <dgm:prSet presAssocID="{EA14A9A6-5B82-45B3-8C23-4BA4BE23D132}" presName="connTx" presStyleLbl="parChTrans1D2" presStyleIdx="6" presStyleCnt="7"/>
      <dgm:spPr/>
    </dgm:pt>
    <dgm:pt modelId="{825FA42B-AFCE-4BAA-821C-FFD34E79D8F3}" type="pres">
      <dgm:prSet presAssocID="{EE2A5AE5-833E-4C97-B88F-6A291186935E}" presName="root2" presStyleCnt="0"/>
      <dgm:spPr/>
    </dgm:pt>
    <dgm:pt modelId="{E7E558D2-5EE1-4222-B3ED-086F373439EC}" type="pres">
      <dgm:prSet presAssocID="{EE2A5AE5-833E-4C97-B88F-6A291186935E}" presName="LevelTwoTextNode" presStyleLbl="node2" presStyleIdx="6" presStyleCnt="7" custScaleX="97591" custScaleY="33180" custLinFactNeighborX="-12853">
        <dgm:presLayoutVars>
          <dgm:chPref val="3"/>
        </dgm:presLayoutVars>
      </dgm:prSet>
      <dgm:spPr/>
    </dgm:pt>
    <dgm:pt modelId="{BBBE4EB2-F88B-42FB-BA08-FEFAF34020D5}" type="pres">
      <dgm:prSet presAssocID="{EE2A5AE5-833E-4C97-B88F-6A291186935E}" presName="level3hierChild" presStyleCnt="0"/>
      <dgm:spPr/>
    </dgm:pt>
  </dgm:ptLst>
  <dgm:cxnLst>
    <dgm:cxn modelId="{147FD904-AADC-40A7-B975-58ABF95B7764}" srcId="{325AE4C7-D24B-4EF5-947D-19737E98C990}" destId="{4C1187FF-BE31-433C-BD5B-E63A8FF3B95E}" srcOrd="0" destOrd="0" parTransId="{6A1CA111-6B1B-49A4-90AB-19B8A3C33591}" sibTransId="{C2556955-855B-4DB1-BFBF-9CADFC958ABC}"/>
    <dgm:cxn modelId="{AE2B3306-73BA-4801-8783-1BF7B5909523}" type="presOf" srcId="{FDB69A97-767E-4104-9C2C-CA11C4EBFC04}" destId="{31DEE247-E997-4D0A-9A24-D0992E7379D2}" srcOrd="0" destOrd="0" presId="urn:microsoft.com/office/officeart/2005/8/layout/hierarchy2#1"/>
    <dgm:cxn modelId="{FDA93C10-C65C-4133-84B5-C33309C186DD}" type="presOf" srcId="{1976AAF9-52AE-4B43-ACB6-2C704C6CA1F0}" destId="{108E982C-269A-4A2D-B241-2D49B9A7ECFE}" srcOrd="1" destOrd="0" presId="urn:microsoft.com/office/officeart/2005/8/layout/hierarchy2#1"/>
    <dgm:cxn modelId="{032D4910-50F5-424B-BF0D-BFFEF4CF431B}" type="presOf" srcId="{96B0BB2F-7924-4426-BE82-D892DA7BAAA3}" destId="{4EF12830-84BA-44FD-89EA-42A1EBD9F625}" srcOrd="0" destOrd="0" presId="urn:microsoft.com/office/officeart/2005/8/layout/hierarchy2#1"/>
    <dgm:cxn modelId="{123BE612-6242-47AD-AE74-DB40C88A8496}" srcId="{5C350C19-0CA2-45E1-BC12-8D680F861282}" destId="{96B0BB2F-7924-4426-BE82-D892DA7BAAA3}" srcOrd="3" destOrd="0" parTransId="{B0F2A8DA-CC76-405F-9898-48CD0ECC3566}" sibTransId="{085F38FC-1F60-4471-B091-2561A045D2DA}"/>
    <dgm:cxn modelId="{0203AF1B-A985-4088-A664-01C4F2281187}" type="presOf" srcId="{EE2A5AE5-833E-4C97-B88F-6A291186935E}" destId="{E7E558D2-5EE1-4222-B3ED-086F373439EC}" srcOrd="0" destOrd="0" presId="urn:microsoft.com/office/officeart/2005/8/layout/hierarchy2#1"/>
    <dgm:cxn modelId="{8284361C-1FA2-471D-BF45-8769FA791AD0}" type="presOf" srcId="{B0F2A8DA-CC76-405F-9898-48CD0ECC3566}" destId="{24C0883A-E2A6-494D-9465-B5BDB7D3FB57}" srcOrd="0" destOrd="0" presId="urn:microsoft.com/office/officeart/2005/8/layout/hierarchy2#1"/>
    <dgm:cxn modelId="{4742732D-803B-410C-8E02-CA53BB81E817}" type="presOf" srcId="{CC9BEBF4-0918-481C-B750-B42FCF78317D}" destId="{EE8198F0-5C01-4CDD-AE8A-BBF0EC70656E}" srcOrd="1" destOrd="0" presId="urn:microsoft.com/office/officeart/2005/8/layout/hierarchy2#1"/>
    <dgm:cxn modelId="{32CDD52D-38A7-4A98-857E-4973301F1901}" type="presOf" srcId="{6A1CA111-6B1B-49A4-90AB-19B8A3C33591}" destId="{250D3AA5-AAA8-430F-8FA7-DAB79F266FE7}" srcOrd="1" destOrd="0" presId="urn:microsoft.com/office/officeart/2005/8/layout/hierarchy2#1"/>
    <dgm:cxn modelId="{B5641231-B775-48B1-9FB2-80B51242C8F9}" srcId="{5C350C19-0CA2-45E1-BC12-8D680F861282}" destId="{87C92EF7-8712-4408-99EC-B3166014C3D1}" srcOrd="5" destOrd="0" parTransId="{68DDA992-B07B-4451-8F3F-2F9003B103E4}" sibTransId="{BD6C0C12-28A8-49BC-832B-2D931E02D6E9}"/>
    <dgm:cxn modelId="{66A6473F-0E87-47BB-803D-67FAB189773C}" srcId="{325AE4C7-D24B-4EF5-947D-19737E98C990}" destId="{EE2A5AE5-833E-4C97-B88F-6A291186935E}" srcOrd="6" destOrd="0" parTransId="{EA14A9A6-5B82-45B3-8C23-4BA4BE23D132}" sibTransId="{C6459A2C-C0E1-4BD5-A59A-A7798F60FB6E}"/>
    <dgm:cxn modelId="{918E7A5C-0D6E-447F-9509-299533C77B30}" srcId="{325AE4C7-D24B-4EF5-947D-19737E98C990}" destId="{FDB69A97-767E-4104-9C2C-CA11C4EBFC04}" srcOrd="1" destOrd="0" parTransId="{7A5B22B0-0878-4236-B6C0-B941E667152F}" sibTransId="{A76286C9-1B87-4067-BB82-25D89FF7207D}"/>
    <dgm:cxn modelId="{67491E5E-AB97-49A6-9259-2D5FEB02E4CA}" srcId="{5C350C19-0CA2-45E1-BC12-8D680F861282}" destId="{901C45C0-8ABB-4921-8374-5F04489F4D74}" srcOrd="1" destOrd="0" parTransId="{D59D8555-8849-4C21-89FE-392E350FF95F}" sibTransId="{C1237B49-5A77-46A8-995C-0387ABD57A7F}"/>
    <dgm:cxn modelId="{3968996D-60D9-4A78-84F0-60313C2AFAF8}" type="presOf" srcId="{6A1CA111-6B1B-49A4-90AB-19B8A3C33591}" destId="{A287B8DE-F679-49D4-9BCF-27DA0AD833AA}" srcOrd="0" destOrd="0" presId="urn:microsoft.com/office/officeart/2005/8/layout/hierarchy2#1"/>
    <dgm:cxn modelId="{5C699D6D-7634-4F85-A1DE-9190EDA8F802}" type="presOf" srcId="{B51FD7F7-06B2-4B94-B13F-490F2FBDD2DB}" destId="{84408C59-4DE3-4965-8AD8-361CE4508CB4}" srcOrd="0" destOrd="0" presId="urn:microsoft.com/office/officeart/2005/8/layout/hierarchy2#1"/>
    <dgm:cxn modelId="{D2C0E54E-8892-4B87-AB10-AF5C44B8B5C5}" type="presOf" srcId="{7A5B22B0-0878-4236-B6C0-B941E667152F}" destId="{83FC748C-ECB7-4C1D-A23C-67F70D8D6C3C}" srcOrd="1" destOrd="0" presId="urn:microsoft.com/office/officeart/2005/8/layout/hierarchy2#1"/>
    <dgm:cxn modelId="{33715451-06F7-4F44-A9B3-ACA5DDA8E381}" type="presOf" srcId="{D59D8555-8849-4C21-89FE-392E350FF95F}" destId="{6E950648-E5C0-4BD6-8682-5DBBFC617183}" srcOrd="0" destOrd="0" presId="urn:microsoft.com/office/officeart/2005/8/layout/hierarchy2#1"/>
    <dgm:cxn modelId="{3B31D771-218C-4614-BE40-74EC40E764D2}" srcId="{325AE4C7-D24B-4EF5-947D-19737E98C990}" destId="{5C350C19-0CA2-45E1-BC12-8D680F861282}" srcOrd="3" destOrd="0" parTransId="{CC9BEBF4-0918-481C-B750-B42FCF78317D}" sibTransId="{7E78A49E-D2E0-4F6F-B497-33EC08FBE64F}"/>
    <dgm:cxn modelId="{7D556B5A-E013-435F-AFBB-2A56956BD89D}" type="presOf" srcId="{34B9A615-9B10-43EC-B890-888067A7FB84}" destId="{B4293202-1B77-475A-8EA7-E3A6AB1DBE6D}" srcOrd="0" destOrd="0" presId="urn:microsoft.com/office/officeart/2005/8/layout/hierarchy2#1"/>
    <dgm:cxn modelId="{2C914480-1E72-4CA6-BCD4-9AF7F0926AAE}" srcId="{325AE4C7-D24B-4EF5-947D-19737E98C990}" destId="{CB7AC239-571C-4BD7-9408-049873814E4C}" srcOrd="2" destOrd="0" parTransId="{1976AAF9-52AE-4B43-ACB6-2C704C6CA1F0}" sibTransId="{AA6FEC8A-A2C7-4A05-B613-2A40048B65CD}"/>
    <dgm:cxn modelId="{2F5D5580-6ECC-4227-83BE-576D51D4320D}" type="presOf" srcId="{87C92EF7-8712-4408-99EC-B3166014C3D1}" destId="{729DB8B7-269C-4759-B8A1-E77463C4A15E}" srcOrd="0" destOrd="0" presId="urn:microsoft.com/office/officeart/2005/8/layout/hierarchy2#1"/>
    <dgm:cxn modelId="{77676C82-34EB-4098-B5B7-2192A523C91D}" type="presOf" srcId="{D9D95005-14C4-4AB5-AE65-007D6F5D5C18}" destId="{C5EDD40D-3930-49DB-8C3A-575C3EA72E94}" srcOrd="0" destOrd="0" presId="urn:microsoft.com/office/officeart/2005/8/layout/hierarchy2#1"/>
    <dgm:cxn modelId="{2D594785-91C9-4CAD-8615-BD6C88EF0667}" type="presOf" srcId="{B0F2A8DA-CC76-405F-9898-48CD0ECC3566}" destId="{AA9C9790-009A-40A6-AB8F-44EEC74266D1}" srcOrd="1" destOrd="0" presId="urn:microsoft.com/office/officeart/2005/8/layout/hierarchy2#1"/>
    <dgm:cxn modelId="{B9BE038B-7B8A-482C-9D81-CCA9E2954E32}" srcId="{3F32C485-8213-4765-A4BD-CB2B262459CE}" destId="{325AE4C7-D24B-4EF5-947D-19737E98C990}" srcOrd="0" destOrd="0" parTransId="{1D6A69DE-0732-4CD3-83F3-3D2737E654C8}" sibTransId="{67FBB468-4D39-41FF-92E5-237FF1B74141}"/>
    <dgm:cxn modelId="{07A2FC8D-8706-4447-933D-14426886FACD}" type="presOf" srcId="{35274899-611D-4B9B-82FA-A2EE8345A3B3}" destId="{A47560ED-B4E4-4439-BEDA-FE1A854ABAA9}" srcOrd="1" destOrd="0" presId="urn:microsoft.com/office/officeart/2005/8/layout/hierarchy2#1"/>
    <dgm:cxn modelId="{377C518E-BEB6-48EF-BB40-91238A81621B}" type="presOf" srcId="{55429F08-47D9-47A5-BDFA-00B385B6901B}" destId="{6594A313-ABC4-465A-9000-985CB17C84FA}" srcOrd="0" destOrd="0" presId="urn:microsoft.com/office/officeart/2005/8/layout/hierarchy2#1"/>
    <dgm:cxn modelId="{2553B28E-0751-4F0D-A101-029C68BE869F}" type="presOf" srcId="{42598DCD-9433-4E92-AD03-E2850684EF29}" destId="{97C0C93A-901F-48C7-9CC2-C18CE86C5A0C}" srcOrd="1" destOrd="0" presId="urn:microsoft.com/office/officeart/2005/8/layout/hierarchy2#1"/>
    <dgm:cxn modelId="{93300E8F-C847-4C76-BDA8-AD2A5BF7BA4A}" type="presOf" srcId="{7A5B22B0-0878-4236-B6C0-B941E667152F}" destId="{D88F7021-CB31-479D-B78C-94FFB9251074}" srcOrd="0" destOrd="0" presId="urn:microsoft.com/office/officeart/2005/8/layout/hierarchy2#1"/>
    <dgm:cxn modelId="{4BA0E28F-873E-43F9-A9E5-65346A9B24E0}" type="presOf" srcId="{EA14A9A6-5B82-45B3-8C23-4BA4BE23D132}" destId="{30571293-178B-4F05-BC77-96FD29FE83B6}" srcOrd="0" destOrd="0" presId="urn:microsoft.com/office/officeart/2005/8/layout/hierarchy2#1"/>
    <dgm:cxn modelId="{567E0692-CAC9-4EA8-BACD-556CB1C7A9EE}" type="presOf" srcId="{B73ECEE8-CD8B-4104-BE6C-2AA5BABAE80C}" destId="{150CEA32-EFEC-4917-980B-B3FCFF472942}" srcOrd="1" destOrd="0" presId="urn:microsoft.com/office/officeart/2005/8/layout/hierarchy2#1"/>
    <dgm:cxn modelId="{B799C792-E8E3-43B6-BD7A-C6AEB21AF85A}" type="presOf" srcId="{42598DCD-9433-4E92-AD03-E2850684EF29}" destId="{A3120546-B9EA-411E-B4FA-69742CB56188}" srcOrd="0" destOrd="0" presId="urn:microsoft.com/office/officeart/2005/8/layout/hierarchy2#1"/>
    <dgm:cxn modelId="{E890C996-A85B-4481-AE5A-EFDEF66F5060}" srcId="{325AE4C7-D24B-4EF5-947D-19737E98C990}" destId="{1272E8DD-78B8-4816-8056-2A7D0E8549C8}" srcOrd="4" destOrd="0" parTransId="{42598DCD-9433-4E92-AD03-E2850684EF29}" sibTransId="{4080C925-97DC-4120-8FAE-B947B85F969E}"/>
    <dgm:cxn modelId="{A7BBF4A0-332E-454A-B4ED-7D6C98744846}" type="presOf" srcId="{B51FD7F7-06B2-4B94-B13F-490F2FBDD2DB}" destId="{7C3224AD-D751-47CD-915E-898D33302F69}" srcOrd="1" destOrd="0" presId="urn:microsoft.com/office/officeart/2005/8/layout/hierarchy2#1"/>
    <dgm:cxn modelId="{415490A5-FF66-4397-A87E-D2ADE3B3DADE}" type="presOf" srcId="{B73ECEE8-CD8B-4104-BE6C-2AA5BABAE80C}" destId="{926E7A22-09E0-4267-98C8-2E6B264DDE50}" srcOrd="0" destOrd="0" presId="urn:microsoft.com/office/officeart/2005/8/layout/hierarchy2#1"/>
    <dgm:cxn modelId="{844E0BA9-643B-4FE0-847D-23B6E69E7D9E}" type="presOf" srcId="{1976AAF9-52AE-4B43-ACB6-2C704C6CA1F0}" destId="{CBF3F27D-9A4C-4407-A997-821400872794}" srcOrd="0" destOrd="0" presId="urn:microsoft.com/office/officeart/2005/8/layout/hierarchy2#1"/>
    <dgm:cxn modelId="{381863B2-2C6B-44F4-935A-D67F7FA1656A}" type="presOf" srcId="{EA14A9A6-5B82-45B3-8C23-4BA4BE23D132}" destId="{5B9D6079-14E7-42CE-B418-2A4DDE8AB7B7}" srcOrd="1" destOrd="0" presId="urn:microsoft.com/office/officeart/2005/8/layout/hierarchy2#1"/>
    <dgm:cxn modelId="{8BF65EB3-E7DC-4F17-B806-8870493E1D7C}" type="presOf" srcId="{D59D8555-8849-4C21-89FE-392E350FF95F}" destId="{151E0324-31E5-4D5B-A536-7AE3245866BF}" srcOrd="1" destOrd="0" presId="urn:microsoft.com/office/officeart/2005/8/layout/hierarchy2#1"/>
    <dgm:cxn modelId="{26A100B4-0E33-4A60-BCC7-AC8DFAE3E9A9}" srcId="{325AE4C7-D24B-4EF5-947D-19737E98C990}" destId="{34B9A615-9B10-43EC-B890-888067A7FB84}" srcOrd="5" destOrd="0" parTransId="{D9D95005-14C4-4AB5-AE65-007D6F5D5C18}" sibTransId="{8653A495-6048-48E1-BD4A-2651B2B5F4FA}"/>
    <dgm:cxn modelId="{38BEAAB6-D705-4F42-BA69-9D3F85BE686B}" type="presOf" srcId="{35274899-611D-4B9B-82FA-A2EE8345A3B3}" destId="{3790C520-B58E-4C45-BA66-706F1D7906C4}" srcOrd="0" destOrd="0" presId="urn:microsoft.com/office/officeart/2005/8/layout/hierarchy2#1"/>
    <dgm:cxn modelId="{194345BA-D4E3-466D-9CBE-CDE9A2660D8C}" type="presOf" srcId="{68DDA992-B07B-4451-8F3F-2F9003B103E4}" destId="{345F4D98-8B2A-4A3C-8728-056B046AE39A}" srcOrd="1" destOrd="0" presId="urn:microsoft.com/office/officeart/2005/8/layout/hierarchy2#1"/>
    <dgm:cxn modelId="{483D06C0-43DE-4DF4-BAE2-DCDDA6CE3441}" type="presOf" srcId="{CC9BEBF4-0918-481C-B750-B42FCF78317D}" destId="{A7E57007-9FCF-46A0-A22A-EF565583111C}" srcOrd="0" destOrd="0" presId="urn:microsoft.com/office/officeart/2005/8/layout/hierarchy2#1"/>
    <dgm:cxn modelId="{8A79A2C2-66D6-44E7-B0CC-BF8F6ABF892C}" type="presOf" srcId="{AB13A90C-7ED3-4E59-A46C-2898B5D23998}" destId="{6FD4BCBC-5EA5-4E02-9261-270CEE9AABD0}" srcOrd="0" destOrd="0" presId="urn:microsoft.com/office/officeart/2005/8/layout/hierarchy2#1"/>
    <dgm:cxn modelId="{A332AAC8-1ABF-479B-A492-F5A4B7F2E5E8}" type="presOf" srcId="{DAB663E8-0DA4-49CA-B503-2BDC96E51775}" destId="{885C859B-AFA2-46E8-A502-973005290DF3}" srcOrd="0" destOrd="0" presId="urn:microsoft.com/office/officeart/2005/8/layout/hierarchy2#1"/>
    <dgm:cxn modelId="{490C9DC9-630A-4954-8AD0-0E6A6AFAA1F4}" type="presOf" srcId="{901C45C0-8ABB-4921-8374-5F04489F4D74}" destId="{C5EB121F-F3CB-4785-9AF8-721EDC64B075}" srcOrd="0" destOrd="0" presId="urn:microsoft.com/office/officeart/2005/8/layout/hierarchy2#1"/>
    <dgm:cxn modelId="{038529CF-27F6-4496-9CC4-2EFC7A099CB6}" type="presOf" srcId="{4C1187FF-BE31-433C-BD5B-E63A8FF3B95E}" destId="{075806FD-33A5-47C9-AA68-FE59CB851636}" srcOrd="0" destOrd="0" presId="urn:microsoft.com/office/officeart/2005/8/layout/hierarchy2#1"/>
    <dgm:cxn modelId="{DA912DDD-F55D-4B77-B363-3291D25F9D41}" type="presOf" srcId="{1272E8DD-78B8-4816-8056-2A7D0E8549C8}" destId="{96FE04F8-3A7F-432B-B5B4-8BD4C71BB6A9}" srcOrd="0" destOrd="0" presId="urn:microsoft.com/office/officeart/2005/8/layout/hierarchy2#1"/>
    <dgm:cxn modelId="{72FD65E3-57BE-471E-AC6A-3AF5D835B00C}" type="presOf" srcId="{5C350C19-0CA2-45E1-BC12-8D680F861282}" destId="{BF3D478A-BD5D-4570-97A9-16C29444C924}" srcOrd="0" destOrd="0" presId="urn:microsoft.com/office/officeart/2005/8/layout/hierarchy2#1"/>
    <dgm:cxn modelId="{BA30DCE4-B2AC-4266-888E-DB91CE0A189A}" srcId="{5C350C19-0CA2-45E1-BC12-8D680F861282}" destId="{55429F08-47D9-47A5-BDFA-00B385B6901B}" srcOrd="2" destOrd="0" parTransId="{B73ECEE8-CD8B-4104-BE6C-2AA5BABAE80C}" sibTransId="{B0C22588-CFA6-4514-B0D4-0CA47C355FAE}"/>
    <dgm:cxn modelId="{B0DBF8E5-AB29-4F0B-9975-12D14A54B5D4}" type="presOf" srcId="{68DDA992-B07B-4451-8F3F-2F9003B103E4}" destId="{D8BBA9C1-7DA5-460B-B5AA-3A0F7FCDA141}" srcOrd="0" destOrd="0" presId="urn:microsoft.com/office/officeart/2005/8/layout/hierarchy2#1"/>
    <dgm:cxn modelId="{3F51CAE8-1202-4565-A1FC-B7E2B5587152}" srcId="{5C350C19-0CA2-45E1-BC12-8D680F861282}" destId="{AB13A90C-7ED3-4E59-A46C-2898B5D23998}" srcOrd="4" destOrd="0" parTransId="{B51FD7F7-06B2-4B94-B13F-490F2FBDD2DB}" sibTransId="{A69A0CBC-584F-4F06-AD67-7880FBB9084B}"/>
    <dgm:cxn modelId="{CB905AED-B296-420C-B904-C24ADCBBE9B4}" type="presOf" srcId="{D9D95005-14C4-4AB5-AE65-007D6F5D5C18}" destId="{7748FF43-D640-4B56-A06A-5198BD657D7A}" srcOrd="1" destOrd="0" presId="urn:microsoft.com/office/officeart/2005/8/layout/hierarchy2#1"/>
    <dgm:cxn modelId="{5D07B9EF-227E-4EAA-A0B0-F9E9546E3A8E}" srcId="{5C350C19-0CA2-45E1-BC12-8D680F861282}" destId="{DAB663E8-0DA4-49CA-B503-2BDC96E51775}" srcOrd="0" destOrd="0" parTransId="{35274899-611D-4B9B-82FA-A2EE8345A3B3}" sibTransId="{F029FF3D-599B-4C54-AA32-05E070D36E8F}"/>
    <dgm:cxn modelId="{0BD4D9F3-25BF-4762-86B7-B1C69C69D039}" type="presOf" srcId="{CB7AC239-571C-4BD7-9408-049873814E4C}" destId="{5F113677-991E-4FBC-BD99-564196739CB1}" srcOrd="0" destOrd="0" presId="urn:microsoft.com/office/officeart/2005/8/layout/hierarchy2#1"/>
    <dgm:cxn modelId="{E75C5DF9-E24B-41A9-BBE8-1323E9B18B8C}" type="presOf" srcId="{325AE4C7-D24B-4EF5-947D-19737E98C990}" destId="{2DB792F1-E970-4C88-A21E-916C2C1592EE}" srcOrd="0" destOrd="0" presId="urn:microsoft.com/office/officeart/2005/8/layout/hierarchy2#1"/>
    <dgm:cxn modelId="{275330FE-A20F-4AB6-B5DF-E375AB56DD3D}" type="presOf" srcId="{3F32C485-8213-4765-A4BD-CB2B262459CE}" destId="{1CE607AD-744B-4FB7-8986-6F9B9D271B0F}" srcOrd="0" destOrd="0" presId="urn:microsoft.com/office/officeart/2005/8/layout/hierarchy2#1"/>
    <dgm:cxn modelId="{0008E692-C0B7-4424-9A6A-8ED2DA9BEB22}" type="presParOf" srcId="{1CE607AD-744B-4FB7-8986-6F9B9D271B0F}" destId="{536ECBC6-4DB9-4804-A36C-B4D50B07FE0A}" srcOrd="0" destOrd="0" presId="urn:microsoft.com/office/officeart/2005/8/layout/hierarchy2#1"/>
    <dgm:cxn modelId="{6BC3EE6D-BD65-44DC-829C-2D92B1F4615D}" type="presParOf" srcId="{536ECBC6-4DB9-4804-A36C-B4D50B07FE0A}" destId="{2DB792F1-E970-4C88-A21E-916C2C1592EE}" srcOrd="0" destOrd="0" presId="urn:microsoft.com/office/officeart/2005/8/layout/hierarchy2#1"/>
    <dgm:cxn modelId="{6973AD2C-81C4-40C5-BC34-10FD1FFEA365}" type="presParOf" srcId="{536ECBC6-4DB9-4804-A36C-B4D50B07FE0A}" destId="{C10A5240-E46B-4B8C-BAAF-FCE17BD669AB}" srcOrd="1" destOrd="0" presId="urn:microsoft.com/office/officeart/2005/8/layout/hierarchy2#1"/>
    <dgm:cxn modelId="{415841D5-1B8D-45B8-8FDA-8EC11815FF78}" type="presParOf" srcId="{C10A5240-E46B-4B8C-BAAF-FCE17BD669AB}" destId="{A287B8DE-F679-49D4-9BCF-27DA0AD833AA}" srcOrd="0" destOrd="0" presId="urn:microsoft.com/office/officeart/2005/8/layout/hierarchy2#1"/>
    <dgm:cxn modelId="{F5F8D8AF-ED6D-457D-A9F2-7E9B6DB2F6E1}" type="presParOf" srcId="{A287B8DE-F679-49D4-9BCF-27DA0AD833AA}" destId="{250D3AA5-AAA8-430F-8FA7-DAB79F266FE7}" srcOrd="0" destOrd="0" presId="urn:microsoft.com/office/officeart/2005/8/layout/hierarchy2#1"/>
    <dgm:cxn modelId="{3880122B-017C-49A5-8388-B451312370DF}" type="presParOf" srcId="{C10A5240-E46B-4B8C-BAAF-FCE17BD669AB}" destId="{37C2AF9D-66A3-46D0-9602-61AEBCC7956B}" srcOrd="1" destOrd="0" presId="urn:microsoft.com/office/officeart/2005/8/layout/hierarchy2#1"/>
    <dgm:cxn modelId="{FD111055-F0B1-4BC2-8D44-25D437918E27}" type="presParOf" srcId="{37C2AF9D-66A3-46D0-9602-61AEBCC7956B}" destId="{075806FD-33A5-47C9-AA68-FE59CB851636}" srcOrd="0" destOrd="0" presId="urn:microsoft.com/office/officeart/2005/8/layout/hierarchy2#1"/>
    <dgm:cxn modelId="{7B604F7C-5CDF-4E98-814E-1F7032E8AACA}" type="presParOf" srcId="{37C2AF9D-66A3-46D0-9602-61AEBCC7956B}" destId="{C1B11255-E164-4BC6-B005-D68A580C9391}" srcOrd="1" destOrd="0" presId="urn:microsoft.com/office/officeart/2005/8/layout/hierarchy2#1"/>
    <dgm:cxn modelId="{79581B7E-C687-4659-994B-DF8C9F44FF45}" type="presParOf" srcId="{C10A5240-E46B-4B8C-BAAF-FCE17BD669AB}" destId="{D88F7021-CB31-479D-B78C-94FFB9251074}" srcOrd="2" destOrd="0" presId="urn:microsoft.com/office/officeart/2005/8/layout/hierarchy2#1"/>
    <dgm:cxn modelId="{AEF770D9-4276-4763-85D8-8247DB6505D7}" type="presParOf" srcId="{D88F7021-CB31-479D-B78C-94FFB9251074}" destId="{83FC748C-ECB7-4C1D-A23C-67F70D8D6C3C}" srcOrd="0" destOrd="0" presId="urn:microsoft.com/office/officeart/2005/8/layout/hierarchy2#1"/>
    <dgm:cxn modelId="{E6311378-CA98-4753-B2D0-90924E910889}" type="presParOf" srcId="{C10A5240-E46B-4B8C-BAAF-FCE17BD669AB}" destId="{18A1EA00-1B85-42E4-8E5A-CCFDCFC4DE54}" srcOrd="3" destOrd="0" presId="urn:microsoft.com/office/officeart/2005/8/layout/hierarchy2#1"/>
    <dgm:cxn modelId="{643F00B7-AC99-4C2F-AC5F-A3D44D2BB961}" type="presParOf" srcId="{18A1EA00-1B85-42E4-8E5A-CCFDCFC4DE54}" destId="{31DEE247-E997-4D0A-9A24-D0992E7379D2}" srcOrd="0" destOrd="0" presId="urn:microsoft.com/office/officeart/2005/8/layout/hierarchy2#1"/>
    <dgm:cxn modelId="{B1DFF867-FF9D-4779-BCF8-0E1E50E4C47A}" type="presParOf" srcId="{18A1EA00-1B85-42E4-8E5A-CCFDCFC4DE54}" destId="{F69FCE23-0AA8-4B3A-99DF-7CC7F24D5296}" srcOrd="1" destOrd="0" presId="urn:microsoft.com/office/officeart/2005/8/layout/hierarchy2#1"/>
    <dgm:cxn modelId="{64A0126B-B5D4-4708-AE10-3B407BF12FBC}" type="presParOf" srcId="{C10A5240-E46B-4B8C-BAAF-FCE17BD669AB}" destId="{CBF3F27D-9A4C-4407-A997-821400872794}" srcOrd="4" destOrd="0" presId="urn:microsoft.com/office/officeart/2005/8/layout/hierarchy2#1"/>
    <dgm:cxn modelId="{DF155A17-748B-49FD-A710-B4D6221F4892}" type="presParOf" srcId="{CBF3F27D-9A4C-4407-A997-821400872794}" destId="{108E982C-269A-4A2D-B241-2D49B9A7ECFE}" srcOrd="0" destOrd="0" presId="urn:microsoft.com/office/officeart/2005/8/layout/hierarchy2#1"/>
    <dgm:cxn modelId="{734B39BD-81E9-46B5-B899-903296CB67C2}" type="presParOf" srcId="{C10A5240-E46B-4B8C-BAAF-FCE17BD669AB}" destId="{8C201E9A-6BE7-4535-937E-74EC8458835D}" srcOrd="5" destOrd="0" presId="urn:microsoft.com/office/officeart/2005/8/layout/hierarchy2#1"/>
    <dgm:cxn modelId="{185C83BF-4BE6-4B45-9D60-53B745865FB8}" type="presParOf" srcId="{8C201E9A-6BE7-4535-937E-74EC8458835D}" destId="{5F113677-991E-4FBC-BD99-564196739CB1}" srcOrd="0" destOrd="0" presId="urn:microsoft.com/office/officeart/2005/8/layout/hierarchy2#1"/>
    <dgm:cxn modelId="{A033A497-D3FB-49DF-A8EF-BE1168E46793}" type="presParOf" srcId="{8C201E9A-6BE7-4535-937E-74EC8458835D}" destId="{9518BFD7-4056-4D1A-A78F-9157DCF84D69}" srcOrd="1" destOrd="0" presId="urn:microsoft.com/office/officeart/2005/8/layout/hierarchy2#1"/>
    <dgm:cxn modelId="{C213904B-B964-470C-A3C4-E117B2C75D15}" type="presParOf" srcId="{C10A5240-E46B-4B8C-BAAF-FCE17BD669AB}" destId="{A7E57007-9FCF-46A0-A22A-EF565583111C}" srcOrd="6" destOrd="0" presId="urn:microsoft.com/office/officeart/2005/8/layout/hierarchy2#1"/>
    <dgm:cxn modelId="{13C7D17A-6D76-444C-B365-E50E98A303E1}" type="presParOf" srcId="{A7E57007-9FCF-46A0-A22A-EF565583111C}" destId="{EE8198F0-5C01-4CDD-AE8A-BBF0EC70656E}" srcOrd="0" destOrd="0" presId="urn:microsoft.com/office/officeart/2005/8/layout/hierarchy2#1"/>
    <dgm:cxn modelId="{64E5F25F-8B9D-456E-A077-3D0349DC7775}" type="presParOf" srcId="{C10A5240-E46B-4B8C-BAAF-FCE17BD669AB}" destId="{961578C0-B659-4CD4-8C5E-B274EB54740D}" srcOrd="7" destOrd="0" presId="urn:microsoft.com/office/officeart/2005/8/layout/hierarchy2#1"/>
    <dgm:cxn modelId="{937AC9A4-D3E5-4974-8CD1-D0403AFE6C34}" type="presParOf" srcId="{961578C0-B659-4CD4-8C5E-B274EB54740D}" destId="{BF3D478A-BD5D-4570-97A9-16C29444C924}" srcOrd="0" destOrd="0" presId="urn:microsoft.com/office/officeart/2005/8/layout/hierarchy2#1"/>
    <dgm:cxn modelId="{70912B90-912A-48A2-AA92-5D6F52105852}" type="presParOf" srcId="{961578C0-B659-4CD4-8C5E-B274EB54740D}" destId="{7D917402-8F74-4950-A44A-517C091EF109}" srcOrd="1" destOrd="0" presId="urn:microsoft.com/office/officeart/2005/8/layout/hierarchy2#1"/>
    <dgm:cxn modelId="{6F8ED8DC-614F-4AF5-A5DD-F3D47379FA5B}" type="presParOf" srcId="{7D917402-8F74-4950-A44A-517C091EF109}" destId="{3790C520-B58E-4C45-BA66-706F1D7906C4}" srcOrd="0" destOrd="0" presId="urn:microsoft.com/office/officeart/2005/8/layout/hierarchy2#1"/>
    <dgm:cxn modelId="{2417D446-4664-4179-963C-1E03F1EB4481}" type="presParOf" srcId="{3790C520-B58E-4C45-BA66-706F1D7906C4}" destId="{A47560ED-B4E4-4439-BEDA-FE1A854ABAA9}" srcOrd="0" destOrd="0" presId="urn:microsoft.com/office/officeart/2005/8/layout/hierarchy2#1"/>
    <dgm:cxn modelId="{E0C86FE3-28D4-4E19-BD8F-A7AD32809C0C}" type="presParOf" srcId="{7D917402-8F74-4950-A44A-517C091EF109}" destId="{5D3B64D1-78C5-456E-87FE-8A2CB7536887}" srcOrd="1" destOrd="0" presId="urn:microsoft.com/office/officeart/2005/8/layout/hierarchy2#1"/>
    <dgm:cxn modelId="{B835E505-BE82-43E0-8CC8-B829D56D514A}" type="presParOf" srcId="{5D3B64D1-78C5-456E-87FE-8A2CB7536887}" destId="{885C859B-AFA2-46E8-A502-973005290DF3}" srcOrd="0" destOrd="0" presId="urn:microsoft.com/office/officeart/2005/8/layout/hierarchy2#1"/>
    <dgm:cxn modelId="{8911D721-8B40-43F4-A7A6-AFE6366019D2}" type="presParOf" srcId="{5D3B64D1-78C5-456E-87FE-8A2CB7536887}" destId="{EEF13CA8-E270-4192-94AD-084847829835}" srcOrd="1" destOrd="0" presId="urn:microsoft.com/office/officeart/2005/8/layout/hierarchy2#1"/>
    <dgm:cxn modelId="{0A6C949F-D207-4F2C-BEF8-BB2A4C3A15CD}" type="presParOf" srcId="{7D917402-8F74-4950-A44A-517C091EF109}" destId="{6E950648-E5C0-4BD6-8682-5DBBFC617183}" srcOrd="2" destOrd="0" presId="urn:microsoft.com/office/officeart/2005/8/layout/hierarchy2#1"/>
    <dgm:cxn modelId="{6C41BF83-A181-49D3-BDC3-932DC3D0AD86}" type="presParOf" srcId="{6E950648-E5C0-4BD6-8682-5DBBFC617183}" destId="{151E0324-31E5-4D5B-A536-7AE3245866BF}" srcOrd="0" destOrd="0" presId="urn:microsoft.com/office/officeart/2005/8/layout/hierarchy2#1"/>
    <dgm:cxn modelId="{E58533BF-8899-4AB2-9034-86503D7A8024}" type="presParOf" srcId="{7D917402-8F74-4950-A44A-517C091EF109}" destId="{39EC4230-27AD-4223-8D10-DD0B0FAB69FF}" srcOrd="3" destOrd="0" presId="urn:microsoft.com/office/officeart/2005/8/layout/hierarchy2#1"/>
    <dgm:cxn modelId="{7109435A-CBF2-42FF-BC34-45688878261A}" type="presParOf" srcId="{39EC4230-27AD-4223-8D10-DD0B0FAB69FF}" destId="{C5EB121F-F3CB-4785-9AF8-721EDC64B075}" srcOrd="0" destOrd="0" presId="urn:microsoft.com/office/officeart/2005/8/layout/hierarchy2#1"/>
    <dgm:cxn modelId="{D18A7CE4-F5AF-425B-9007-BEC4BBE6FE14}" type="presParOf" srcId="{39EC4230-27AD-4223-8D10-DD0B0FAB69FF}" destId="{453F55DF-D81E-42DF-A418-77172684F29D}" srcOrd="1" destOrd="0" presId="urn:microsoft.com/office/officeart/2005/8/layout/hierarchy2#1"/>
    <dgm:cxn modelId="{1DB17771-B9C5-479F-8AC2-E8773CFC87F2}" type="presParOf" srcId="{7D917402-8F74-4950-A44A-517C091EF109}" destId="{926E7A22-09E0-4267-98C8-2E6B264DDE50}" srcOrd="4" destOrd="0" presId="urn:microsoft.com/office/officeart/2005/8/layout/hierarchy2#1"/>
    <dgm:cxn modelId="{B6F9BC76-8925-44C8-9163-503ADDC84005}" type="presParOf" srcId="{926E7A22-09E0-4267-98C8-2E6B264DDE50}" destId="{150CEA32-EFEC-4917-980B-B3FCFF472942}" srcOrd="0" destOrd="0" presId="urn:microsoft.com/office/officeart/2005/8/layout/hierarchy2#1"/>
    <dgm:cxn modelId="{C9669262-8673-4322-9997-91126A6355D4}" type="presParOf" srcId="{7D917402-8F74-4950-A44A-517C091EF109}" destId="{222267F5-60A9-48B5-B3B2-61448397DC07}" srcOrd="5" destOrd="0" presId="urn:microsoft.com/office/officeart/2005/8/layout/hierarchy2#1"/>
    <dgm:cxn modelId="{3FF2DEDD-6129-4E5C-B72A-963AB8328BE4}" type="presParOf" srcId="{222267F5-60A9-48B5-B3B2-61448397DC07}" destId="{6594A313-ABC4-465A-9000-985CB17C84FA}" srcOrd="0" destOrd="0" presId="urn:microsoft.com/office/officeart/2005/8/layout/hierarchy2#1"/>
    <dgm:cxn modelId="{A519B2FF-4596-46F1-845F-E312712B56ED}" type="presParOf" srcId="{222267F5-60A9-48B5-B3B2-61448397DC07}" destId="{0D2C0577-DC5A-4B8B-A16B-EE2B63E5AA39}" srcOrd="1" destOrd="0" presId="urn:microsoft.com/office/officeart/2005/8/layout/hierarchy2#1"/>
    <dgm:cxn modelId="{4621E7BB-FC0F-4874-9FE9-6561A08C2E9A}" type="presParOf" srcId="{7D917402-8F74-4950-A44A-517C091EF109}" destId="{24C0883A-E2A6-494D-9465-B5BDB7D3FB57}" srcOrd="6" destOrd="0" presId="urn:microsoft.com/office/officeart/2005/8/layout/hierarchy2#1"/>
    <dgm:cxn modelId="{2B645681-F07F-4816-8DEA-12904E725CD6}" type="presParOf" srcId="{24C0883A-E2A6-494D-9465-B5BDB7D3FB57}" destId="{AA9C9790-009A-40A6-AB8F-44EEC74266D1}" srcOrd="0" destOrd="0" presId="urn:microsoft.com/office/officeart/2005/8/layout/hierarchy2#1"/>
    <dgm:cxn modelId="{C3AD534C-CE66-4900-A6B1-65BDF6308B42}" type="presParOf" srcId="{7D917402-8F74-4950-A44A-517C091EF109}" destId="{3481096C-BB69-4026-B9F7-545933DED069}" srcOrd="7" destOrd="0" presId="urn:microsoft.com/office/officeart/2005/8/layout/hierarchy2#1"/>
    <dgm:cxn modelId="{98F166F4-0EDD-4F27-8E5C-41833C7C9E6B}" type="presParOf" srcId="{3481096C-BB69-4026-B9F7-545933DED069}" destId="{4EF12830-84BA-44FD-89EA-42A1EBD9F625}" srcOrd="0" destOrd="0" presId="urn:microsoft.com/office/officeart/2005/8/layout/hierarchy2#1"/>
    <dgm:cxn modelId="{FC7EBFB6-5E33-4853-8018-84CDFFDBAAA0}" type="presParOf" srcId="{3481096C-BB69-4026-B9F7-545933DED069}" destId="{68CBF520-98B2-4E06-A0E5-5234F48707EB}" srcOrd="1" destOrd="0" presId="urn:microsoft.com/office/officeart/2005/8/layout/hierarchy2#1"/>
    <dgm:cxn modelId="{2859C8B1-0737-4F46-AE88-66A41D766B39}" type="presParOf" srcId="{7D917402-8F74-4950-A44A-517C091EF109}" destId="{84408C59-4DE3-4965-8AD8-361CE4508CB4}" srcOrd="8" destOrd="0" presId="urn:microsoft.com/office/officeart/2005/8/layout/hierarchy2#1"/>
    <dgm:cxn modelId="{D0037740-5B2A-425D-BBCA-BCA14507FAAF}" type="presParOf" srcId="{84408C59-4DE3-4965-8AD8-361CE4508CB4}" destId="{7C3224AD-D751-47CD-915E-898D33302F69}" srcOrd="0" destOrd="0" presId="urn:microsoft.com/office/officeart/2005/8/layout/hierarchy2#1"/>
    <dgm:cxn modelId="{E66F2546-5C97-407F-AEC4-FF1EF934F805}" type="presParOf" srcId="{7D917402-8F74-4950-A44A-517C091EF109}" destId="{C5ACFDD0-EADE-4C82-BE4A-2DBD490F2EC0}" srcOrd="9" destOrd="0" presId="urn:microsoft.com/office/officeart/2005/8/layout/hierarchy2#1"/>
    <dgm:cxn modelId="{ED20A3BF-B34E-48CF-8EC6-5751791AD8B2}" type="presParOf" srcId="{C5ACFDD0-EADE-4C82-BE4A-2DBD490F2EC0}" destId="{6FD4BCBC-5EA5-4E02-9261-270CEE9AABD0}" srcOrd="0" destOrd="0" presId="urn:microsoft.com/office/officeart/2005/8/layout/hierarchy2#1"/>
    <dgm:cxn modelId="{9C95A00B-FEC3-481F-8F5E-E68AAEACAA87}" type="presParOf" srcId="{C5ACFDD0-EADE-4C82-BE4A-2DBD490F2EC0}" destId="{A442DF60-F131-4F96-82A5-8D8DDF09DD88}" srcOrd="1" destOrd="0" presId="urn:microsoft.com/office/officeart/2005/8/layout/hierarchy2#1"/>
    <dgm:cxn modelId="{8C02B036-C552-4F32-9E4A-C03E7DA6D888}" type="presParOf" srcId="{7D917402-8F74-4950-A44A-517C091EF109}" destId="{D8BBA9C1-7DA5-460B-B5AA-3A0F7FCDA141}" srcOrd="10" destOrd="0" presId="urn:microsoft.com/office/officeart/2005/8/layout/hierarchy2#1"/>
    <dgm:cxn modelId="{87BD9169-9AA6-47EE-8450-D1319353CEE9}" type="presParOf" srcId="{D8BBA9C1-7DA5-460B-B5AA-3A0F7FCDA141}" destId="{345F4D98-8B2A-4A3C-8728-056B046AE39A}" srcOrd="0" destOrd="0" presId="urn:microsoft.com/office/officeart/2005/8/layout/hierarchy2#1"/>
    <dgm:cxn modelId="{D6EF4821-3F6A-4FC9-8ACA-B6CC1873BCE4}" type="presParOf" srcId="{7D917402-8F74-4950-A44A-517C091EF109}" destId="{42FE52A8-0428-4528-9606-126CAFA0BCCA}" srcOrd="11" destOrd="0" presId="urn:microsoft.com/office/officeart/2005/8/layout/hierarchy2#1"/>
    <dgm:cxn modelId="{D9AA3744-C668-4587-BF00-D8C2B19DB8C9}" type="presParOf" srcId="{42FE52A8-0428-4528-9606-126CAFA0BCCA}" destId="{729DB8B7-269C-4759-B8A1-E77463C4A15E}" srcOrd="0" destOrd="0" presId="urn:microsoft.com/office/officeart/2005/8/layout/hierarchy2#1"/>
    <dgm:cxn modelId="{25EF5513-8E07-4C2D-A0B2-3F16F073D0FE}" type="presParOf" srcId="{42FE52A8-0428-4528-9606-126CAFA0BCCA}" destId="{88FF0151-D20F-41F7-A34C-0A1821F9EC34}" srcOrd="1" destOrd="0" presId="urn:microsoft.com/office/officeart/2005/8/layout/hierarchy2#1"/>
    <dgm:cxn modelId="{831227F4-908F-4EDB-B246-D1FA27161E5E}" type="presParOf" srcId="{C10A5240-E46B-4B8C-BAAF-FCE17BD669AB}" destId="{A3120546-B9EA-411E-B4FA-69742CB56188}" srcOrd="8" destOrd="0" presId="urn:microsoft.com/office/officeart/2005/8/layout/hierarchy2#1"/>
    <dgm:cxn modelId="{B7A40794-E097-4EA1-9FCC-A01A6E79CB2D}" type="presParOf" srcId="{A3120546-B9EA-411E-B4FA-69742CB56188}" destId="{97C0C93A-901F-48C7-9CC2-C18CE86C5A0C}" srcOrd="0" destOrd="0" presId="urn:microsoft.com/office/officeart/2005/8/layout/hierarchy2#1"/>
    <dgm:cxn modelId="{6FEA4728-E815-477D-93D0-6C52DB401646}" type="presParOf" srcId="{C10A5240-E46B-4B8C-BAAF-FCE17BD669AB}" destId="{89D66FB4-B2D9-4E12-838E-CEE348ECD272}" srcOrd="9" destOrd="0" presId="urn:microsoft.com/office/officeart/2005/8/layout/hierarchy2#1"/>
    <dgm:cxn modelId="{97EB51E2-4F92-4131-A95A-EFE2F8E0CDDC}" type="presParOf" srcId="{89D66FB4-B2D9-4E12-838E-CEE348ECD272}" destId="{96FE04F8-3A7F-432B-B5B4-8BD4C71BB6A9}" srcOrd="0" destOrd="0" presId="urn:microsoft.com/office/officeart/2005/8/layout/hierarchy2#1"/>
    <dgm:cxn modelId="{67CB8EE6-7D04-41A2-8B16-4A96B5D10D88}" type="presParOf" srcId="{89D66FB4-B2D9-4E12-838E-CEE348ECD272}" destId="{8412963D-C96A-4BA7-B72D-DEA3D9903B64}" srcOrd="1" destOrd="0" presId="urn:microsoft.com/office/officeart/2005/8/layout/hierarchy2#1"/>
    <dgm:cxn modelId="{C2683AB4-190D-48CD-B83C-B2D8D7F78235}" type="presParOf" srcId="{C10A5240-E46B-4B8C-BAAF-FCE17BD669AB}" destId="{C5EDD40D-3930-49DB-8C3A-575C3EA72E94}" srcOrd="10" destOrd="0" presId="urn:microsoft.com/office/officeart/2005/8/layout/hierarchy2#1"/>
    <dgm:cxn modelId="{6D8E2CE8-0965-4CFA-A462-F9835D1F4F13}" type="presParOf" srcId="{C5EDD40D-3930-49DB-8C3A-575C3EA72E94}" destId="{7748FF43-D640-4B56-A06A-5198BD657D7A}" srcOrd="0" destOrd="0" presId="urn:microsoft.com/office/officeart/2005/8/layout/hierarchy2#1"/>
    <dgm:cxn modelId="{40145167-EBB7-47E9-A293-3B44566B0FBB}" type="presParOf" srcId="{C10A5240-E46B-4B8C-BAAF-FCE17BD669AB}" destId="{E1E0A4B3-E40D-43BA-AAD5-25DDA72E038B}" srcOrd="11" destOrd="0" presId="urn:microsoft.com/office/officeart/2005/8/layout/hierarchy2#1"/>
    <dgm:cxn modelId="{5D118738-95F5-4DB2-BFC8-F6B6389719BC}" type="presParOf" srcId="{E1E0A4B3-E40D-43BA-AAD5-25DDA72E038B}" destId="{B4293202-1B77-475A-8EA7-E3A6AB1DBE6D}" srcOrd="0" destOrd="0" presId="urn:microsoft.com/office/officeart/2005/8/layout/hierarchy2#1"/>
    <dgm:cxn modelId="{CBD489ED-1B3C-45C6-8018-A9CB2AB7B0A5}" type="presParOf" srcId="{E1E0A4B3-E40D-43BA-AAD5-25DDA72E038B}" destId="{8522C0D8-E2FB-442B-95BA-A321699F090B}" srcOrd="1" destOrd="0" presId="urn:microsoft.com/office/officeart/2005/8/layout/hierarchy2#1"/>
    <dgm:cxn modelId="{0EF28724-8BEE-4E19-ACC1-CF3AFE2676A3}" type="presParOf" srcId="{C10A5240-E46B-4B8C-BAAF-FCE17BD669AB}" destId="{30571293-178B-4F05-BC77-96FD29FE83B6}" srcOrd="12" destOrd="0" presId="urn:microsoft.com/office/officeart/2005/8/layout/hierarchy2#1"/>
    <dgm:cxn modelId="{79CA8F15-9541-4FC8-A270-D233C7612640}" type="presParOf" srcId="{30571293-178B-4F05-BC77-96FD29FE83B6}" destId="{5B9D6079-14E7-42CE-B418-2A4DDE8AB7B7}" srcOrd="0" destOrd="0" presId="urn:microsoft.com/office/officeart/2005/8/layout/hierarchy2#1"/>
    <dgm:cxn modelId="{07CE8857-30D8-4FF0-AF00-07E95471EE59}" type="presParOf" srcId="{C10A5240-E46B-4B8C-BAAF-FCE17BD669AB}" destId="{825FA42B-AFCE-4BAA-821C-FFD34E79D8F3}" srcOrd="13" destOrd="0" presId="urn:microsoft.com/office/officeart/2005/8/layout/hierarchy2#1"/>
    <dgm:cxn modelId="{C7B920AF-73AD-4D4A-82D1-C0F5B79D9879}" type="presParOf" srcId="{825FA42B-AFCE-4BAA-821C-FFD34E79D8F3}" destId="{E7E558D2-5EE1-4222-B3ED-086F373439EC}" srcOrd="0" destOrd="0" presId="urn:microsoft.com/office/officeart/2005/8/layout/hierarchy2#1"/>
    <dgm:cxn modelId="{64FFF77E-3D1F-4747-8B41-A2FFEDDBCF04}" type="presParOf" srcId="{825FA42B-AFCE-4BAA-821C-FFD34E79D8F3}" destId="{BBBE4EB2-F88B-42FB-BA08-FEFAF34020D5}" srcOrd="1" destOrd="0" presId="urn:microsoft.com/office/officeart/2005/8/layout/hierarchy2#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32C485-8213-4765-A4BD-CB2B262459CE}" type="doc">
      <dgm:prSet loTypeId="urn:microsoft.com/office/officeart/2005/8/layout/hierarchy2#2" loCatId="hierarchy" qsTypeId="urn:microsoft.com/office/officeart/2005/8/quickstyle/simple1#2" qsCatId="simple" csTypeId="urn:microsoft.com/office/officeart/2005/8/colors/colorful4#2" csCatId="colorful" phldr="1"/>
      <dgm:spPr/>
      <dgm:t>
        <a:bodyPr/>
        <a:lstStyle/>
        <a:p>
          <a:endParaRPr lang="zh-CN" altLang="en-US"/>
        </a:p>
      </dgm:t>
    </dgm:pt>
    <dgm:pt modelId="{325AE4C7-D24B-4EF5-947D-19737E98C990}">
      <dgm:prSet phldrT="[文本]" custT="1"/>
      <dgm:spPr>
        <a:solidFill>
          <a:srgbClr val="066E75"/>
        </a:solidFill>
      </dgm:spPr>
      <dgm:t>
        <a:bodyPr/>
        <a:lstStyle/>
        <a:p>
          <a:r>
            <a:rPr lang="zh-CN" altLang="en-US" sz="2400" b="0" dirty="0">
              <a:latin typeface="微软雅黑" panose="020B0503020204020204" pitchFamily="34" charset="-122"/>
              <a:ea typeface="微软雅黑" panose="020B0503020204020204" pitchFamily="34" charset="-122"/>
            </a:rPr>
            <a:t>文章构成</a:t>
          </a:r>
        </a:p>
      </dgm:t>
    </dgm:pt>
    <dgm:pt modelId="{1D6A69DE-0732-4CD3-83F3-3D2737E654C8}" cxnId="{B9BE038B-7B8A-482C-9D81-CCA9E2954E32}" type="parTrans">
      <dgm:prSet/>
      <dgm:spPr/>
      <dgm:t>
        <a:bodyPr/>
        <a:lstStyle/>
        <a:p>
          <a:endParaRPr lang="zh-CN" altLang="en-US"/>
        </a:p>
      </dgm:t>
    </dgm:pt>
    <dgm:pt modelId="{67FBB468-4D39-41FF-92E5-237FF1B74141}" cxnId="{B9BE038B-7B8A-482C-9D81-CCA9E2954E32}" type="sibTrans">
      <dgm:prSet/>
      <dgm:spPr/>
      <dgm:t>
        <a:bodyPr/>
        <a:lstStyle/>
        <a:p>
          <a:endParaRPr lang="zh-CN" altLang="en-US"/>
        </a:p>
      </dgm:t>
    </dgm:pt>
    <dgm:pt modelId="{4C1187FF-BE31-433C-BD5B-E63A8FF3B95E}">
      <dgm:prSet phldrT="[文本]" custT="1"/>
      <dgm:spPr>
        <a:noFill/>
        <a:ln>
          <a:solidFill>
            <a:srgbClr val="2AAFB8"/>
          </a:solidFill>
        </a:ln>
      </dgm:spPr>
      <dgm:t>
        <a:bodyPr/>
        <a:lstStyle/>
        <a:p>
          <a:pPr>
            <a:buChar char="•"/>
          </a:pPr>
          <a:r>
            <a:rPr lang="en-GB" sz="1800" spc="-10" dirty="0">
              <a:solidFill>
                <a:schemeClr val="tx1">
                  <a:lumMod val="75000"/>
                  <a:lumOff val="25000"/>
                </a:schemeClr>
              </a:solidFill>
              <a:latin typeface="Arial" panose="020B0604020202020204"/>
              <a:cs typeface="Arial" panose="020B0604020202020204"/>
            </a:rPr>
            <a:t>Title</a:t>
          </a:r>
          <a:endParaRPr lang="zh-CN" altLang="en-US" sz="1800" dirty="0">
            <a:solidFill>
              <a:schemeClr val="tx1">
                <a:lumMod val="75000"/>
                <a:lumOff val="25000"/>
              </a:schemeClr>
            </a:solidFill>
          </a:endParaRPr>
        </a:p>
      </dgm:t>
    </dgm:pt>
    <dgm:pt modelId="{6A1CA111-6B1B-49A4-90AB-19B8A3C33591}" cxnId="{147FD904-AADC-40A7-B975-58ABF95B7764}" type="parTrans">
      <dgm:prSet/>
      <dgm:spPr>
        <a:ln>
          <a:solidFill>
            <a:srgbClr val="2AAFB8"/>
          </a:solidFill>
        </a:ln>
      </dgm:spPr>
      <dgm:t>
        <a:bodyPr/>
        <a:lstStyle/>
        <a:p>
          <a:endParaRPr lang="zh-CN" altLang="en-US"/>
        </a:p>
      </dgm:t>
    </dgm:pt>
    <dgm:pt modelId="{C2556955-855B-4DB1-BFBF-9CADFC958ABC}" cxnId="{147FD904-AADC-40A7-B975-58ABF95B7764}" type="sibTrans">
      <dgm:prSet/>
      <dgm:spPr/>
      <dgm:t>
        <a:bodyPr/>
        <a:lstStyle/>
        <a:p>
          <a:endParaRPr lang="zh-CN" altLang="en-US"/>
        </a:p>
      </dgm:t>
    </dgm:pt>
    <dgm:pt modelId="{FDB69A97-767E-4104-9C2C-CA11C4EBFC04}">
      <dgm:prSet custT="1"/>
      <dgm:spPr>
        <a:noFill/>
        <a:ln>
          <a:solidFill>
            <a:srgbClr val="2AAFB8"/>
          </a:solidFill>
        </a:ln>
      </dgm:spPr>
      <dgm:t>
        <a:bodyPr/>
        <a:lstStyle/>
        <a:p>
          <a:r>
            <a:rPr lang="en-GB" sz="1800" dirty="0">
              <a:solidFill>
                <a:schemeClr val="tx1">
                  <a:lumMod val="75000"/>
                  <a:lumOff val="25000"/>
                </a:schemeClr>
              </a:solidFill>
              <a:latin typeface="Arial" panose="020B0604020202020204"/>
              <a:cs typeface="Arial" panose="020B0604020202020204"/>
            </a:rPr>
            <a:t>Abstract</a:t>
          </a:r>
        </a:p>
      </dgm:t>
    </dgm:pt>
    <dgm:pt modelId="{7A5B22B0-0878-4236-B6C0-B941E667152F}" cxnId="{918E7A5C-0D6E-447F-9509-299533C77B30}" type="parTrans">
      <dgm:prSet/>
      <dgm:spPr>
        <a:ln>
          <a:solidFill>
            <a:srgbClr val="2AAFB8"/>
          </a:solidFill>
        </a:ln>
      </dgm:spPr>
      <dgm:t>
        <a:bodyPr/>
        <a:lstStyle/>
        <a:p>
          <a:endParaRPr lang="zh-CN" altLang="en-US"/>
        </a:p>
      </dgm:t>
    </dgm:pt>
    <dgm:pt modelId="{A76286C9-1B87-4067-BB82-25D89FF7207D}" cxnId="{918E7A5C-0D6E-447F-9509-299533C77B30}" type="sibTrans">
      <dgm:prSet/>
      <dgm:spPr/>
      <dgm:t>
        <a:bodyPr/>
        <a:lstStyle/>
        <a:p>
          <a:endParaRPr lang="zh-CN" altLang="en-US"/>
        </a:p>
      </dgm:t>
    </dgm:pt>
    <dgm:pt modelId="{CB7AC239-571C-4BD7-9408-049873814E4C}">
      <dgm:prSet custT="1"/>
      <dgm:spPr>
        <a:noFill/>
        <a:ln>
          <a:solidFill>
            <a:srgbClr val="2AAFB8"/>
          </a:solidFill>
        </a:ln>
      </dgm:spPr>
      <dgm:t>
        <a:bodyPr/>
        <a:lstStyle/>
        <a:p>
          <a:r>
            <a:rPr lang="en-GB" sz="1800">
              <a:solidFill>
                <a:schemeClr val="tx1">
                  <a:lumMod val="75000"/>
                  <a:lumOff val="25000"/>
                </a:schemeClr>
              </a:solidFill>
              <a:latin typeface="Arial" panose="020B0604020202020204"/>
              <a:cs typeface="Arial" panose="020B0604020202020204"/>
            </a:rPr>
            <a:t>Keywords</a:t>
          </a:r>
          <a:endParaRPr lang="en-GB" sz="1800" dirty="0">
            <a:solidFill>
              <a:schemeClr val="tx1">
                <a:lumMod val="75000"/>
                <a:lumOff val="25000"/>
              </a:schemeClr>
            </a:solidFill>
            <a:latin typeface="Arial" panose="020B0604020202020204"/>
            <a:cs typeface="Arial" panose="020B0604020202020204"/>
          </a:endParaRPr>
        </a:p>
      </dgm:t>
    </dgm:pt>
    <dgm:pt modelId="{1976AAF9-52AE-4B43-ACB6-2C704C6CA1F0}" cxnId="{2C914480-1E72-4CA6-BCD4-9AF7F0926AAE}" type="parTrans">
      <dgm:prSet/>
      <dgm:spPr>
        <a:ln>
          <a:solidFill>
            <a:srgbClr val="2AAFB8"/>
          </a:solidFill>
        </a:ln>
      </dgm:spPr>
      <dgm:t>
        <a:bodyPr/>
        <a:lstStyle/>
        <a:p>
          <a:endParaRPr lang="zh-CN" altLang="en-US"/>
        </a:p>
      </dgm:t>
    </dgm:pt>
    <dgm:pt modelId="{AA6FEC8A-A2C7-4A05-B613-2A40048B65CD}" cxnId="{2C914480-1E72-4CA6-BCD4-9AF7F0926AAE}" type="sibTrans">
      <dgm:prSet/>
      <dgm:spPr/>
      <dgm:t>
        <a:bodyPr/>
        <a:lstStyle/>
        <a:p>
          <a:endParaRPr lang="zh-CN" altLang="en-US"/>
        </a:p>
      </dgm:t>
    </dgm:pt>
    <dgm:pt modelId="{5C350C19-0CA2-45E1-BC12-8D680F861282}">
      <dgm:prSet custT="1"/>
      <dgm:spPr>
        <a:noFill/>
        <a:ln>
          <a:solidFill>
            <a:srgbClr val="2AAFB8"/>
          </a:solidFill>
        </a:ln>
      </dgm:spPr>
      <dgm:t>
        <a:bodyPr/>
        <a:lstStyle/>
        <a:p>
          <a:r>
            <a:rPr lang="en-GB" sz="2400" b="1" dirty="0">
              <a:solidFill>
                <a:schemeClr val="tx1">
                  <a:lumMod val="75000"/>
                  <a:lumOff val="25000"/>
                </a:schemeClr>
              </a:solidFill>
              <a:latin typeface="Arial" panose="020B0604020202020204"/>
              <a:cs typeface="Arial" panose="020B0604020202020204"/>
            </a:rPr>
            <a:t>Main</a:t>
          </a:r>
          <a:r>
            <a:rPr lang="en-GB" sz="2400" b="1" spc="-105" dirty="0">
              <a:solidFill>
                <a:schemeClr val="tx1">
                  <a:lumMod val="75000"/>
                  <a:lumOff val="25000"/>
                </a:schemeClr>
              </a:solidFill>
              <a:latin typeface="Arial" panose="020B0604020202020204"/>
              <a:cs typeface="Arial" panose="020B0604020202020204"/>
            </a:rPr>
            <a:t> </a:t>
          </a:r>
          <a:r>
            <a:rPr lang="en-GB" sz="2400" b="1" spc="-5" dirty="0">
              <a:solidFill>
                <a:schemeClr val="tx1">
                  <a:lumMod val="75000"/>
                  <a:lumOff val="25000"/>
                </a:schemeClr>
              </a:solidFill>
              <a:latin typeface="Arial" panose="020B0604020202020204"/>
              <a:cs typeface="Arial" panose="020B0604020202020204"/>
            </a:rPr>
            <a:t>text</a:t>
          </a:r>
          <a:endParaRPr lang="en-GB" sz="2400" b="1" dirty="0">
            <a:solidFill>
              <a:schemeClr val="tx1">
                <a:lumMod val="75000"/>
                <a:lumOff val="25000"/>
              </a:schemeClr>
            </a:solidFill>
            <a:latin typeface="Arial" panose="020B0604020202020204"/>
            <a:cs typeface="Arial" panose="020B0604020202020204"/>
          </a:endParaRPr>
        </a:p>
      </dgm:t>
    </dgm:pt>
    <dgm:pt modelId="{CC9BEBF4-0918-481C-B750-B42FCF78317D}" cxnId="{3B31D771-218C-4614-BE40-74EC40E764D2}" type="parTrans">
      <dgm:prSet/>
      <dgm:spPr>
        <a:ln>
          <a:solidFill>
            <a:srgbClr val="2AAFB8"/>
          </a:solidFill>
        </a:ln>
      </dgm:spPr>
      <dgm:t>
        <a:bodyPr/>
        <a:lstStyle/>
        <a:p>
          <a:endParaRPr lang="zh-CN" altLang="en-US"/>
        </a:p>
      </dgm:t>
    </dgm:pt>
    <dgm:pt modelId="{7E78A49E-D2E0-4F6F-B497-33EC08FBE64F}" cxnId="{3B31D771-218C-4614-BE40-74EC40E764D2}" type="sibTrans">
      <dgm:prSet/>
      <dgm:spPr/>
      <dgm:t>
        <a:bodyPr/>
        <a:lstStyle/>
        <a:p>
          <a:endParaRPr lang="zh-CN" altLang="en-US"/>
        </a:p>
      </dgm:t>
    </dgm:pt>
    <dgm:pt modelId="{1272E8DD-78B8-4816-8056-2A7D0E8549C8}">
      <dgm:prSet custT="1"/>
      <dgm:spPr>
        <a:noFill/>
        <a:ln>
          <a:solidFill>
            <a:srgbClr val="2AAFB8"/>
          </a:solidFill>
        </a:ln>
      </dgm:spPr>
      <dgm:t>
        <a:bodyPr/>
        <a:lstStyle/>
        <a:p>
          <a:pPr>
            <a:buChar char="•"/>
          </a:pPr>
          <a:r>
            <a:rPr lang="en-GB" sz="1800" spc="-5" dirty="0">
              <a:solidFill>
                <a:schemeClr val="tx1">
                  <a:lumMod val="75000"/>
                  <a:lumOff val="25000"/>
                </a:schemeClr>
              </a:solidFill>
              <a:latin typeface="Arial" panose="020B0604020202020204"/>
              <a:cs typeface="Arial" panose="020B0604020202020204"/>
            </a:rPr>
            <a:t>Acknowledgement</a:t>
          </a:r>
          <a:endParaRPr lang="en-GB" sz="1800" dirty="0">
            <a:solidFill>
              <a:schemeClr val="tx1">
                <a:lumMod val="75000"/>
                <a:lumOff val="25000"/>
              </a:schemeClr>
            </a:solidFill>
            <a:latin typeface="Arial" panose="020B0604020202020204"/>
            <a:cs typeface="Arial" panose="020B0604020202020204"/>
          </a:endParaRPr>
        </a:p>
      </dgm:t>
    </dgm:pt>
    <dgm:pt modelId="{42598DCD-9433-4E92-AD03-E2850684EF29}" cxnId="{E890C996-A85B-4481-AE5A-EFDEF66F5060}" type="parTrans">
      <dgm:prSet/>
      <dgm:spPr>
        <a:ln>
          <a:solidFill>
            <a:srgbClr val="2AAFB8"/>
          </a:solidFill>
        </a:ln>
      </dgm:spPr>
      <dgm:t>
        <a:bodyPr/>
        <a:lstStyle/>
        <a:p>
          <a:endParaRPr lang="zh-CN" altLang="en-US"/>
        </a:p>
      </dgm:t>
    </dgm:pt>
    <dgm:pt modelId="{4080C925-97DC-4120-8FAE-B947B85F969E}" cxnId="{E890C996-A85B-4481-AE5A-EFDEF66F5060}" type="sibTrans">
      <dgm:prSet/>
      <dgm:spPr/>
      <dgm:t>
        <a:bodyPr/>
        <a:lstStyle/>
        <a:p>
          <a:endParaRPr lang="zh-CN" altLang="en-US"/>
        </a:p>
      </dgm:t>
    </dgm:pt>
    <dgm:pt modelId="{34B9A615-9B10-43EC-B890-888067A7FB84}">
      <dgm:prSet custT="1"/>
      <dgm:spPr>
        <a:noFill/>
        <a:ln>
          <a:solidFill>
            <a:srgbClr val="2AAFB8"/>
          </a:solidFill>
        </a:ln>
      </dgm:spPr>
      <dgm:t>
        <a:bodyPr/>
        <a:lstStyle/>
        <a:p>
          <a:r>
            <a:rPr lang="en-GB" sz="1800">
              <a:solidFill>
                <a:schemeClr val="tx1">
                  <a:lumMod val="75000"/>
                  <a:lumOff val="25000"/>
                </a:schemeClr>
              </a:solidFill>
              <a:latin typeface="Arial" panose="020B0604020202020204"/>
              <a:cs typeface="Arial" panose="020B0604020202020204"/>
            </a:rPr>
            <a:t>References</a:t>
          </a:r>
          <a:endParaRPr lang="en-GB" sz="1800" dirty="0">
            <a:solidFill>
              <a:schemeClr val="tx1">
                <a:lumMod val="75000"/>
                <a:lumOff val="25000"/>
              </a:schemeClr>
            </a:solidFill>
            <a:latin typeface="Arial" panose="020B0604020202020204"/>
            <a:cs typeface="Arial" panose="020B0604020202020204"/>
          </a:endParaRPr>
        </a:p>
      </dgm:t>
    </dgm:pt>
    <dgm:pt modelId="{D9D95005-14C4-4AB5-AE65-007D6F5D5C18}" cxnId="{26A100B4-0E33-4A60-BCC7-AC8DFAE3E9A9}" type="parTrans">
      <dgm:prSet/>
      <dgm:spPr>
        <a:ln>
          <a:solidFill>
            <a:srgbClr val="2AAFB8"/>
          </a:solidFill>
        </a:ln>
      </dgm:spPr>
      <dgm:t>
        <a:bodyPr/>
        <a:lstStyle/>
        <a:p>
          <a:endParaRPr lang="zh-CN" altLang="en-US"/>
        </a:p>
      </dgm:t>
    </dgm:pt>
    <dgm:pt modelId="{8653A495-6048-48E1-BD4A-2651B2B5F4FA}" cxnId="{26A100B4-0E33-4A60-BCC7-AC8DFAE3E9A9}" type="sibTrans">
      <dgm:prSet/>
      <dgm:spPr/>
      <dgm:t>
        <a:bodyPr/>
        <a:lstStyle/>
        <a:p>
          <a:endParaRPr lang="zh-CN" altLang="en-US"/>
        </a:p>
      </dgm:t>
    </dgm:pt>
    <dgm:pt modelId="{EE2A5AE5-833E-4C97-B88F-6A291186935E}">
      <dgm:prSet custT="1"/>
      <dgm:spPr>
        <a:noFill/>
        <a:ln>
          <a:solidFill>
            <a:srgbClr val="2AAFB8"/>
          </a:solidFill>
        </a:ln>
      </dgm:spPr>
      <dgm:t>
        <a:bodyPr/>
        <a:lstStyle/>
        <a:p>
          <a:r>
            <a:rPr lang="en-GB" sz="1800" dirty="0">
              <a:solidFill>
                <a:schemeClr val="tx1">
                  <a:lumMod val="75000"/>
                  <a:lumOff val="25000"/>
                </a:schemeClr>
              </a:solidFill>
              <a:latin typeface="Arial" panose="020B0604020202020204"/>
              <a:cs typeface="Arial" panose="020B0604020202020204"/>
            </a:rPr>
            <a:t>Supporting</a:t>
          </a:r>
          <a:r>
            <a:rPr lang="en-GB" sz="1800" spc="-75" dirty="0">
              <a:solidFill>
                <a:schemeClr val="tx1">
                  <a:lumMod val="75000"/>
                  <a:lumOff val="25000"/>
                </a:schemeClr>
              </a:solidFill>
              <a:latin typeface="Arial" panose="020B0604020202020204"/>
              <a:cs typeface="Arial" panose="020B0604020202020204"/>
            </a:rPr>
            <a:t> </a:t>
          </a:r>
          <a:r>
            <a:rPr lang="en-GB" sz="1800" spc="-5" dirty="0">
              <a:solidFill>
                <a:schemeClr val="tx1">
                  <a:lumMod val="75000"/>
                  <a:lumOff val="25000"/>
                </a:schemeClr>
              </a:solidFill>
              <a:latin typeface="Arial" panose="020B0604020202020204"/>
              <a:cs typeface="Arial" panose="020B0604020202020204"/>
            </a:rPr>
            <a:t>materials</a:t>
          </a:r>
          <a:endParaRPr lang="en-GB" sz="1800" dirty="0">
            <a:solidFill>
              <a:schemeClr val="tx1">
                <a:lumMod val="75000"/>
                <a:lumOff val="25000"/>
              </a:schemeClr>
            </a:solidFill>
            <a:latin typeface="Arial" panose="020B0604020202020204"/>
            <a:cs typeface="Arial" panose="020B0604020202020204"/>
          </a:endParaRPr>
        </a:p>
      </dgm:t>
    </dgm:pt>
    <dgm:pt modelId="{EA14A9A6-5B82-45B3-8C23-4BA4BE23D132}" cxnId="{66A6473F-0E87-47BB-803D-67FAB189773C}" type="parTrans">
      <dgm:prSet/>
      <dgm:spPr>
        <a:ln>
          <a:solidFill>
            <a:srgbClr val="2AAFB8"/>
          </a:solidFill>
        </a:ln>
      </dgm:spPr>
      <dgm:t>
        <a:bodyPr/>
        <a:lstStyle/>
        <a:p>
          <a:endParaRPr lang="zh-CN" altLang="en-US"/>
        </a:p>
      </dgm:t>
    </dgm:pt>
    <dgm:pt modelId="{C6459A2C-C0E1-4BD5-A59A-A7798F60FB6E}" cxnId="{66A6473F-0E87-47BB-803D-67FAB189773C}" type="sibTrans">
      <dgm:prSet/>
      <dgm:spPr/>
      <dgm:t>
        <a:bodyPr/>
        <a:lstStyle/>
        <a:p>
          <a:endParaRPr lang="zh-CN" altLang="en-US"/>
        </a:p>
      </dgm:t>
    </dgm:pt>
    <dgm:pt modelId="{DAB663E8-0DA4-49CA-B503-2BDC96E51775}">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pPr>
            <a:buChar char="•"/>
          </a:pPr>
          <a:r>
            <a:rPr lang="en-GB" sz="1600" b="0" dirty="0">
              <a:solidFill>
                <a:schemeClr val="tx1">
                  <a:lumMod val="75000"/>
                  <a:lumOff val="25000"/>
                </a:schemeClr>
              </a:solidFill>
              <a:latin typeface="Arial" panose="020B0604020202020204"/>
              <a:cs typeface="Arial" panose="020B0604020202020204"/>
            </a:rPr>
            <a:t>Introduction</a:t>
          </a:r>
        </a:p>
      </dgm:t>
    </dgm:pt>
    <dgm:pt modelId="{35274899-611D-4B9B-82FA-A2EE8345A3B3}" cxnId="{5D07B9EF-227E-4EAA-A0B0-F9E9546E3A8E}" type="parTrans">
      <dgm:prSet/>
      <dgm:spPr>
        <a:ln>
          <a:solidFill>
            <a:srgbClr val="46B09E"/>
          </a:solidFill>
        </a:ln>
      </dgm:spPr>
      <dgm:t>
        <a:bodyPr/>
        <a:lstStyle/>
        <a:p>
          <a:endParaRPr lang="zh-CN" altLang="en-US"/>
        </a:p>
      </dgm:t>
    </dgm:pt>
    <dgm:pt modelId="{F029FF3D-599B-4C54-AA32-05E070D36E8F}" cxnId="{5D07B9EF-227E-4EAA-A0B0-F9E9546E3A8E}" type="sibTrans">
      <dgm:prSet/>
      <dgm:spPr/>
      <dgm:t>
        <a:bodyPr/>
        <a:lstStyle/>
        <a:p>
          <a:endParaRPr lang="zh-CN" altLang="en-US"/>
        </a:p>
      </dgm:t>
    </dgm:pt>
    <dgm:pt modelId="{55429F08-47D9-47A5-BDFA-00B385B6901B}">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altLang="zh-CN" sz="1600" b="0" dirty="0">
              <a:solidFill>
                <a:schemeClr val="tx1">
                  <a:lumMod val="75000"/>
                  <a:lumOff val="25000"/>
                </a:schemeClr>
              </a:solidFill>
              <a:latin typeface="Arial" panose="020B0604020202020204"/>
              <a:cs typeface="Arial" panose="020B0604020202020204"/>
            </a:rPr>
            <a:t>Methodology</a:t>
          </a:r>
          <a:endParaRPr lang="en-GB" sz="1600" b="0" dirty="0">
            <a:solidFill>
              <a:schemeClr val="tx1">
                <a:lumMod val="75000"/>
                <a:lumOff val="25000"/>
              </a:schemeClr>
            </a:solidFill>
            <a:latin typeface="Arial" panose="020B0604020202020204"/>
            <a:cs typeface="Arial" panose="020B0604020202020204"/>
          </a:endParaRPr>
        </a:p>
      </dgm:t>
    </dgm:pt>
    <dgm:pt modelId="{B73ECEE8-CD8B-4104-BE6C-2AA5BABAE80C}" cxnId="{BA30DCE4-B2AC-4266-888E-DB91CE0A189A}" type="parTrans">
      <dgm:prSet/>
      <dgm:spPr>
        <a:ln>
          <a:solidFill>
            <a:srgbClr val="46B09E"/>
          </a:solidFill>
        </a:ln>
      </dgm:spPr>
      <dgm:t>
        <a:bodyPr/>
        <a:lstStyle/>
        <a:p>
          <a:endParaRPr lang="zh-CN" altLang="en-US"/>
        </a:p>
      </dgm:t>
    </dgm:pt>
    <dgm:pt modelId="{B0C22588-CFA6-4514-B0D4-0CA47C355FAE}" cxnId="{BA30DCE4-B2AC-4266-888E-DB91CE0A189A}" type="sibTrans">
      <dgm:prSet/>
      <dgm:spPr/>
      <dgm:t>
        <a:bodyPr/>
        <a:lstStyle/>
        <a:p>
          <a:endParaRPr lang="zh-CN" altLang="en-US"/>
        </a:p>
      </dgm:t>
    </dgm:pt>
    <dgm:pt modelId="{96B0BB2F-7924-4426-BE82-D892DA7BAAA3}">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a:solidFill>
                <a:schemeClr val="tx1">
                  <a:lumMod val="75000"/>
                  <a:lumOff val="25000"/>
                </a:schemeClr>
              </a:solidFill>
              <a:latin typeface="Arial" panose="020B0604020202020204"/>
              <a:cs typeface="Arial" panose="020B0604020202020204"/>
            </a:rPr>
            <a:t>Results</a:t>
          </a:r>
          <a:endParaRPr lang="en-GB" sz="1600" b="0" dirty="0">
            <a:solidFill>
              <a:schemeClr val="tx1">
                <a:lumMod val="75000"/>
                <a:lumOff val="25000"/>
              </a:schemeClr>
            </a:solidFill>
            <a:latin typeface="Arial" panose="020B0604020202020204"/>
            <a:cs typeface="Arial" panose="020B0604020202020204"/>
          </a:endParaRPr>
        </a:p>
      </dgm:t>
    </dgm:pt>
    <dgm:pt modelId="{B0F2A8DA-CC76-405F-9898-48CD0ECC3566}" cxnId="{123BE612-6242-47AD-AE74-DB40C88A8496}" type="parTrans">
      <dgm:prSet/>
      <dgm:spPr>
        <a:ln>
          <a:solidFill>
            <a:srgbClr val="46B09E"/>
          </a:solidFill>
        </a:ln>
      </dgm:spPr>
      <dgm:t>
        <a:bodyPr/>
        <a:lstStyle/>
        <a:p>
          <a:endParaRPr lang="zh-CN" altLang="en-US"/>
        </a:p>
      </dgm:t>
    </dgm:pt>
    <dgm:pt modelId="{085F38FC-1F60-4471-B091-2561A045D2DA}" cxnId="{123BE612-6242-47AD-AE74-DB40C88A8496}" type="sibTrans">
      <dgm:prSet/>
      <dgm:spPr/>
      <dgm:t>
        <a:bodyPr/>
        <a:lstStyle/>
        <a:p>
          <a:endParaRPr lang="zh-CN" altLang="en-US"/>
        </a:p>
      </dgm:t>
    </dgm:pt>
    <dgm:pt modelId="{AB13A90C-7ED3-4E59-A46C-2898B5D23998}">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dirty="0">
              <a:solidFill>
                <a:schemeClr val="tx1">
                  <a:lumMod val="75000"/>
                  <a:lumOff val="25000"/>
                </a:schemeClr>
              </a:solidFill>
              <a:latin typeface="Arial" panose="020B0604020202020204"/>
              <a:cs typeface="Arial" panose="020B0604020202020204"/>
            </a:rPr>
            <a:t>Discussion</a:t>
          </a:r>
        </a:p>
      </dgm:t>
    </dgm:pt>
    <dgm:pt modelId="{B51FD7F7-06B2-4B94-B13F-490F2FBDD2DB}" cxnId="{3F51CAE8-1202-4565-A1FC-B7E2B5587152}" type="parTrans">
      <dgm:prSet/>
      <dgm:spPr>
        <a:ln>
          <a:solidFill>
            <a:srgbClr val="46B09E"/>
          </a:solidFill>
        </a:ln>
      </dgm:spPr>
      <dgm:t>
        <a:bodyPr/>
        <a:lstStyle/>
        <a:p>
          <a:endParaRPr lang="zh-CN" altLang="en-US"/>
        </a:p>
      </dgm:t>
    </dgm:pt>
    <dgm:pt modelId="{A69A0CBC-584F-4F06-AD67-7880FBB9084B}" cxnId="{3F51CAE8-1202-4565-A1FC-B7E2B5587152}" type="sibTrans">
      <dgm:prSet/>
      <dgm:spPr/>
      <dgm:t>
        <a:bodyPr/>
        <a:lstStyle/>
        <a:p>
          <a:endParaRPr lang="zh-CN" altLang="en-US"/>
        </a:p>
      </dgm:t>
    </dgm:pt>
    <dgm:pt modelId="{87C92EF7-8712-4408-99EC-B3166014C3D1}">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spc="-5">
              <a:solidFill>
                <a:schemeClr val="tx1">
                  <a:lumMod val="75000"/>
                  <a:lumOff val="25000"/>
                </a:schemeClr>
              </a:solidFill>
              <a:latin typeface="Arial" panose="020B0604020202020204"/>
              <a:cs typeface="Arial" panose="020B0604020202020204"/>
            </a:rPr>
            <a:t>Conclusions</a:t>
          </a:r>
          <a:endParaRPr lang="en-GB" sz="1600" b="0" dirty="0">
            <a:solidFill>
              <a:schemeClr val="tx1">
                <a:lumMod val="75000"/>
                <a:lumOff val="25000"/>
              </a:schemeClr>
            </a:solidFill>
            <a:latin typeface="Arial" panose="020B0604020202020204"/>
            <a:cs typeface="Arial" panose="020B0604020202020204"/>
          </a:endParaRPr>
        </a:p>
      </dgm:t>
    </dgm:pt>
    <dgm:pt modelId="{68DDA992-B07B-4451-8F3F-2F9003B103E4}" cxnId="{B5641231-B775-48B1-9FB2-80B51242C8F9}" type="parTrans">
      <dgm:prSet/>
      <dgm:spPr>
        <a:ln>
          <a:solidFill>
            <a:srgbClr val="46B09E"/>
          </a:solidFill>
        </a:ln>
      </dgm:spPr>
      <dgm:t>
        <a:bodyPr/>
        <a:lstStyle/>
        <a:p>
          <a:endParaRPr lang="zh-CN" altLang="en-US"/>
        </a:p>
      </dgm:t>
    </dgm:pt>
    <dgm:pt modelId="{BD6C0C12-28A8-49BC-832B-2D931E02D6E9}" cxnId="{B5641231-B775-48B1-9FB2-80B51242C8F9}" type="sibTrans">
      <dgm:prSet/>
      <dgm:spPr/>
      <dgm:t>
        <a:bodyPr/>
        <a:lstStyle/>
        <a:p>
          <a:endParaRPr lang="zh-CN" altLang="en-US"/>
        </a:p>
      </dgm:t>
    </dgm:pt>
    <dgm:pt modelId="{901C45C0-8ABB-4921-8374-5F04489F4D74}">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pPr>
            <a:buChar char="•"/>
          </a:pPr>
          <a:r>
            <a:rPr lang="en-US" sz="1600" b="0" dirty="0">
              <a:solidFill>
                <a:schemeClr val="tx1">
                  <a:lumMod val="75000"/>
                  <a:lumOff val="25000"/>
                </a:schemeClr>
              </a:solidFill>
              <a:latin typeface="Arial" panose="020B0604020202020204"/>
              <a:cs typeface="Arial" panose="020B0604020202020204"/>
            </a:rPr>
            <a:t>Literature </a:t>
          </a:r>
          <a:r>
            <a:rPr lang="en-US" altLang="zh-CN" sz="1600" b="0" dirty="0">
              <a:solidFill>
                <a:schemeClr val="tx1">
                  <a:lumMod val="75000"/>
                  <a:lumOff val="25000"/>
                </a:schemeClr>
              </a:solidFill>
              <a:latin typeface="Arial" panose="020B0604020202020204"/>
              <a:cs typeface="Arial" panose="020B0604020202020204"/>
            </a:rPr>
            <a:t>Review</a:t>
          </a:r>
          <a:endParaRPr lang="en-GB" sz="1600" b="0" dirty="0">
            <a:solidFill>
              <a:schemeClr val="tx1">
                <a:lumMod val="75000"/>
                <a:lumOff val="25000"/>
              </a:schemeClr>
            </a:solidFill>
            <a:latin typeface="Arial" panose="020B0604020202020204"/>
            <a:cs typeface="Arial" panose="020B0604020202020204"/>
          </a:endParaRPr>
        </a:p>
      </dgm:t>
    </dgm:pt>
    <dgm:pt modelId="{D59D8555-8849-4C21-89FE-392E350FF95F}" cxnId="{67491E5E-AB97-49A6-9259-2D5FEB02E4CA}" type="parTrans">
      <dgm:prSet/>
      <dgm:spPr>
        <a:ln>
          <a:solidFill>
            <a:srgbClr val="46B09E"/>
          </a:solidFill>
        </a:ln>
      </dgm:spPr>
      <dgm:t>
        <a:bodyPr/>
        <a:lstStyle/>
        <a:p>
          <a:endParaRPr lang="zh-CN" altLang="en-US"/>
        </a:p>
      </dgm:t>
    </dgm:pt>
    <dgm:pt modelId="{C1237B49-5A77-46A8-995C-0387ABD57A7F}" cxnId="{67491E5E-AB97-49A6-9259-2D5FEB02E4CA}" type="sibTrans">
      <dgm:prSet/>
      <dgm:spPr/>
      <dgm:t>
        <a:bodyPr/>
        <a:lstStyle/>
        <a:p>
          <a:endParaRPr lang="zh-CN" altLang="en-US"/>
        </a:p>
      </dgm:t>
    </dgm:pt>
    <dgm:pt modelId="{1CE607AD-744B-4FB7-8986-6F9B9D271B0F}" type="pres">
      <dgm:prSet presAssocID="{3F32C485-8213-4765-A4BD-CB2B262459CE}" presName="diagram" presStyleCnt="0">
        <dgm:presLayoutVars>
          <dgm:chPref val="1"/>
          <dgm:dir/>
          <dgm:animOne val="branch"/>
          <dgm:animLvl val="lvl"/>
          <dgm:resizeHandles val="exact"/>
        </dgm:presLayoutVars>
      </dgm:prSet>
      <dgm:spPr/>
    </dgm:pt>
    <dgm:pt modelId="{536ECBC6-4DB9-4804-A36C-B4D50B07FE0A}" type="pres">
      <dgm:prSet presAssocID="{325AE4C7-D24B-4EF5-947D-19737E98C990}" presName="root1" presStyleCnt="0"/>
      <dgm:spPr/>
    </dgm:pt>
    <dgm:pt modelId="{2DB792F1-E970-4C88-A21E-916C2C1592EE}" type="pres">
      <dgm:prSet presAssocID="{325AE4C7-D24B-4EF5-947D-19737E98C990}" presName="LevelOneTextNode" presStyleLbl="node0" presStyleIdx="0" presStyleCnt="1" custScaleX="92091" custScaleY="70433" custLinFactNeighborX="-8051">
        <dgm:presLayoutVars>
          <dgm:chPref val="3"/>
        </dgm:presLayoutVars>
      </dgm:prSet>
      <dgm:spPr/>
    </dgm:pt>
    <dgm:pt modelId="{C10A5240-E46B-4B8C-BAAF-FCE17BD669AB}" type="pres">
      <dgm:prSet presAssocID="{325AE4C7-D24B-4EF5-947D-19737E98C990}" presName="level2hierChild" presStyleCnt="0"/>
      <dgm:spPr/>
    </dgm:pt>
    <dgm:pt modelId="{A287B8DE-F679-49D4-9BCF-27DA0AD833AA}" type="pres">
      <dgm:prSet presAssocID="{6A1CA111-6B1B-49A4-90AB-19B8A3C33591}" presName="conn2-1" presStyleLbl="parChTrans1D2" presStyleIdx="0" presStyleCnt="7"/>
      <dgm:spPr/>
    </dgm:pt>
    <dgm:pt modelId="{250D3AA5-AAA8-430F-8FA7-DAB79F266FE7}" type="pres">
      <dgm:prSet presAssocID="{6A1CA111-6B1B-49A4-90AB-19B8A3C33591}" presName="connTx" presStyleLbl="parChTrans1D2" presStyleIdx="0" presStyleCnt="7"/>
      <dgm:spPr/>
    </dgm:pt>
    <dgm:pt modelId="{37C2AF9D-66A3-46D0-9602-61AEBCC7956B}" type="pres">
      <dgm:prSet presAssocID="{4C1187FF-BE31-433C-BD5B-E63A8FF3B95E}" presName="root2" presStyleCnt="0"/>
      <dgm:spPr/>
    </dgm:pt>
    <dgm:pt modelId="{075806FD-33A5-47C9-AA68-FE59CB851636}" type="pres">
      <dgm:prSet presAssocID="{4C1187FF-BE31-433C-BD5B-E63A8FF3B95E}" presName="LevelTwoTextNode" presStyleLbl="node2" presStyleIdx="0" presStyleCnt="7" custScaleX="97591" custScaleY="33180" custLinFactNeighborX="-12853">
        <dgm:presLayoutVars>
          <dgm:chPref val="3"/>
        </dgm:presLayoutVars>
      </dgm:prSet>
      <dgm:spPr/>
    </dgm:pt>
    <dgm:pt modelId="{C1B11255-E164-4BC6-B005-D68A580C9391}" type="pres">
      <dgm:prSet presAssocID="{4C1187FF-BE31-433C-BD5B-E63A8FF3B95E}" presName="level3hierChild" presStyleCnt="0"/>
      <dgm:spPr/>
    </dgm:pt>
    <dgm:pt modelId="{D88F7021-CB31-479D-B78C-94FFB9251074}" type="pres">
      <dgm:prSet presAssocID="{7A5B22B0-0878-4236-B6C0-B941E667152F}" presName="conn2-1" presStyleLbl="parChTrans1D2" presStyleIdx="1" presStyleCnt="7"/>
      <dgm:spPr/>
    </dgm:pt>
    <dgm:pt modelId="{83FC748C-ECB7-4C1D-A23C-67F70D8D6C3C}" type="pres">
      <dgm:prSet presAssocID="{7A5B22B0-0878-4236-B6C0-B941E667152F}" presName="connTx" presStyleLbl="parChTrans1D2" presStyleIdx="1" presStyleCnt="7"/>
      <dgm:spPr/>
    </dgm:pt>
    <dgm:pt modelId="{18A1EA00-1B85-42E4-8E5A-CCFDCFC4DE54}" type="pres">
      <dgm:prSet presAssocID="{FDB69A97-767E-4104-9C2C-CA11C4EBFC04}" presName="root2" presStyleCnt="0"/>
      <dgm:spPr/>
    </dgm:pt>
    <dgm:pt modelId="{31DEE247-E997-4D0A-9A24-D0992E7379D2}" type="pres">
      <dgm:prSet presAssocID="{FDB69A97-767E-4104-9C2C-CA11C4EBFC04}" presName="LevelTwoTextNode" presStyleLbl="node2" presStyleIdx="1" presStyleCnt="7" custScaleX="97591" custScaleY="33180" custLinFactNeighborX="-12853">
        <dgm:presLayoutVars>
          <dgm:chPref val="3"/>
        </dgm:presLayoutVars>
      </dgm:prSet>
      <dgm:spPr/>
    </dgm:pt>
    <dgm:pt modelId="{F69FCE23-0AA8-4B3A-99DF-7CC7F24D5296}" type="pres">
      <dgm:prSet presAssocID="{FDB69A97-767E-4104-9C2C-CA11C4EBFC04}" presName="level3hierChild" presStyleCnt="0"/>
      <dgm:spPr/>
    </dgm:pt>
    <dgm:pt modelId="{CBF3F27D-9A4C-4407-A997-821400872794}" type="pres">
      <dgm:prSet presAssocID="{1976AAF9-52AE-4B43-ACB6-2C704C6CA1F0}" presName="conn2-1" presStyleLbl="parChTrans1D2" presStyleIdx="2" presStyleCnt="7"/>
      <dgm:spPr/>
    </dgm:pt>
    <dgm:pt modelId="{108E982C-269A-4A2D-B241-2D49B9A7ECFE}" type="pres">
      <dgm:prSet presAssocID="{1976AAF9-52AE-4B43-ACB6-2C704C6CA1F0}" presName="connTx" presStyleLbl="parChTrans1D2" presStyleIdx="2" presStyleCnt="7"/>
      <dgm:spPr/>
    </dgm:pt>
    <dgm:pt modelId="{8C201E9A-6BE7-4535-937E-74EC8458835D}" type="pres">
      <dgm:prSet presAssocID="{CB7AC239-571C-4BD7-9408-049873814E4C}" presName="root2" presStyleCnt="0"/>
      <dgm:spPr/>
    </dgm:pt>
    <dgm:pt modelId="{5F113677-991E-4FBC-BD99-564196739CB1}" type="pres">
      <dgm:prSet presAssocID="{CB7AC239-571C-4BD7-9408-049873814E4C}" presName="LevelTwoTextNode" presStyleLbl="node2" presStyleIdx="2" presStyleCnt="7" custScaleX="97591" custScaleY="33180" custLinFactNeighborX="-12853">
        <dgm:presLayoutVars>
          <dgm:chPref val="3"/>
        </dgm:presLayoutVars>
      </dgm:prSet>
      <dgm:spPr/>
    </dgm:pt>
    <dgm:pt modelId="{9518BFD7-4056-4D1A-A78F-9157DCF84D69}" type="pres">
      <dgm:prSet presAssocID="{CB7AC239-571C-4BD7-9408-049873814E4C}" presName="level3hierChild" presStyleCnt="0"/>
      <dgm:spPr/>
    </dgm:pt>
    <dgm:pt modelId="{A7E57007-9FCF-46A0-A22A-EF565583111C}" type="pres">
      <dgm:prSet presAssocID="{CC9BEBF4-0918-481C-B750-B42FCF78317D}" presName="conn2-1" presStyleLbl="parChTrans1D2" presStyleIdx="3" presStyleCnt="7"/>
      <dgm:spPr/>
    </dgm:pt>
    <dgm:pt modelId="{EE8198F0-5C01-4CDD-AE8A-BBF0EC70656E}" type="pres">
      <dgm:prSet presAssocID="{CC9BEBF4-0918-481C-B750-B42FCF78317D}" presName="connTx" presStyleLbl="parChTrans1D2" presStyleIdx="3" presStyleCnt="7"/>
      <dgm:spPr/>
    </dgm:pt>
    <dgm:pt modelId="{961578C0-B659-4CD4-8C5E-B274EB54740D}" type="pres">
      <dgm:prSet presAssocID="{5C350C19-0CA2-45E1-BC12-8D680F861282}" presName="root2" presStyleCnt="0"/>
      <dgm:spPr/>
    </dgm:pt>
    <dgm:pt modelId="{BF3D478A-BD5D-4570-97A9-16C29444C924}" type="pres">
      <dgm:prSet presAssocID="{5C350C19-0CA2-45E1-BC12-8D680F861282}" presName="LevelTwoTextNode" presStyleLbl="node2" presStyleIdx="3" presStyleCnt="7" custScaleX="97591" custScaleY="33180" custLinFactNeighborX="-12853">
        <dgm:presLayoutVars>
          <dgm:chPref val="3"/>
        </dgm:presLayoutVars>
      </dgm:prSet>
      <dgm:spPr/>
    </dgm:pt>
    <dgm:pt modelId="{7D917402-8F74-4950-A44A-517C091EF109}" type="pres">
      <dgm:prSet presAssocID="{5C350C19-0CA2-45E1-BC12-8D680F861282}" presName="level3hierChild" presStyleCnt="0"/>
      <dgm:spPr/>
    </dgm:pt>
    <dgm:pt modelId="{3790C520-B58E-4C45-BA66-706F1D7906C4}" type="pres">
      <dgm:prSet presAssocID="{35274899-611D-4B9B-82FA-A2EE8345A3B3}" presName="conn2-1" presStyleLbl="parChTrans1D3" presStyleIdx="0" presStyleCnt="6"/>
      <dgm:spPr/>
    </dgm:pt>
    <dgm:pt modelId="{A47560ED-B4E4-4439-BEDA-FE1A854ABAA9}" type="pres">
      <dgm:prSet presAssocID="{35274899-611D-4B9B-82FA-A2EE8345A3B3}" presName="connTx" presStyleLbl="parChTrans1D3" presStyleIdx="0" presStyleCnt="6"/>
      <dgm:spPr/>
    </dgm:pt>
    <dgm:pt modelId="{5D3B64D1-78C5-456E-87FE-8A2CB7536887}" type="pres">
      <dgm:prSet presAssocID="{DAB663E8-0DA4-49CA-B503-2BDC96E51775}" presName="root2" presStyleCnt="0"/>
      <dgm:spPr/>
    </dgm:pt>
    <dgm:pt modelId="{885C859B-AFA2-46E8-A502-973005290DF3}" type="pres">
      <dgm:prSet presAssocID="{DAB663E8-0DA4-49CA-B503-2BDC96E51775}" presName="LevelTwoTextNode" presStyleLbl="node3" presStyleIdx="0" presStyleCnt="6" custScaleX="80881" custScaleY="31735" custLinFactNeighborX="-16768" custLinFactNeighborY="19080">
        <dgm:presLayoutVars>
          <dgm:chPref val="3"/>
        </dgm:presLayoutVars>
      </dgm:prSet>
      <dgm:spPr/>
    </dgm:pt>
    <dgm:pt modelId="{EEF13CA8-E270-4192-94AD-084847829835}" type="pres">
      <dgm:prSet presAssocID="{DAB663E8-0DA4-49CA-B503-2BDC96E51775}" presName="level3hierChild" presStyleCnt="0"/>
      <dgm:spPr/>
    </dgm:pt>
    <dgm:pt modelId="{6E950648-E5C0-4BD6-8682-5DBBFC617183}" type="pres">
      <dgm:prSet presAssocID="{D59D8555-8849-4C21-89FE-392E350FF95F}" presName="conn2-1" presStyleLbl="parChTrans1D3" presStyleIdx="1" presStyleCnt="6"/>
      <dgm:spPr/>
    </dgm:pt>
    <dgm:pt modelId="{151E0324-31E5-4D5B-A536-7AE3245866BF}" type="pres">
      <dgm:prSet presAssocID="{D59D8555-8849-4C21-89FE-392E350FF95F}" presName="connTx" presStyleLbl="parChTrans1D3" presStyleIdx="1" presStyleCnt="6"/>
      <dgm:spPr/>
    </dgm:pt>
    <dgm:pt modelId="{39EC4230-27AD-4223-8D10-DD0B0FAB69FF}" type="pres">
      <dgm:prSet presAssocID="{901C45C0-8ABB-4921-8374-5F04489F4D74}" presName="root2" presStyleCnt="0"/>
      <dgm:spPr/>
    </dgm:pt>
    <dgm:pt modelId="{C5EB121F-F3CB-4785-9AF8-721EDC64B075}" type="pres">
      <dgm:prSet presAssocID="{901C45C0-8ABB-4921-8374-5F04489F4D74}" presName="LevelTwoTextNode" presStyleLbl="node3" presStyleIdx="1" presStyleCnt="6" custScaleX="80880" custScaleY="31735" custLinFactNeighborX="-16767" custLinFactNeighborY="11838">
        <dgm:presLayoutVars>
          <dgm:chPref val="3"/>
        </dgm:presLayoutVars>
      </dgm:prSet>
      <dgm:spPr/>
    </dgm:pt>
    <dgm:pt modelId="{453F55DF-D81E-42DF-A418-77172684F29D}" type="pres">
      <dgm:prSet presAssocID="{901C45C0-8ABB-4921-8374-5F04489F4D74}" presName="level3hierChild" presStyleCnt="0"/>
      <dgm:spPr/>
    </dgm:pt>
    <dgm:pt modelId="{926E7A22-09E0-4267-98C8-2E6B264DDE50}" type="pres">
      <dgm:prSet presAssocID="{B73ECEE8-CD8B-4104-BE6C-2AA5BABAE80C}" presName="conn2-1" presStyleLbl="parChTrans1D3" presStyleIdx="2" presStyleCnt="6"/>
      <dgm:spPr/>
    </dgm:pt>
    <dgm:pt modelId="{150CEA32-EFEC-4917-980B-B3FCFF472942}" type="pres">
      <dgm:prSet presAssocID="{B73ECEE8-CD8B-4104-BE6C-2AA5BABAE80C}" presName="connTx" presStyleLbl="parChTrans1D3" presStyleIdx="2" presStyleCnt="6"/>
      <dgm:spPr/>
    </dgm:pt>
    <dgm:pt modelId="{222267F5-60A9-48B5-B3B2-61448397DC07}" type="pres">
      <dgm:prSet presAssocID="{55429F08-47D9-47A5-BDFA-00B385B6901B}" presName="root2" presStyleCnt="0"/>
      <dgm:spPr/>
    </dgm:pt>
    <dgm:pt modelId="{6594A313-ABC4-465A-9000-985CB17C84FA}" type="pres">
      <dgm:prSet presAssocID="{55429F08-47D9-47A5-BDFA-00B385B6901B}" presName="LevelTwoTextNode" presStyleLbl="node3" presStyleIdx="2" presStyleCnt="6" custScaleX="80881" custScaleY="31735" custLinFactNeighborX="-16768" custLinFactNeighborY="3816">
        <dgm:presLayoutVars>
          <dgm:chPref val="3"/>
        </dgm:presLayoutVars>
      </dgm:prSet>
      <dgm:spPr/>
    </dgm:pt>
    <dgm:pt modelId="{0D2C0577-DC5A-4B8B-A16B-EE2B63E5AA39}" type="pres">
      <dgm:prSet presAssocID="{55429F08-47D9-47A5-BDFA-00B385B6901B}" presName="level3hierChild" presStyleCnt="0"/>
      <dgm:spPr/>
    </dgm:pt>
    <dgm:pt modelId="{24C0883A-E2A6-494D-9465-B5BDB7D3FB57}" type="pres">
      <dgm:prSet presAssocID="{B0F2A8DA-CC76-405F-9898-48CD0ECC3566}" presName="conn2-1" presStyleLbl="parChTrans1D3" presStyleIdx="3" presStyleCnt="6"/>
      <dgm:spPr/>
    </dgm:pt>
    <dgm:pt modelId="{AA9C9790-009A-40A6-AB8F-44EEC74266D1}" type="pres">
      <dgm:prSet presAssocID="{B0F2A8DA-CC76-405F-9898-48CD0ECC3566}" presName="connTx" presStyleLbl="parChTrans1D3" presStyleIdx="3" presStyleCnt="6"/>
      <dgm:spPr/>
    </dgm:pt>
    <dgm:pt modelId="{3481096C-BB69-4026-B9F7-545933DED069}" type="pres">
      <dgm:prSet presAssocID="{96B0BB2F-7924-4426-BE82-D892DA7BAAA3}" presName="root2" presStyleCnt="0"/>
      <dgm:spPr/>
    </dgm:pt>
    <dgm:pt modelId="{4EF12830-84BA-44FD-89EA-42A1EBD9F625}" type="pres">
      <dgm:prSet presAssocID="{96B0BB2F-7924-4426-BE82-D892DA7BAAA3}" presName="LevelTwoTextNode" presStyleLbl="node3" presStyleIdx="3" presStyleCnt="6" custScaleX="80881" custScaleY="31735" custLinFactNeighborX="-16768" custLinFactNeighborY="-3816">
        <dgm:presLayoutVars>
          <dgm:chPref val="3"/>
        </dgm:presLayoutVars>
      </dgm:prSet>
      <dgm:spPr/>
    </dgm:pt>
    <dgm:pt modelId="{68CBF520-98B2-4E06-A0E5-5234F48707EB}" type="pres">
      <dgm:prSet presAssocID="{96B0BB2F-7924-4426-BE82-D892DA7BAAA3}" presName="level3hierChild" presStyleCnt="0"/>
      <dgm:spPr/>
    </dgm:pt>
    <dgm:pt modelId="{84408C59-4DE3-4965-8AD8-361CE4508CB4}" type="pres">
      <dgm:prSet presAssocID="{B51FD7F7-06B2-4B94-B13F-490F2FBDD2DB}" presName="conn2-1" presStyleLbl="parChTrans1D3" presStyleIdx="4" presStyleCnt="6"/>
      <dgm:spPr/>
    </dgm:pt>
    <dgm:pt modelId="{7C3224AD-D751-47CD-915E-898D33302F69}" type="pres">
      <dgm:prSet presAssocID="{B51FD7F7-06B2-4B94-B13F-490F2FBDD2DB}" presName="connTx" presStyleLbl="parChTrans1D3" presStyleIdx="4" presStyleCnt="6"/>
      <dgm:spPr/>
    </dgm:pt>
    <dgm:pt modelId="{C5ACFDD0-EADE-4C82-BE4A-2DBD490F2EC0}" type="pres">
      <dgm:prSet presAssocID="{AB13A90C-7ED3-4E59-A46C-2898B5D23998}" presName="root2" presStyleCnt="0"/>
      <dgm:spPr/>
    </dgm:pt>
    <dgm:pt modelId="{6FD4BCBC-5EA5-4E02-9261-270CEE9AABD0}" type="pres">
      <dgm:prSet presAssocID="{AB13A90C-7ED3-4E59-A46C-2898B5D23998}" presName="LevelTwoTextNode" presStyleLbl="node3" presStyleIdx="4" presStyleCnt="6" custScaleX="80881" custScaleY="31735" custLinFactNeighborX="-16768" custLinFactNeighborY="-12084">
        <dgm:presLayoutVars>
          <dgm:chPref val="3"/>
        </dgm:presLayoutVars>
      </dgm:prSet>
      <dgm:spPr/>
    </dgm:pt>
    <dgm:pt modelId="{A442DF60-F131-4F96-82A5-8D8DDF09DD88}" type="pres">
      <dgm:prSet presAssocID="{AB13A90C-7ED3-4E59-A46C-2898B5D23998}" presName="level3hierChild" presStyleCnt="0"/>
      <dgm:spPr/>
    </dgm:pt>
    <dgm:pt modelId="{D8BBA9C1-7DA5-460B-B5AA-3A0F7FCDA141}" type="pres">
      <dgm:prSet presAssocID="{68DDA992-B07B-4451-8F3F-2F9003B103E4}" presName="conn2-1" presStyleLbl="parChTrans1D3" presStyleIdx="5" presStyleCnt="6"/>
      <dgm:spPr/>
    </dgm:pt>
    <dgm:pt modelId="{345F4D98-8B2A-4A3C-8728-056B046AE39A}" type="pres">
      <dgm:prSet presAssocID="{68DDA992-B07B-4451-8F3F-2F9003B103E4}" presName="connTx" presStyleLbl="parChTrans1D3" presStyleIdx="5" presStyleCnt="6"/>
      <dgm:spPr/>
    </dgm:pt>
    <dgm:pt modelId="{42FE52A8-0428-4528-9606-126CAFA0BCCA}" type="pres">
      <dgm:prSet presAssocID="{87C92EF7-8712-4408-99EC-B3166014C3D1}" presName="root2" presStyleCnt="0"/>
      <dgm:spPr/>
    </dgm:pt>
    <dgm:pt modelId="{729DB8B7-269C-4759-B8A1-E77463C4A15E}" type="pres">
      <dgm:prSet presAssocID="{87C92EF7-8712-4408-99EC-B3166014C3D1}" presName="LevelTwoTextNode" presStyleLbl="node3" presStyleIdx="5" presStyleCnt="6" custScaleX="80881" custScaleY="31735" custLinFactNeighborX="-16768" custLinFactNeighborY="-19080">
        <dgm:presLayoutVars>
          <dgm:chPref val="3"/>
        </dgm:presLayoutVars>
      </dgm:prSet>
      <dgm:spPr/>
    </dgm:pt>
    <dgm:pt modelId="{88FF0151-D20F-41F7-A34C-0A1821F9EC34}" type="pres">
      <dgm:prSet presAssocID="{87C92EF7-8712-4408-99EC-B3166014C3D1}" presName="level3hierChild" presStyleCnt="0"/>
      <dgm:spPr/>
    </dgm:pt>
    <dgm:pt modelId="{A3120546-B9EA-411E-B4FA-69742CB56188}" type="pres">
      <dgm:prSet presAssocID="{42598DCD-9433-4E92-AD03-E2850684EF29}" presName="conn2-1" presStyleLbl="parChTrans1D2" presStyleIdx="4" presStyleCnt="7"/>
      <dgm:spPr/>
    </dgm:pt>
    <dgm:pt modelId="{97C0C93A-901F-48C7-9CC2-C18CE86C5A0C}" type="pres">
      <dgm:prSet presAssocID="{42598DCD-9433-4E92-AD03-E2850684EF29}" presName="connTx" presStyleLbl="parChTrans1D2" presStyleIdx="4" presStyleCnt="7"/>
      <dgm:spPr/>
    </dgm:pt>
    <dgm:pt modelId="{89D66FB4-B2D9-4E12-838E-CEE348ECD272}" type="pres">
      <dgm:prSet presAssocID="{1272E8DD-78B8-4816-8056-2A7D0E8549C8}" presName="root2" presStyleCnt="0"/>
      <dgm:spPr/>
    </dgm:pt>
    <dgm:pt modelId="{96FE04F8-3A7F-432B-B5B4-8BD4C71BB6A9}" type="pres">
      <dgm:prSet presAssocID="{1272E8DD-78B8-4816-8056-2A7D0E8549C8}" presName="LevelTwoTextNode" presStyleLbl="node2" presStyleIdx="4" presStyleCnt="7" custScaleX="97591" custScaleY="33180" custLinFactNeighborX="-12853">
        <dgm:presLayoutVars>
          <dgm:chPref val="3"/>
        </dgm:presLayoutVars>
      </dgm:prSet>
      <dgm:spPr/>
    </dgm:pt>
    <dgm:pt modelId="{8412963D-C96A-4BA7-B72D-DEA3D9903B64}" type="pres">
      <dgm:prSet presAssocID="{1272E8DD-78B8-4816-8056-2A7D0E8549C8}" presName="level3hierChild" presStyleCnt="0"/>
      <dgm:spPr/>
    </dgm:pt>
    <dgm:pt modelId="{C5EDD40D-3930-49DB-8C3A-575C3EA72E94}" type="pres">
      <dgm:prSet presAssocID="{D9D95005-14C4-4AB5-AE65-007D6F5D5C18}" presName="conn2-1" presStyleLbl="parChTrans1D2" presStyleIdx="5" presStyleCnt="7"/>
      <dgm:spPr/>
    </dgm:pt>
    <dgm:pt modelId="{7748FF43-D640-4B56-A06A-5198BD657D7A}" type="pres">
      <dgm:prSet presAssocID="{D9D95005-14C4-4AB5-AE65-007D6F5D5C18}" presName="connTx" presStyleLbl="parChTrans1D2" presStyleIdx="5" presStyleCnt="7"/>
      <dgm:spPr/>
    </dgm:pt>
    <dgm:pt modelId="{E1E0A4B3-E40D-43BA-AAD5-25DDA72E038B}" type="pres">
      <dgm:prSet presAssocID="{34B9A615-9B10-43EC-B890-888067A7FB84}" presName="root2" presStyleCnt="0"/>
      <dgm:spPr/>
    </dgm:pt>
    <dgm:pt modelId="{B4293202-1B77-475A-8EA7-E3A6AB1DBE6D}" type="pres">
      <dgm:prSet presAssocID="{34B9A615-9B10-43EC-B890-888067A7FB84}" presName="LevelTwoTextNode" presStyleLbl="node2" presStyleIdx="5" presStyleCnt="7" custScaleX="97591" custScaleY="33180" custLinFactNeighborX="-12853">
        <dgm:presLayoutVars>
          <dgm:chPref val="3"/>
        </dgm:presLayoutVars>
      </dgm:prSet>
      <dgm:spPr/>
    </dgm:pt>
    <dgm:pt modelId="{8522C0D8-E2FB-442B-95BA-A321699F090B}" type="pres">
      <dgm:prSet presAssocID="{34B9A615-9B10-43EC-B890-888067A7FB84}" presName="level3hierChild" presStyleCnt="0"/>
      <dgm:spPr/>
    </dgm:pt>
    <dgm:pt modelId="{30571293-178B-4F05-BC77-96FD29FE83B6}" type="pres">
      <dgm:prSet presAssocID="{EA14A9A6-5B82-45B3-8C23-4BA4BE23D132}" presName="conn2-1" presStyleLbl="parChTrans1D2" presStyleIdx="6" presStyleCnt="7"/>
      <dgm:spPr/>
    </dgm:pt>
    <dgm:pt modelId="{5B9D6079-14E7-42CE-B418-2A4DDE8AB7B7}" type="pres">
      <dgm:prSet presAssocID="{EA14A9A6-5B82-45B3-8C23-4BA4BE23D132}" presName="connTx" presStyleLbl="parChTrans1D2" presStyleIdx="6" presStyleCnt="7"/>
      <dgm:spPr/>
    </dgm:pt>
    <dgm:pt modelId="{825FA42B-AFCE-4BAA-821C-FFD34E79D8F3}" type="pres">
      <dgm:prSet presAssocID="{EE2A5AE5-833E-4C97-B88F-6A291186935E}" presName="root2" presStyleCnt="0"/>
      <dgm:spPr/>
    </dgm:pt>
    <dgm:pt modelId="{E7E558D2-5EE1-4222-B3ED-086F373439EC}" type="pres">
      <dgm:prSet presAssocID="{EE2A5AE5-833E-4C97-B88F-6A291186935E}" presName="LevelTwoTextNode" presStyleLbl="node2" presStyleIdx="6" presStyleCnt="7" custScaleX="97591" custScaleY="33180" custLinFactNeighborX="-12853">
        <dgm:presLayoutVars>
          <dgm:chPref val="3"/>
        </dgm:presLayoutVars>
      </dgm:prSet>
      <dgm:spPr/>
    </dgm:pt>
    <dgm:pt modelId="{BBBE4EB2-F88B-42FB-BA08-FEFAF34020D5}" type="pres">
      <dgm:prSet presAssocID="{EE2A5AE5-833E-4C97-B88F-6A291186935E}" presName="level3hierChild" presStyleCnt="0"/>
      <dgm:spPr/>
    </dgm:pt>
  </dgm:ptLst>
  <dgm:cxnLst>
    <dgm:cxn modelId="{147FD904-AADC-40A7-B975-58ABF95B7764}" srcId="{325AE4C7-D24B-4EF5-947D-19737E98C990}" destId="{4C1187FF-BE31-433C-BD5B-E63A8FF3B95E}" srcOrd="0" destOrd="0" parTransId="{6A1CA111-6B1B-49A4-90AB-19B8A3C33591}" sibTransId="{C2556955-855B-4DB1-BFBF-9CADFC958ABC}"/>
    <dgm:cxn modelId="{AE2B3306-73BA-4801-8783-1BF7B5909523}" type="presOf" srcId="{FDB69A97-767E-4104-9C2C-CA11C4EBFC04}" destId="{31DEE247-E997-4D0A-9A24-D0992E7379D2}" srcOrd="0" destOrd="0" presId="urn:microsoft.com/office/officeart/2005/8/layout/hierarchy2#2"/>
    <dgm:cxn modelId="{FDA93C10-C65C-4133-84B5-C33309C186DD}" type="presOf" srcId="{1976AAF9-52AE-4B43-ACB6-2C704C6CA1F0}" destId="{108E982C-269A-4A2D-B241-2D49B9A7ECFE}" srcOrd="1" destOrd="0" presId="urn:microsoft.com/office/officeart/2005/8/layout/hierarchy2#2"/>
    <dgm:cxn modelId="{032D4910-50F5-424B-BF0D-BFFEF4CF431B}" type="presOf" srcId="{96B0BB2F-7924-4426-BE82-D892DA7BAAA3}" destId="{4EF12830-84BA-44FD-89EA-42A1EBD9F625}" srcOrd="0" destOrd="0" presId="urn:microsoft.com/office/officeart/2005/8/layout/hierarchy2#2"/>
    <dgm:cxn modelId="{123BE612-6242-47AD-AE74-DB40C88A8496}" srcId="{5C350C19-0CA2-45E1-BC12-8D680F861282}" destId="{96B0BB2F-7924-4426-BE82-D892DA7BAAA3}" srcOrd="3" destOrd="0" parTransId="{B0F2A8DA-CC76-405F-9898-48CD0ECC3566}" sibTransId="{085F38FC-1F60-4471-B091-2561A045D2DA}"/>
    <dgm:cxn modelId="{0203AF1B-A985-4088-A664-01C4F2281187}" type="presOf" srcId="{EE2A5AE5-833E-4C97-B88F-6A291186935E}" destId="{E7E558D2-5EE1-4222-B3ED-086F373439EC}" srcOrd="0" destOrd="0" presId="urn:microsoft.com/office/officeart/2005/8/layout/hierarchy2#2"/>
    <dgm:cxn modelId="{8284361C-1FA2-471D-BF45-8769FA791AD0}" type="presOf" srcId="{B0F2A8DA-CC76-405F-9898-48CD0ECC3566}" destId="{24C0883A-E2A6-494D-9465-B5BDB7D3FB57}" srcOrd="0" destOrd="0" presId="urn:microsoft.com/office/officeart/2005/8/layout/hierarchy2#2"/>
    <dgm:cxn modelId="{4742732D-803B-410C-8E02-CA53BB81E817}" type="presOf" srcId="{CC9BEBF4-0918-481C-B750-B42FCF78317D}" destId="{EE8198F0-5C01-4CDD-AE8A-BBF0EC70656E}" srcOrd="1" destOrd="0" presId="urn:microsoft.com/office/officeart/2005/8/layout/hierarchy2#2"/>
    <dgm:cxn modelId="{32CDD52D-38A7-4A98-857E-4973301F1901}" type="presOf" srcId="{6A1CA111-6B1B-49A4-90AB-19B8A3C33591}" destId="{250D3AA5-AAA8-430F-8FA7-DAB79F266FE7}" srcOrd="1" destOrd="0" presId="urn:microsoft.com/office/officeart/2005/8/layout/hierarchy2#2"/>
    <dgm:cxn modelId="{B5641231-B775-48B1-9FB2-80B51242C8F9}" srcId="{5C350C19-0CA2-45E1-BC12-8D680F861282}" destId="{87C92EF7-8712-4408-99EC-B3166014C3D1}" srcOrd="5" destOrd="0" parTransId="{68DDA992-B07B-4451-8F3F-2F9003B103E4}" sibTransId="{BD6C0C12-28A8-49BC-832B-2D931E02D6E9}"/>
    <dgm:cxn modelId="{66A6473F-0E87-47BB-803D-67FAB189773C}" srcId="{325AE4C7-D24B-4EF5-947D-19737E98C990}" destId="{EE2A5AE5-833E-4C97-B88F-6A291186935E}" srcOrd="6" destOrd="0" parTransId="{EA14A9A6-5B82-45B3-8C23-4BA4BE23D132}" sibTransId="{C6459A2C-C0E1-4BD5-A59A-A7798F60FB6E}"/>
    <dgm:cxn modelId="{918E7A5C-0D6E-447F-9509-299533C77B30}" srcId="{325AE4C7-D24B-4EF5-947D-19737E98C990}" destId="{FDB69A97-767E-4104-9C2C-CA11C4EBFC04}" srcOrd="1" destOrd="0" parTransId="{7A5B22B0-0878-4236-B6C0-B941E667152F}" sibTransId="{A76286C9-1B87-4067-BB82-25D89FF7207D}"/>
    <dgm:cxn modelId="{67491E5E-AB97-49A6-9259-2D5FEB02E4CA}" srcId="{5C350C19-0CA2-45E1-BC12-8D680F861282}" destId="{901C45C0-8ABB-4921-8374-5F04489F4D74}" srcOrd="1" destOrd="0" parTransId="{D59D8555-8849-4C21-89FE-392E350FF95F}" sibTransId="{C1237B49-5A77-46A8-995C-0387ABD57A7F}"/>
    <dgm:cxn modelId="{3968996D-60D9-4A78-84F0-60313C2AFAF8}" type="presOf" srcId="{6A1CA111-6B1B-49A4-90AB-19B8A3C33591}" destId="{A287B8DE-F679-49D4-9BCF-27DA0AD833AA}" srcOrd="0" destOrd="0" presId="urn:microsoft.com/office/officeart/2005/8/layout/hierarchy2#2"/>
    <dgm:cxn modelId="{5C699D6D-7634-4F85-A1DE-9190EDA8F802}" type="presOf" srcId="{B51FD7F7-06B2-4B94-B13F-490F2FBDD2DB}" destId="{84408C59-4DE3-4965-8AD8-361CE4508CB4}" srcOrd="0" destOrd="0" presId="urn:microsoft.com/office/officeart/2005/8/layout/hierarchy2#2"/>
    <dgm:cxn modelId="{D2C0E54E-8892-4B87-AB10-AF5C44B8B5C5}" type="presOf" srcId="{7A5B22B0-0878-4236-B6C0-B941E667152F}" destId="{83FC748C-ECB7-4C1D-A23C-67F70D8D6C3C}" srcOrd="1" destOrd="0" presId="urn:microsoft.com/office/officeart/2005/8/layout/hierarchy2#2"/>
    <dgm:cxn modelId="{33715451-06F7-4F44-A9B3-ACA5DDA8E381}" type="presOf" srcId="{D59D8555-8849-4C21-89FE-392E350FF95F}" destId="{6E950648-E5C0-4BD6-8682-5DBBFC617183}" srcOrd="0" destOrd="0" presId="urn:microsoft.com/office/officeart/2005/8/layout/hierarchy2#2"/>
    <dgm:cxn modelId="{3B31D771-218C-4614-BE40-74EC40E764D2}" srcId="{325AE4C7-D24B-4EF5-947D-19737E98C990}" destId="{5C350C19-0CA2-45E1-BC12-8D680F861282}" srcOrd="3" destOrd="0" parTransId="{CC9BEBF4-0918-481C-B750-B42FCF78317D}" sibTransId="{7E78A49E-D2E0-4F6F-B497-33EC08FBE64F}"/>
    <dgm:cxn modelId="{7D556B5A-E013-435F-AFBB-2A56956BD89D}" type="presOf" srcId="{34B9A615-9B10-43EC-B890-888067A7FB84}" destId="{B4293202-1B77-475A-8EA7-E3A6AB1DBE6D}" srcOrd="0" destOrd="0" presId="urn:microsoft.com/office/officeart/2005/8/layout/hierarchy2#2"/>
    <dgm:cxn modelId="{2C914480-1E72-4CA6-BCD4-9AF7F0926AAE}" srcId="{325AE4C7-D24B-4EF5-947D-19737E98C990}" destId="{CB7AC239-571C-4BD7-9408-049873814E4C}" srcOrd="2" destOrd="0" parTransId="{1976AAF9-52AE-4B43-ACB6-2C704C6CA1F0}" sibTransId="{AA6FEC8A-A2C7-4A05-B613-2A40048B65CD}"/>
    <dgm:cxn modelId="{2F5D5580-6ECC-4227-83BE-576D51D4320D}" type="presOf" srcId="{87C92EF7-8712-4408-99EC-B3166014C3D1}" destId="{729DB8B7-269C-4759-B8A1-E77463C4A15E}" srcOrd="0" destOrd="0" presId="urn:microsoft.com/office/officeart/2005/8/layout/hierarchy2#2"/>
    <dgm:cxn modelId="{77676C82-34EB-4098-B5B7-2192A523C91D}" type="presOf" srcId="{D9D95005-14C4-4AB5-AE65-007D6F5D5C18}" destId="{C5EDD40D-3930-49DB-8C3A-575C3EA72E94}" srcOrd="0" destOrd="0" presId="urn:microsoft.com/office/officeart/2005/8/layout/hierarchy2#2"/>
    <dgm:cxn modelId="{2D594785-91C9-4CAD-8615-BD6C88EF0667}" type="presOf" srcId="{B0F2A8DA-CC76-405F-9898-48CD0ECC3566}" destId="{AA9C9790-009A-40A6-AB8F-44EEC74266D1}" srcOrd="1" destOrd="0" presId="urn:microsoft.com/office/officeart/2005/8/layout/hierarchy2#2"/>
    <dgm:cxn modelId="{B9BE038B-7B8A-482C-9D81-CCA9E2954E32}" srcId="{3F32C485-8213-4765-A4BD-CB2B262459CE}" destId="{325AE4C7-D24B-4EF5-947D-19737E98C990}" srcOrd="0" destOrd="0" parTransId="{1D6A69DE-0732-4CD3-83F3-3D2737E654C8}" sibTransId="{67FBB468-4D39-41FF-92E5-237FF1B74141}"/>
    <dgm:cxn modelId="{07A2FC8D-8706-4447-933D-14426886FACD}" type="presOf" srcId="{35274899-611D-4B9B-82FA-A2EE8345A3B3}" destId="{A47560ED-B4E4-4439-BEDA-FE1A854ABAA9}" srcOrd="1" destOrd="0" presId="urn:microsoft.com/office/officeart/2005/8/layout/hierarchy2#2"/>
    <dgm:cxn modelId="{377C518E-BEB6-48EF-BB40-91238A81621B}" type="presOf" srcId="{55429F08-47D9-47A5-BDFA-00B385B6901B}" destId="{6594A313-ABC4-465A-9000-985CB17C84FA}" srcOrd="0" destOrd="0" presId="urn:microsoft.com/office/officeart/2005/8/layout/hierarchy2#2"/>
    <dgm:cxn modelId="{2553B28E-0751-4F0D-A101-029C68BE869F}" type="presOf" srcId="{42598DCD-9433-4E92-AD03-E2850684EF29}" destId="{97C0C93A-901F-48C7-9CC2-C18CE86C5A0C}" srcOrd="1" destOrd="0" presId="urn:microsoft.com/office/officeart/2005/8/layout/hierarchy2#2"/>
    <dgm:cxn modelId="{93300E8F-C847-4C76-BDA8-AD2A5BF7BA4A}" type="presOf" srcId="{7A5B22B0-0878-4236-B6C0-B941E667152F}" destId="{D88F7021-CB31-479D-B78C-94FFB9251074}" srcOrd="0" destOrd="0" presId="urn:microsoft.com/office/officeart/2005/8/layout/hierarchy2#2"/>
    <dgm:cxn modelId="{4BA0E28F-873E-43F9-A9E5-65346A9B24E0}" type="presOf" srcId="{EA14A9A6-5B82-45B3-8C23-4BA4BE23D132}" destId="{30571293-178B-4F05-BC77-96FD29FE83B6}" srcOrd="0" destOrd="0" presId="urn:microsoft.com/office/officeart/2005/8/layout/hierarchy2#2"/>
    <dgm:cxn modelId="{567E0692-CAC9-4EA8-BACD-556CB1C7A9EE}" type="presOf" srcId="{B73ECEE8-CD8B-4104-BE6C-2AA5BABAE80C}" destId="{150CEA32-EFEC-4917-980B-B3FCFF472942}" srcOrd="1" destOrd="0" presId="urn:microsoft.com/office/officeart/2005/8/layout/hierarchy2#2"/>
    <dgm:cxn modelId="{B799C792-E8E3-43B6-BD7A-C6AEB21AF85A}" type="presOf" srcId="{42598DCD-9433-4E92-AD03-E2850684EF29}" destId="{A3120546-B9EA-411E-B4FA-69742CB56188}" srcOrd="0" destOrd="0" presId="urn:microsoft.com/office/officeart/2005/8/layout/hierarchy2#2"/>
    <dgm:cxn modelId="{E890C996-A85B-4481-AE5A-EFDEF66F5060}" srcId="{325AE4C7-D24B-4EF5-947D-19737E98C990}" destId="{1272E8DD-78B8-4816-8056-2A7D0E8549C8}" srcOrd="4" destOrd="0" parTransId="{42598DCD-9433-4E92-AD03-E2850684EF29}" sibTransId="{4080C925-97DC-4120-8FAE-B947B85F969E}"/>
    <dgm:cxn modelId="{A7BBF4A0-332E-454A-B4ED-7D6C98744846}" type="presOf" srcId="{B51FD7F7-06B2-4B94-B13F-490F2FBDD2DB}" destId="{7C3224AD-D751-47CD-915E-898D33302F69}" srcOrd="1" destOrd="0" presId="urn:microsoft.com/office/officeart/2005/8/layout/hierarchy2#2"/>
    <dgm:cxn modelId="{415490A5-FF66-4397-A87E-D2ADE3B3DADE}" type="presOf" srcId="{B73ECEE8-CD8B-4104-BE6C-2AA5BABAE80C}" destId="{926E7A22-09E0-4267-98C8-2E6B264DDE50}" srcOrd="0" destOrd="0" presId="urn:microsoft.com/office/officeart/2005/8/layout/hierarchy2#2"/>
    <dgm:cxn modelId="{844E0BA9-643B-4FE0-847D-23B6E69E7D9E}" type="presOf" srcId="{1976AAF9-52AE-4B43-ACB6-2C704C6CA1F0}" destId="{CBF3F27D-9A4C-4407-A997-821400872794}" srcOrd="0" destOrd="0" presId="urn:microsoft.com/office/officeart/2005/8/layout/hierarchy2#2"/>
    <dgm:cxn modelId="{381863B2-2C6B-44F4-935A-D67F7FA1656A}" type="presOf" srcId="{EA14A9A6-5B82-45B3-8C23-4BA4BE23D132}" destId="{5B9D6079-14E7-42CE-B418-2A4DDE8AB7B7}" srcOrd="1" destOrd="0" presId="urn:microsoft.com/office/officeart/2005/8/layout/hierarchy2#2"/>
    <dgm:cxn modelId="{8BF65EB3-E7DC-4F17-B806-8870493E1D7C}" type="presOf" srcId="{D59D8555-8849-4C21-89FE-392E350FF95F}" destId="{151E0324-31E5-4D5B-A536-7AE3245866BF}" srcOrd="1" destOrd="0" presId="urn:microsoft.com/office/officeart/2005/8/layout/hierarchy2#2"/>
    <dgm:cxn modelId="{26A100B4-0E33-4A60-BCC7-AC8DFAE3E9A9}" srcId="{325AE4C7-D24B-4EF5-947D-19737E98C990}" destId="{34B9A615-9B10-43EC-B890-888067A7FB84}" srcOrd="5" destOrd="0" parTransId="{D9D95005-14C4-4AB5-AE65-007D6F5D5C18}" sibTransId="{8653A495-6048-48E1-BD4A-2651B2B5F4FA}"/>
    <dgm:cxn modelId="{38BEAAB6-D705-4F42-BA69-9D3F85BE686B}" type="presOf" srcId="{35274899-611D-4B9B-82FA-A2EE8345A3B3}" destId="{3790C520-B58E-4C45-BA66-706F1D7906C4}" srcOrd="0" destOrd="0" presId="urn:microsoft.com/office/officeart/2005/8/layout/hierarchy2#2"/>
    <dgm:cxn modelId="{194345BA-D4E3-466D-9CBE-CDE9A2660D8C}" type="presOf" srcId="{68DDA992-B07B-4451-8F3F-2F9003B103E4}" destId="{345F4D98-8B2A-4A3C-8728-056B046AE39A}" srcOrd="1" destOrd="0" presId="urn:microsoft.com/office/officeart/2005/8/layout/hierarchy2#2"/>
    <dgm:cxn modelId="{483D06C0-43DE-4DF4-BAE2-DCDDA6CE3441}" type="presOf" srcId="{CC9BEBF4-0918-481C-B750-B42FCF78317D}" destId="{A7E57007-9FCF-46A0-A22A-EF565583111C}" srcOrd="0" destOrd="0" presId="urn:microsoft.com/office/officeart/2005/8/layout/hierarchy2#2"/>
    <dgm:cxn modelId="{8A79A2C2-66D6-44E7-B0CC-BF8F6ABF892C}" type="presOf" srcId="{AB13A90C-7ED3-4E59-A46C-2898B5D23998}" destId="{6FD4BCBC-5EA5-4E02-9261-270CEE9AABD0}" srcOrd="0" destOrd="0" presId="urn:microsoft.com/office/officeart/2005/8/layout/hierarchy2#2"/>
    <dgm:cxn modelId="{A332AAC8-1ABF-479B-A492-F5A4B7F2E5E8}" type="presOf" srcId="{DAB663E8-0DA4-49CA-B503-2BDC96E51775}" destId="{885C859B-AFA2-46E8-A502-973005290DF3}" srcOrd="0" destOrd="0" presId="urn:microsoft.com/office/officeart/2005/8/layout/hierarchy2#2"/>
    <dgm:cxn modelId="{490C9DC9-630A-4954-8AD0-0E6A6AFAA1F4}" type="presOf" srcId="{901C45C0-8ABB-4921-8374-5F04489F4D74}" destId="{C5EB121F-F3CB-4785-9AF8-721EDC64B075}" srcOrd="0" destOrd="0" presId="urn:microsoft.com/office/officeart/2005/8/layout/hierarchy2#2"/>
    <dgm:cxn modelId="{038529CF-27F6-4496-9CC4-2EFC7A099CB6}" type="presOf" srcId="{4C1187FF-BE31-433C-BD5B-E63A8FF3B95E}" destId="{075806FD-33A5-47C9-AA68-FE59CB851636}" srcOrd="0" destOrd="0" presId="urn:microsoft.com/office/officeart/2005/8/layout/hierarchy2#2"/>
    <dgm:cxn modelId="{DA912DDD-F55D-4B77-B363-3291D25F9D41}" type="presOf" srcId="{1272E8DD-78B8-4816-8056-2A7D0E8549C8}" destId="{96FE04F8-3A7F-432B-B5B4-8BD4C71BB6A9}" srcOrd="0" destOrd="0" presId="urn:microsoft.com/office/officeart/2005/8/layout/hierarchy2#2"/>
    <dgm:cxn modelId="{72FD65E3-57BE-471E-AC6A-3AF5D835B00C}" type="presOf" srcId="{5C350C19-0CA2-45E1-BC12-8D680F861282}" destId="{BF3D478A-BD5D-4570-97A9-16C29444C924}" srcOrd="0" destOrd="0" presId="urn:microsoft.com/office/officeart/2005/8/layout/hierarchy2#2"/>
    <dgm:cxn modelId="{BA30DCE4-B2AC-4266-888E-DB91CE0A189A}" srcId="{5C350C19-0CA2-45E1-BC12-8D680F861282}" destId="{55429F08-47D9-47A5-BDFA-00B385B6901B}" srcOrd="2" destOrd="0" parTransId="{B73ECEE8-CD8B-4104-BE6C-2AA5BABAE80C}" sibTransId="{B0C22588-CFA6-4514-B0D4-0CA47C355FAE}"/>
    <dgm:cxn modelId="{B0DBF8E5-AB29-4F0B-9975-12D14A54B5D4}" type="presOf" srcId="{68DDA992-B07B-4451-8F3F-2F9003B103E4}" destId="{D8BBA9C1-7DA5-460B-B5AA-3A0F7FCDA141}" srcOrd="0" destOrd="0" presId="urn:microsoft.com/office/officeart/2005/8/layout/hierarchy2#2"/>
    <dgm:cxn modelId="{3F51CAE8-1202-4565-A1FC-B7E2B5587152}" srcId="{5C350C19-0CA2-45E1-BC12-8D680F861282}" destId="{AB13A90C-7ED3-4E59-A46C-2898B5D23998}" srcOrd="4" destOrd="0" parTransId="{B51FD7F7-06B2-4B94-B13F-490F2FBDD2DB}" sibTransId="{A69A0CBC-584F-4F06-AD67-7880FBB9084B}"/>
    <dgm:cxn modelId="{CB905AED-B296-420C-B904-C24ADCBBE9B4}" type="presOf" srcId="{D9D95005-14C4-4AB5-AE65-007D6F5D5C18}" destId="{7748FF43-D640-4B56-A06A-5198BD657D7A}" srcOrd="1" destOrd="0" presId="urn:microsoft.com/office/officeart/2005/8/layout/hierarchy2#2"/>
    <dgm:cxn modelId="{5D07B9EF-227E-4EAA-A0B0-F9E9546E3A8E}" srcId="{5C350C19-0CA2-45E1-BC12-8D680F861282}" destId="{DAB663E8-0DA4-49CA-B503-2BDC96E51775}" srcOrd="0" destOrd="0" parTransId="{35274899-611D-4B9B-82FA-A2EE8345A3B3}" sibTransId="{F029FF3D-599B-4C54-AA32-05E070D36E8F}"/>
    <dgm:cxn modelId="{0BD4D9F3-25BF-4762-86B7-B1C69C69D039}" type="presOf" srcId="{CB7AC239-571C-4BD7-9408-049873814E4C}" destId="{5F113677-991E-4FBC-BD99-564196739CB1}" srcOrd="0" destOrd="0" presId="urn:microsoft.com/office/officeart/2005/8/layout/hierarchy2#2"/>
    <dgm:cxn modelId="{E75C5DF9-E24B-41A9-BBE8-1323E9B18B8C}" type="presOf" srcId="{325AE4C7-D24B-4EF5-947D-19737E98C990}" destId="{2DB792F1-E970-4C88-A21E-916C2C1592EE}" srcOrd="0" destOrd="0" presId="urn:microsoft.com/office/officeart/2005/8/layout/hierarchy2#2"/>
    <dgm:cxn modelId="{275330FE-A20F-4AB6-B5DF-E375AB56DD3D}" type="presOf" srcId="{3F32C485-8213-4765-A4BD-CB2B262459CE}" destId="{1CE607AD-744B-4FB7-8986-6F9B9D271B0F}" srcOrd="0" destOrd="0" presId="urn:microsoft.com/office/officeart/2005/8/layout/hierarchy2#2"/>
    <dgm:cxn modelId="{0008E692-C0B7-4424-9A6A-8ED2DA9BEB22}" type="presParOf" srcId="{1CE607AD-744B-4FB7-8986-6F9B9D271B0F}" destId="{536ECBC6-4DB9-4804-A36C-B4D50B07FE0A}" srcOrd="0" destOrd="0" presId="urn:microsoft.com/office/officeart/2005/8/layout/hierarchy2#2"/>
    <dgm:cxn modelId="{6BC3EE6D-BD65-44DC-829C-2D92B1F4615D}" type="presParOf" srcId="{536ECBC6-4DB9-4804-A36C-B4D50B07FE0A}" destId="{2DB792F1-E970-4C88-A21E-916C2C1592EE}" srcOrd="0" destOrd="0" presId="urn:microsoft.com/office/officeart/2005/8/layout/hierarchy2#2"/>
    <dgm:cxn modelId="{6973AD2C-81C4-40C5-BC34-10FD1FFEA365}" type="presParOf" srcId="{536ECBC6-4DB9-4804-A36C-B4D50B07FE0A}" destId="{C10A5240-E46B-4B8C-BAAF-FCE17BD669AB}" srcOrd="1" destOrd="0" presId="urn:microsoft.com/office/officeart/2005/8/layout/hierarchy2#2"/>
    <dgm:cxn modelId="{415841D5-1B8D-45B8-8FDA-8EC11815FF78}" type="presParOf" srcId="{C10A5240-E46B-4B8C-BAAF-FCE17BD669AB}" destId="{A287B8DE-F679-49D4-9BCF-27DA0AD833AA}" srcOrd="0" destOrd="0" presId="urn:microsoft.com/office/officeart/2005/8/layout/hierarchy2#2"/>
    <dgm:cxn modelId="{F5F8D8AF-ED6D-457D-A9F2-7E9B6DB2F6E1}" type="presParOf" srcId="{A287B8DE-F679-49D4-9BCF-27DA0AD833AA}" destId="{250D3AA5-AAA8-430F-8FA7-DAB79F266FE7}" srcOrd="0" destOrd="0" presId="urn:microsoft.com/office/officeart/2005/8/layout/hierarchy2#2"/>
    <dgm:cxn modelId="{3880122B-017C-49A5-8388-B451312370DF}" type="presParOf" srcId="{C10A5240-E46B-4B8C-BAAF-FCE17BD669AB}" destId="{37C2AF9D-66A3-46D0-9602-61AEBCC7956B}" srcOrd="1" destOrd="0" presId="urn:microsoft.com/office/officeart/2005/8/layout/hierarchy2#2"/>
    <dgm:cxn modelId="{FD111055-F0B1-4BC2-8D44-25D437918E27}" type="presParOf" srcId="{37C2AF9D-66A3-46D0-9602-61AEBCC7956B}" destId="{075806FD-33A5-47C9-AA68-FE59CB851636}" srcOrd="0" destOrd="0" presId="urn:microsoft.com/office/officeart/2005/8/layout/hierarchy2#2"/>
    <dgm:cxn modelId="{7B604F7C-5CDF-4E98-814E-1F7032E8AACA}" type="presParOf" srcId="{37C2AF9D-66A3-46D0-9602-61AEBCC7956B}" destId="{C1B11255-E164-4BC6-B005-D68A580C9391}" srcOrd="1" destOrd="0" presId="urn:microsoft.com/office/officeart/2005/8/layout/hierarchy2#2"/>
    <dgm:cxn modelId="{79581B7E-C687-4659-994B-DF8C9F44FF45}" type="presParOf" srcId="{C10A5240-E46B-4B8C-BAAF-FCE17BD669AB}" destId="{D88F7021-CB31-479D-B78C-94FFB9251074}" srcOrd="2" destOrd="0" presId="urn:microsoft.com/office/officeart/2005/8/layout/hierarchy2#2"/>
    <dgm:cxn modelId="{AEF770D9-4276-4763-85D8-8247DB6505D7}" type="presParOf" srcId="{D88F7021-CB31-479D-B78C-94FFB9251074}" destId="{83FC748C-ECB7-4C1D-A23C-67F70D8D6C3C}" srcOrd="0" destOrd="0" presId="urn:microsoft.com/office/officeart/2005/8/layout/hierarchy2#2"/>
    <dgm:cxn modelId="{E6311378-CA98-4753-B2D0-90924E910889}" type="presParOf" srcId="{C10A5240-E46B-4B8C-BAAF-FCE17BD669AB}" destId="{18A1EA00-1B85-42E4-8E5A-CCFDCFC4DE54}" srcOrd="3" destOrd="0" presId="urn:microsoft.com/office/officeart/2005/8/layout/hierarchy2#2"/>
    <dgm:cxn modelId="{643F00B7-AC99-4C2F-AC5F-A3D44D2BB961}" type="presParOf" srcId="{18A1EA00-1B85-42E4-8E5A-CCFDCFC4DE54}" destId="{31DEE247-E997-4D0A-9A24-D0992E7379D2}" srcOrd="0" destOrd="0" presId="urn:microsoft.com/office/officeart/2005/8/layout/hierarchy2#2"/>
    <dgm:cxn modelId="{B1DFF867-FF9D-4779-BCF8-0E1E50E4C47A}" type="presParOf" srcId="{18A1EA00-1B85-42E4-8E5A-CCFDCFC4DE54}" destId="{F69FCE23-0AA8-4B3A-99DF-7CC7F24D5296}" srcOrd="1" destOrd="0" presId="urn:microsoft.com/office/officeart/2005/8/layout/hierarchy2#2"/>
    <dgm:cxn modelId="{64A0126B-B5D4-4708-AE10-3B407BF12FBC}" type="presParOf" srcId="{C10A5240-E46B-4B8C-BAAF-FCE17BD669AB}" destId="{CBF3F27D-9A4C-4407-A997-821400872794}" srcOrd="4" destOrd="0" presId="urn:microsoft.com/office/officeart/2005/8/layout/hierarchy2#2"/>
    <dgm:cxn modelId="{DF155A17-748B-49FD-A710-B4D6221F4892}" type="presParOf" srcId="{CBF3F27D-9A4C-4407-A997-821400872794}" destId="{108E982C-269A-4A2D-B241-2D49B9A7ECFE}" srcOrd="0" destOrd="0" presId="urn:microsoft.com/office/officeart/2005/8/layout/hierarchy2#2"/>
    <dgm:cxn modelId="{734B39BD-81E9-46B5-B899-903296CB67C2}" type="presParOf" srcId="{C10A5240-E46B-4B8C-BAAF-FCE17BD669AB}" destId="{8C201E9A-6BE7-4535-937E-74EC8458835D}" srcOrd="5" destOrd="0" presId="urn:microsoft.com/office/officeart/2005/8/layout/hierarchy2#2"/>
    <dgm:cxn modelId="{185C83BF-4BE6-4B45-9D60-53B745865FB8}" type="presParOf" srcId="{8C201E9A-6BE7-4535-937E-74EC8458835D}" destId="{5F113677-991E-4FBC-BD99-564196739CB1}" srcOrd="0" destOrd="0" presId="urn:microsoft.com/office/officeart/2005/8/layout/hierarchy2#2"/>
    <dgm:cxn modelId="{A033A497-D3FB-49DF-A8EF-BE1168E46793}" type="presParOf" srcId="{8C201E9A-6BE7-4535-937E-74EC8458835D}" destId="{9518BFD7-4056-4D1A-A78F-9157DCF84D69}" srcOrd="1" destOrd="0" presId="urn:microsoft.com/office/officeart/2005/8/layout/hierarchy2#2"/>
    <dgm:cxn modelId="{C213904B-B964-470C-A3C4-E117B2C75D15}" type="presParOf" srcId="{C10A5240-E46B-4B8C-BAAF-FCE17BD669AB}" destId="{A7E57007-9FCF-46A0-A22A-EF565583111C}" srcOrd="6" destOrd="0" presId="urn:microsoft.com/office/officeart/2005/8/layout/hierarchy2#2"/>
    <dgm:cxn modelId="{13C7D17A-6D76-444C-B365-E50E98A303E1}" type="presParOf" srcId="{A7E57007-9FCF-46A0-A22A-EF565583111C}" destId="{EE8198F0-5C01-4CDD-AE8A-BBF0EC70656E}" srcOrd="0" destOrd="0" presId="urn:microsoft.com/office/officeart/2005/8/layout/hierarchy2#2"/>
    <dgm:cxn modelId="{64E5F25F-8B9D-456E-A077-3D0349DC7775}" type="presParOf" srcId="{C10A5240-E46B-4B8C-BAAF-FCE17BD669AB}" destId="{961578C0-B659-4CD4-8C5E-B274EB54740D}" srcOrd="7" destOrd="0" presId="urn:microsoft.com/office/officeart/2005/8/layout/hierarchy2#2"/>
    <dgm:cxn modelId="{937AC9A4-D3E5-4974-8CD1-D0403AFE6C34}" type="presParOf" srcId="{961578C0-B659-4CD4-8C5E-B274EB54740D}" destId="{BF3D478A-BD5D-4570-97A9-16C29444C924}" srcOrd="0" destOrd="0" presId="urn:microsoft.com/office/officeart/2005/8/layout/hierarchy2#2"/>
    <dgm:cxn modelId="{70912B90-912A-48A2-AA92-5D6F52105852}" type="presParOf" srcId="{961578C0-B659-4CD4-8C5E-B274EB54740D}" destId="{7D917402-8F74-4950-A44A-517C091EF109}" srcOrd="1" destOrd="0" presId="urn:microsoft.com/office/officeart/2005/8/layout/hierarchy2#2"/>
    <dgm:cxn modelId="{6F8ED8DC-614F-4AF5-A5DD-F3D47379FA5B}" type="presParOf" srcId="{7D917402-8F74-4950-A44A-517C091EF109}" destId="{3790C520-B58E-4C45-BA66-706F1D7906C4}" srcOrd="0" destOrd="0" presId="urn:microsoft.com/office/officeart/2005/8/layout/hierarchy2#2"/>
    <dgm:cxn modelId="{2417D446-4664-4179-963C-1E03F1EB4481}" type="presParOf" srcId="{3790C520-B58E-4C45-BA66-706F1D7906C4}" destId="{A47560ED-B4E4-4439-BEDA-FE1A854ABAA9}" srcOrd="0" destOrd="0" presId="urn:microsoft.com/office/officeart/2005/8/layout/hierarchy2#2"/>
    <dgm:cxn modelId="{E0C86FE3-28D4-4E19-BD8F-A7AD32809C0C}" type="presParOf" srcId="{7D917402-8F74-4950-A44A-517C091EF109}" destId="{5D3B64D1-78C5-456E-87FE-8A2CB7536887}" srcOrd="1" destOrd="0" presId="urn:microsoft.com/office/officeart/2005/8/layout/hierarchy2#2"/>
    <dgm:cxn modelId="{B835E505-BE82-43E0-8CC8-B829D56D514A}" type="presParOf" srcId="{5D3B64D1-78C5-456E-87FE-8A2CB7536887}" destId="{885C859B-AFA2-46E8-A502-973005290DF3}" srcOrd="0" destOrd="0" presId="urn:microsoft.com/office/officeart/2005/8/layout/hierarchy2#2"/>
    <dgm:cxn modelId="{8911D721-8B40-43F4-A7A6-AFE6366019D2}" type="presParOf" srcId="{5D3B64D1-78C5-456E-87FE-8A2CB7536887}" destId="{EEF13CA8-E270-4192-94AD-084847829835}" srcOrd="1" destOrd="0" presId="urn:microsoft.com/office/officeart/2005/8/layout/hierarchy2#2"/>
    <dgm:cxn modelId="{0A6C949F-D207-4F2C-BEF8-BB2A4C3A15CD}" type="presParOf" srcId="{7D917402-8F74-4950-A44A-517C091EF109}" destId="{6E950648-E5C0-4BD6-8682-5DBBFC617183}" srcOrd="2" destOrd="0" presId="urn:microsoft.com/office/officeart/2005/8/layout/hierarchy2#2"/>
    <dgm:cxn modelId="{6C41BF83-A181-49D3-BDC3-932DC3D0AD86}" type="presParOf" srcId="{6E950648-E5C0-4BD6-8682-5DBBFC617183}" destId="{151E0324-31E5-4D5B-A536-7AE3245866BF}" srcOrd="0" destOrd="0" presId="urn:microsoft.com/office/officeart/2005/8/layout/hierarchy2#2"/>
    <dgm:cxn modelId="{E58533BF-8899-4AB2-9034-86503D7A8024}" type="presParOf" srcId="{7D917402-8F74-4950-A44A-517C091EF109}" destId="{39EC4230-27AD-4223-8D10-DD0B0FAB69FF}" srcOrd="3" destOrd="0" presId="urn:microsoft.com/office/officeart/2005/8/layout/hierarchy2#2"/>
    <dgm:cxn modelId="{7109435A-CBF2-42FF-BC34-45688878261A}" type="presParOf" srcId="{39EC4230-27AD-4223-8D10-DD0B0FAB69FF}" destId="{C5EB121F-F3CB-4785-9AF8-721EDC64B075}" srcOrd="0" destOrd="0" presId="urn:microsoft.com/office/officeart/2005/8/layout/hierarchy2#2"/>
    <dgm:cxn modelId="{D18A7CE4-F5AF-425B-9007-BEC4BBE6FE14}" type="presParOf" srcId="{39EC4230-27AD-4223-8D10-DD0B0FAB69FF}" destId="{453F55DF-D81E-42DF-A418-77172684F29D}" srcOrd="1" destOrd="0" presId="urn:microsoft.com/office/officeart/2005/8/layout/hierarchy2#2"/>
    <dgm:cxn modelId="{1DB17771-B9C5-479F-8AC2-E8773CFC87F2}" type="presParOf" srcId="{7D917402-8F74-4950-A44A-517C091EF109}" destId="{926E7A22-09E0-4267-98C8-2E6B264DDE50}" srcOrd="4" destOrd="0" presId="urn:microsoft.com/office/officeart/2005/8/layout/hierarchy2#2"/>
    <dgm:cxn modelId="{B6F9BC76-8925-44C8-9163-503ADDC84005}" type="presParOf" srcId="{926E7A22-09E0-4267-98C8-2E6B264DDE50}" destId="{150CEA32-EFEC-4917-980B-B3FCFF472942}" srcOrd="0" destOrd="0" presId="urn:microsoft.com/office/officeart/2005/8/layout/hierarchy2#2"/>
    <dgm:cxn modelId="{C9669262-8673-4322-9997-91126A6355D4}" type="presParOf" srcId="{7D917402-8F74-4950-A44A-517C091EF109}" destId="{222267F5-60A9-48B5-B3B2-61448397DC07}" srcOrd="5" destOrd="0" presId="urn:microsoft.com/office/officeart/2005/8/layout/hierarchy2#2"/>
    <dgm:cxn modelId="{3FF2DEDD-6129-4E5C-B72A-963AB8328BE4}" type="presParOf" srcId="{222267F5-60A9-48B5-B3B2-61448397DC07}" destId="{6594A313-ABC4-465A-9000-985CB17C84FA}" srcOrd="0" destOrd="0" presId="urn:microsoft.com/office/officeart/2005/8/layout/hierarchy2#2"/>
    <dgm:cxn modelId="{A519B2FF-4596-46F1-845F-E312712B56ED}" type="presParOf" srcId="{222267F5-60A9-48B5-B3B2-61448397DC07}" destId="{0D2C0577-DC5A-4B8B-A16B-EE2B63E5AA39}" srcOrd="1" destOrd="0" presId="urn:microsoft.com/office/officeart/2005/8/layout/hierarchy2#2"/>
    <dgm:cxn modelId="{4621E7BB-FC0F-4874-9FE9-6561A08C2E9A}" type="presParOf" srcId="{7D917402-8F74-4950-A44A-517C091EF109}" destId="{24C0883A-E2A6-494D-9465-B5BDB7D3FB57}" srcOrd="6" destOrd="0" presId="urn:microsoft.com/office/officeart/2005/8/layout/hierarchy2#2"/>
    <dgm:cxn modelId="{2B645681-F07F-4816-8DEA-12904E725CD6}" type="presParOf" srcId="{24C0883A-E2A6-494D-9465-B5BDB7D3FB57}" destId="{AA9C9790-009A-40A6-AB8F-44EEC74266D1}" srcOrd="0" destOrd="0" presId="urn:microsoft.com/office/officeart/2005/8/layout/hierarchy2#2"/>
    <dgm:cxn modelId="{C3AD534C-CE66-4900-A6B1-65BDF6308B42}" type="presParOf" srcId="{7D917402-8F74-4950-A44A-517C091EF109}" destId="{3481096C-BB69-4026-B9F7-545933DED069}" srcOrd="7" destOrd="0" presId="urn:microsoft.com/office/officeart/2005/8/layout/hierarchy2#2"/>
    <dgm:cxn modelId="{98F166F4-0EDD-4F27-8E5C-41833C7C9E6B}" type="presParOf" srcId="{3481096C-BB69-4026-B9F7-545933DED069}" destId="{4EF12830-84BA-44FD-89EA-42A1EBD9F625}" srcOrd="0" destOrd="0" presId="urn:microsoft.com/office/officeart/2005/8/layout/hierarchy2#2"/>
    <dgm:cxn modelId="{FC7EBFB6-5E33-4853-8018-84CDFFDBAAA0}" type="presParOf" srcId="{3481096C-BB69-4026-B9F7-545933DED069}" destId="{68CBF520-98B2-4E06-A0E5-5234F48707EB}" srcOrd="1" destOrd="0" presId="urn:microsoft.com/office/officeart/2005/8/layout/hierarchy2#2"/>
    <dgm:cxn modelId="{2859C8B1-0737-4F46-AE88-66A41D766B39}" type="presParOf" srcId="{7D917402-8F74-4950-A44A-517C091EF109}" destId="{84408C59-4DE3-4965-8AD8-361CE4508CB4}" srcOrd="8" destOrd="0" presId="urn:microsoft.com/office/officeart/2005/8/layout/hierarchy2#2"/>
    <dgm:cxn modelId="{D0037740-5B2A-425D-BBCA-BCA14507FAAF}" type="presParOf" srcId="{84408C59-4DE3-4965-8AD8-361CE4508CB4}" destId="{7C3224AD-D751-47CD-915E-898D33302F69}" srcOrd="0" destOrd="0" presId="urn:microsoft.com/office/officeart/2005/8/layout/hierarchy2#2"/>
    <dgm:cxn modelId="{E66F2546-5C97-407F-AEC4-FF1EF934F805}" type="presParOf" srcId="{7D917402-8F74-4950-A44A-517C091EF109}" destId="{C5ACFDD0-EADE-4C82-BE4A-2DBD490F2EC0}" srcOrd="9" destOrd="0" presId="urn:microsoft.com/office/officeart/2005/8/layout/hierarchy2#2"/>
    <dgm:cxn modelId="{ED20A3BF-B34E-48CF-8EC6-5751791AD8B2}" type="presParOf" srcId="{C5ACFDD0-EADE-4C82-BE4A-2DBD490F2EC0}" destId="{6FD4BCBC-5EA5-4E02-9261-270CEE9AABD0}" srcOrd="0" destOrd="0" presId="urn:microsoft.com/office/officeart/2005/8/layout/hierarchy2#2"/>
    <dgm:cxn modelId="{9C95A00B-FEC3-481F-8F5E-E68AAEACAA87}" type="presParOf" srcId="{C5ACFDD0-EADE-4C82-BE4A-2DBD490F2EC0}" destId="{A442DF60-F131-4F96-82A5-8D8DDF09DD88}" srcOrd="1" destOrd="0" presId="urn:microsoft.com/office/officeart/2005/8/layout/hierarchy2#2"/>
    <dgm:cxn modelId="{8C02B036-C552-4F32-9E4A-C03E7DA6D888}" type="presParOf" srcId="{7D917402-8F74-4950-A44A-517C091EF109}" destId="{D8BBA9C1-7DA5-460B-B5AA-3A0F7FCDA141}" srcOrd="10" destOrd="0" presId="urn:microsoft.com/office/officeart/2005/8/layout/hierarchy2#2"/>
    <dgm:cxn modelId="{87BD9169-9AA6-47EE-8450-D1319353CEE9}" type="presParOf" srcId="{D8BBA9C1-7DA5-460B-B5AA-3A0F7FCDA141}" destId="{345F4D98-8B2A-4A3C-8728-056B046AE39A}" srcOrd="0" destOrd="0" presId="urn:microsoft.com/office/officeart/2005/8/layout/hierarchy2#2"/>
    <dgm:cxn modelId="{D6EF4821-3F6A-4FC9-8ACA-B6CC1873BCE4}" type="presParOf" srcId="{7D917402-8F74-4950-A44A-517C091EF109}" destId="{42FE52A8-0428-4528-9606-126CAFA0BCCA}" srcOrd="11" destOrd="0" presId="urn:microsoft.com/office/officeart/2005/8/layout/hierarchy2#2"/>
    <dgm:cxn modelId="{D9AA3744-C668-4587-BF00-D8C2B19DB8C9}" type="presParOf" srcId="{42FE52A8-0428-4528-9606-126CAFA0BCCA}" destId="{729DB8B7-269C-4759-B8A1-E77463C4A15E}" srcOrd="0" destOrd="0" presId="urn:microsoft.com/office/officeart/2005/8/layout/hierarchy2#2"/>
    <dgm:cxn modelId="{25EF5513-8E07-4C2D-A0B2-3F16F073D0FE}" type="presParOf" srcId="{42FE52A8-0428-4528-9606-126CAFA0BCCA}" destId="{88FF0151-D20F-41F7-A34C-0A1821F9EC34}" srcOrd="1" destOrd="0" presId="urn:microsoft.com/office/officeart/2005/8/layout/hierarchy2#2"/>
    <dgm:cxn modelId="{831227F4-908F-4EDB-B246-D1FA27161E5E}" type="presParOf" srcId="{C10A5240-E46B-4B8C-BAAF-FCE17BD669AB}" destId="{A3120546-B9EA-411E-B4FA-69742CB56188}" srcOrd="8" destOrd="0" presId="urn:microsoft.com/office/officeart/2005/8/layout/hierarchy2#2"/>
    <dgm:cxn modelId="{B7A40794-E097-4EA1-9FCC-A01A6E79CB2D}" type="presParOf" srcId="{A3120546-B9EA-411E-B4FA-69742CB56188}" destId="{97C0C93A-901F-48C7-9CC2-C18CE86C5A0C}" srcOrd="0" destOrd="0" presId="urn:microsoft.com/office/officeart/2005/8/layout/hierarchy2#2"/>
    <dgm:cxn modelId="{6FEA4728-E815-477D-93D0-6C52DB401646}" type="presParOf" srcId="{C10A5240-E46B-4B8C-BAAF-FCE17BD669AB}" destId="{89D66FB4-B2D9-4E12-838E-CEE348ECD272}" srcOrd="9" destOrd="0" presId="urn:microsoft.com/office/officeart/2005/8/layout/hierarchy2#2"/>
    <dgm:cxn modelId="{97EB51E2-4F92-4131-A95A-EFE2F8E0CDDC}" type="presParOf" srcId="{89D66FB4-B2D9-4E12-838E-CEE348ECD272}" destId="{96FE04F8-3A7F-432B-B5B4-8BD4C71BB6A9}" srcOrd="0" destOrd="0" presId="urn:microsoft.com/office/officeart/2005/8/layout/hierarchy2#2"/>
    <dgm:cxn modelId="{67CB8EE6-7D04-41A2-8B16-4A96B5D10D88}" type="presParOf" srcId="{89D66FB4-B2D9-4E12-838E-CEE348ECD272}" destId="{8412963D-C96A-4BA7-B72D-DEA3D9903B64}" srcOrd="1" destOrd="0" presId="urn:microsoft.com/office/officeart/2005/8/layout/hierarchy2#2"/>
    <dgm:cxn modelId="{C2683AB4-190D-48CD-B83C-B2D8D7F78235}" type="presParOf" srcId="{C10A5240-E46B-4B8C-BAAF-FCE17BD669AB}" destId="{C5EDD40D-3930-49DB-8C3A-575C3EA72E94}" srcOrd="10" destOrd="0" presId="urn:microsoft.com/office/officeart/2005/8/layout/hierarchy2#2"/>
    <dgm:cxn modelId="{6D8E2CE8-0965-4CFA-A462-F9835D1F4F13}" type="presParOf" srcId="{C5EDD40D-3930-49DB-8C3A-575C3EA72E94}" destId="{7748FF43-D640-4B56-A06A-5198BD657D7A}" srcOrd="0" destOrd="0" presId="urn:microsoft.com/office/officeart/2005/8/layout/hierarchy2#2"/>
    <dgm:cxn modelId="{40145167-EBB7-47E9-A293-3B44566B0FBB}" type="presParOf" srcId="{C10A5240-E46B-4B8C-BAAF-FCE17BD669AB}" destId="{E1E0A4B3-E40D-43BA-AAD5-25DDA72E038B}" srcOrd="11" destOrd="0" presId="urn:microsoft.com/office/officeart/2005/8/layout/hierarchy2#2"/>
    <dgm:cxn modelId="{5D118738-95F5-4DB2-BFC8-F6B6389719BC}" type="presParOf" srcId="{E1E0A4B3-E40D-43BA-AAD5-25DDA72E038B}" destId="{B4293202-1B77-475A-8EA7-E3A6AB1DBE6D}" srcOrd="0" destOrd="0" presId="urn:microsoft.com/office/officeart/2005/8/layout/hierarchy2#2"/>
    <dgm:cxn modelId="{CBD489ED-1B3C-45C6-8018-A9CB2AB7B0A5}" type="presParOf" srcId="{E1E0A4B3-E40D-43BA-AAD5-25DDA72E038B}" destId="{8522C0D8-E2FB-442B-95BA-A321699F090B}" srcOrd="1" destOrd="0" presId="urn:microsoft.com/office/officeart/2005/8/layout/hierarchy2#2"/>
    <dgm:cxn modelId="{0EF28724-8BEE-4E19-ACC1-CF3AFE2676A3}" type="presParOf" srcId="{C10A5240-E46B-4B8C-BAAF-FCE17BD669AB}" destId="{30571293-178B-4F05-BC77-96FD29FE83B6}" srcOrd="12" destOrd="0" presId="urn:microsoft.com/office/officeart/2005/8/layout/hierarchy2#2"/>
    <dgm:cxn modelId="{79CA8F15-9541-4FC8-A270-D233C7612640}" type="presParOf" srcId="{30571293-178B-4F05-BC77-96FD29FE83B6}" destId="{5B9D6079-14E7-42CE-B418-2A4DDE8AB7B7}" srcOrd="0" destOrd="0" presId="urn:microsoft.com/office/officeart/2005/8/layout/hierarchy2#2"/>
    <dgm:cxn modelId="{07CE8857-30D8-4FF0-AF00-07E95471EE59}" type="presParOf" srcId="{C10A5240-E46B-4B8C-BAAF-FCE17BD669AB}" destId="{825FA42B-AFCE-4BAA-821C-FFD34E79D8F3}" srcOrd="13" destOrd="0" presId="urn:microsoft.com/office/officeart/2005/8/layout/hierarchy2#2"/>
    <dgm:cxn modelId="{C7B920AF-73AD-4D4A-82D1-C0F5B79D9879}" type="presParOf" srcId="{825FA42B-AFCE-4BAA-821C-FFD34E79D8F3}" destId="{E7E558D2-5EE1-4222-B3ED-086F373439EC}" srcOrd="0" destOrd="0" presId="urn:microsoft.com/office/officeart/2005/8/layout/hierarchy2#2"/>
    <dgm:cxn modelId="{64FFF77E-3D1F-4747-8B41-A2FFEDDBCF04}" type="presParOf" srcId="{825FA42B-AFCE-4BAA-821C-FFD34E79D8F3}" destId="{BBBE4EB2-F88B-42FB-BA08-FEFAF34020D5}" srcOrd="1" destOrd="0" presId="urn:microsoft.com/office/officeart/2005/8/layout/hierarchy2#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F32C485-8213-4765-A4BD-CB2B262459CE}" type="doc">
      <dgm:prSet loTypeId="urn:microsoft.com/office/officeart/2005/8/layout/hierarchy2#3" loCatId="hierarchy" qsTypeId="urn:microsoft.com/office/officeart/2005/8/quickstyle/simple1#3" qsCatId="simple" csTypeId="urn:microsoft.com/office/officeart/2005/8/colors/colorful4#3" csCatId="colorful" phldr="1"/>
      <dgm:spPr/>
      <dgm:t>
        <a:bodyPr/>
        <a:lstStyle/>
        <a:p>
          <a:endParaRPr lang="zh-CN" altLang="en-US"/>
        </a:p>
      </dgm:t>
    </dgm:pt>
    <dgm:pt modelId="{325AE4C7-D24B-4EF5-947D-19737E98C990}">
      <dgm:prSet phldrT="[文本]" custT="1"/>
      <dgm:spPr>
        <a:solidFill>
          <a:srgbClr val="066E75"/>
        </a:solidFill>
      </dgm:spPr>
      <dgm:t>
        <a:bodyPr/>
        <a:lstStyle/>
        <a:p>
          <a:r>
            <a:rPr lang="zh-CN" altLang="en-US" sz="2400" b="0" dirty="0">
              <a:latin typeface="Arial" panose="020B0604020202020204" pitchFamily="34" charset="0"/>
              <a:ea typeface="微软雅黑" panose="020B0503020204020204" pitchFamily="34" charset="-122"/>
              <a:cs typeface="Arial" panose="020B0604020202020204" pitchFamily="34" charset="0"/>
            </a:rPr>
            <a:t>文章构成</a:t>
          </a:r>
        </a:p>
      </dgm:t>
    </dgm:pt>
    <dgm:pt modelId="{1D6A69DE-0732-4CD3-83F3-3D2737E654C8}" cxnId="{B9BE038B-7B8A-482C-9D81-CCA9E2954E32}" type="parTrans">
      <dgm:prSet/>
      <dgm:spPr/>
      <dgm:t>
        <a:bodyPr/>
        <a:lstStyle/>
        <a:p>
          <a:endParaRPr lang="zh-CN" altLang="en-US"/>
        </a:p>
      </dgm:t>
    </dgm:pt>
    <dgm:pt modelId="{67FBB468-4D39-41FF-92E5-237FF1B74141}" cxnId="{B9BE038B-7B8A-482C-9D81-CCA9E2954E32}" type="sibTrans">
      <dgm:prSet/>
      <dgm:spPr/>
      <dgm:t>
        <a:bodyPr/>
        <a:lstStyle/>
        <a:p>
          <a:endParaRPr lang="zh-CN" altLang="en-US"/>
        </a:p>
      </dgm:t>
    </dgm:pt>
    <dgm:pt modelId="{4C1187FF-BE31-433C-BD5B-E63A8FF3B95E}">
      <dgm:prSet phldrT="[文本]" custT="1"/>
      <dgm:spPr>
        <a:noFill/>
        <a:ln>
          <a:solidFill>
            <a:srgbClr val="2AAFB8"/>
          </a:solidFill>
        </a:ln>
      </dgm:spPr>
      <dgm:t>
        <a:bodyPr/>
        <a:lstStyle/>
        <a:p>
          <a:pPr>
            <a:buChar char="•"/>
          </a:pPr>
          <a:r>
            <a:rPr lang="en-GB" sz="1800" spc="-10" dirty="0">
              <a:solidFill>
                <a:schemeClr val="tx1">
                  <a:lumMod val="75000"/>
                  <a:lumOff val="25000"/>
                </a:schemeClr>
              </a:solidFill>
              <a:latin typeface="Arial" panose="020B0604020202020204" pitchFamily="34" charset="0"/>
              <a:cs typeface="Arial" panose="020B0604020202020204" pitchFamily="34" charset="0"/>
            </a:rPr>
            <a:t>Title</a:t>
          </a:r>
          <a:endParaRPr lang="zh-CN" altLang="en-US" sz="1800" dirty="0">
            <a:solidFill>
              <a:schemeClr val="tx1">
                <a:lumMod val="75000"/>
                <a:lumOff val="25000"/>
              </a:schemeClr>
            </a:solidFill>
            <a:latin typeface="Arial" panose="020B0604020202020204" pitchFamily="34" charset="0"/>
            <a:cs typeface="Arial" panose="020B0604020202020204" pitchFamily="34" charset="0"/>
          </a:endParaRPr>
        </a:p>
      </dgm:t>
    </dgm:pt>
    <dgm:pt modelId="{6A1CA111-6B1B-49A4-90AB-19B8A3C33591}" cxnId="{147FD904-AADC-40A7-B975-58ABF95B7764}" type="parTrans">
      <dgm:prSet/>
      <dgm:spPr>
        <a:ln>
          <a:solidFill>
            <a:srgbClr val="2AAFB8"/>
          </a:solidFill>
        </a:ln>
      </dgm:spPr>
      <dgm:t>
        <a:bodyPr/>
        <a:lstStyle/>
        <a:p>
          <a:endParaRPr lang="zh-CN" altLang="en-US">
            <a:latin typeface="Arial" panose="020B0604020202020204" pitchFamily="34" charset="0"/>
            <a:cs typeface="Arial" panose="020B0604020202020204" pitchFamily="34" charset="0"/>
          </a:endParaRPr>
        </a:p>
      </dgm:t>
    </dgm:pt>
    <dgm:pt modelId="{C2556955-855B-4DB1-BFBF-9CADFC958ABC}" cxnId="{147FD904-AADC-40A7-B975-58ABF95B7764}" type="sibTrans">
      <dgm:prSet/>
      <dgm:spPr/>
      <dgm:t>
        <a:bodyPr/>
        <a:lstStyle/>
        <a:p>
          <a:endParaRPr lang="zh-CN" altLang="en-US"/>
        </a:p>
      </dgm:t>
    </dgm:pt>
    <dgm:pt modelId="{FDB69A97-767E-4104-9C2C-CA11C4EBFC04}">
      <dgm:prSet custT="1"/>
      <dgm:spPr>
        <a:noFill/>
        <a:ln>
          <a:solidFill>
            <a:srgbClr val="2AAFB8"/>
          </a:solidFill>
        </a:ln>
      </dgm:spPr>
      <dgm:t>
        <a:bodyPr/>
        <a:lstStyle/>
        <a:p>
          <a:r>
            <a:rPr lang="en-GB" sz="1800" dirty="0">
              <a:solidFill>
                <a:schemeClr val="tx1">
                  <a:lumMod val="75000"/>
                  <a:lumOff val="25000"/>
                </a:schemeClr>
              </a:solidFill>
              <a:latin typeface="Arial" panose="020B0604020202020204" pitchFamily="34" charset="0"/>
              <a:cs typeface="Arial" panose="020B0604020202020204" pitchFamily="34" charset="0"/>
            </a:rPr>
            <a:t>Abstract</a:t>
          </a:r>
        </a:p>
      </dgm:t>
    </dgm:pt>
    <dgm:pt modelId="{7A5B22B0-0878-4236-B6C0-B941E667152F}" cxnId="{918E7A5C-0D6E-447F-9509-299533C77B30}" type="parTrans">
      <dgm:prSet/>
      <dgm:spPr>
        <a:ln>
          <a:solidFill>
            <a:srgbClr val="2AAFB8"/>
          </a:solidFill>
        </a:ln>
      </dgm:spPr>
      <dgm:t>
        <a:bodyPr/>
        <a:lstStyle/>
        <a:p>
          <a:endParaRPr lang="zh-CN" altLang="en-US">
            <a:latin typeface="Arial" panose="020B0604020202020204" pitchFamily="34" charset="0"/>
            <a:cs typeface="Arial" panose="020B0604020202020204" pitchFamily="34" charset="0"/>
          </a:endParaRPr>
        </a:p>
      </dgm:t>
    </dgm:pt>
    <dgm:pt modelId="{A76286C9-1B87-4067-BB82-25D89FF7207D}" cxnId="{918E7A5C-0D6E-447F-9509-299533C77B30}" type="sibTrans">
      <dgm:prSet/>
      <dgm:spPr/>
      <dgm:t>
        <a:bodyPr/>
        <a:lstStyle/>
        <a:p>
          <a:endParaRPr lang="zh-CN" altLang="en-US"/>
        </a:p>
      </dgm:t>
    </dgm:pt>
    <dgm:pt modelId="{CB7AC239-571C-4BD7-9408-049873814E4C}">
      <dgm:prSet custT="1"/>
      <dgm:spPr>
        <a:noFill/>
        <a:ln>
          <a:solidFill>
            <a:srgbClr val="2AAFB8"/>
          </a:solidFill>
        </a:ln>
      </dgm:spPr>
      <dgm:t>
        <a:bodyPr/>
        <a:lstStyle/>
        <a:p>
          <a:r>
            <a:rPr lang="en-GB" sz="1800">
              <a:solidFill>
                <a:schemeClr val="tx1">
                  <a:lumMod val="75000"/>
                  <a:lumOff val="25000"/>
                </a:schemeClr>
              </a:solidFill>
              <a:latin typeface="Arial" panose="020B0604020202020204" pitchFamily="34" charset="0"/>
              <a:cs typeface="Arial" panose="020B0604020202020204" pitchFamily="34" charset="0"/>
            </a:rPr>
            <a:t>Keywords</a:t>
          </a:r>
          <a:endParaRPr lang="en-GB" sz="1800" dirty="0">
            <a:solidFill>
              <a:schemeClr val="tx1">
                <a:lumMod val="75000"/>
                <a:lumOff val="25000"/>
              </a:schemeClr>
            </a:solidFill>
            <a:latin typeface="Arial" panose="020B0604020202020204" pitchFamily="34" charset="0"/>
            <a:cs typeface="Arial" panose="020B0604020202020204" pitchFamily="34" charset="0"/>
          </a:endParaRPr>
        </a:p>
      </dgm:t>
    </dgm:pt>
    <dgm:pt modelId="{1976AAF9-52AE-4B43-ACB6-2C704C6CA1F0}" cxnId="{2C914480-1E72-4CA6-BCD4-9AF7F0926AAE}" type="parTrans">
      <dgm:prSet/>
      <dgm:spPr>
        <a:ln>
          <a:solidFill>
            <a:srgbClr val="2AAFB8"/>
          </a:solidFill>
        </a:ln>
      </dgm:spPr>
      <dgm:t>
        <a:bodyPr/>
        <a:lstStyle/>
        <a:p>
          <a:endParaRPr lang="zh-CN" altLang="en-US">
            <a:latin typeface="Arial" panose="020B0604020202020204" pitchFamily="34" charset="0"/>
            <a:cs typeface="Arial" panose="020B0604020202020204" pitchFamily="34" charset="0"/>
          </a:endParaRPr>
        </a:p>
      </dgm:t>
    </dgm:pt>
    <dgm:pt modelId="{AA6FEC8A-A2C7-4A05-B613-2A40048B65CD}" cxnId="{2C914480-1E72-4CA6-BCD4-9AF7F0926AAE}" type="sibTrans">
      <dgm:prSet/>
      <dgm:spPr/>
      <dgm:t>
        <a:bodyPr/>
        <a:lstStyle/>
        <a:p>
          <a:endParaRPr lang="zh-CN" altLang="en-US"/>
        </a:p>
      </dgm:t>
    </dgm:pt>
    <dgm:pt modelId="{5C350C19-0CA2-45E1-BC12-8D680F861282}">
      <dgm:prSet custT="1"/>
      <dgm:spPr>
        <a:noFill/>
        <a:ln>
          <a:solidFill>
            <a:srgbClr val="2AAFB8"/>
          </a:solidFill>
        </a:ln>
      </dgm:spPr>
      <dgm:t>
        <a:bodyPr/>
        <a:lstStyle/>
        <a:p>
          <a:r>
            <a:rPr lang="en-GB" sz="1800" b="0" dirty="0">
              <a:solidFill>
                <a:schemeClr val="tx1">
                  <a:lumMod val="75000"/>
                  <a:lumOff val="25000"/>
                </a:schemeClr>
              </a:solidFill>
              <a:latin typeface="Arial" panose="020B0604020202020204" pitchFamily="34" charset="0"/>
              <a:cs typeface="Arial" panose="020B0604020202020204" pitchFamily="34" charset="0"/>
            </a:rPr>
            <a:t>Main</a:t>
          </a:r>
          <a:r>
            <a:rPr lang="en-GB" sz="1800" b="0" spc="-105" dirty="0">
              <a:solidFill>
                <a:schemeClr val="tx1">
                  <a:lumMod val="75000"/>
                  <a:lumOff val="25000"/>
                </a:schemeClr>
              </a:solidFill>
              <a:latin typeface="Arial" panose="020B0604020202020204" pitchFamily="34" charset="0"/>
              <a:cs typeface="Arial" panose="020B0604020202020204" pitchFamily="34" charset="0"/>
            </a:rPr>
            <a:t> </a:t>
          </a:r>
          <a:r>
            <a:rPr lang="en-GB" sz="1800" b="0" spc="-5" dirty="0">
              <a:solidFill>
                <a:schemeClr val="tx1">
                  <a:lumMod val="75000"/>
                  <a:lumOff val="25000"/>
                </a:schemeClr>
              </a:solidFill>
              <a:latin typeface="Arial" panose="020B0604020202020204" pitchFamily="34" charset="0"/>
              <a:cs typeface="Arial" panose="020B0604020202020204" pitchFamily="34" charset="0"/>
            </a:rPr>
            <a:t>text</a:t>
          </a:r>
          <a:endParaRPr lang="en-GB" sz="1800" b="0" dirty="0">
            <a:solidFill>
              <a:schemeClr val="tx1">
                <a:lumMod val="75000"/>
                <a:lumOff val="25000"/>
              </a:schemeClr>
            </a:solidFill>
            <a:latin typeface="Arial" panose="020B0604020202020204" pitchFamily="34" charset="0"/>
            <a:cs typeface="Arial" panose="020B0604020202020204" pitchFamily="34" charset="0"/>
          </a:endParaRPr>
        </a:p>
      </dgm:t>
    </dgm:pt>
    <dgm:pt modelId="{CC9BEBF4-0918-481C-B750-B42FCF78317D}" cxnId="{3B31D771-218C-4614-BE40-74EC40E764D2}" type="parTrans">
      <dgm:prSet/>
      <dgm:spPr>
        <a:ln>
          <a:solidFill>
            <a:srgbClr val="2AAFB8"/>
          </a:solidFill>
        </a:ln>
      </dgm:spPr>
      <dgm:t>
        <a:bodyPr/>
        <a:lstStyle/>
        <a:p>
          <a:endParaRPr lang="zh-CN" altLang="en-US">
            <a:latin typeface="Arial" panose="020B0604020202020204" pitchFamily="34" charset="0"/>
            <a:cs typeface="Arial" panose="020B0604020202020204" pitchFamily="34" charset="0"/>
          </a:endParaRPr>
        </a:p>
      </dgm:t>
    </dgm:pt>
    <dgm:pt modelId="{7E78A49E-D2E0-4F6F-B497-33EC08FBE64F}" cxnId="{3B31D771-218C-4614-BE40-74EC40E764D2}" type="sibTrans">
      <dgm:prSet/>
      <dgm:spPr/>
      <dgm:t>
        <a:bodyPr/>
        <a:lstStyle/>
        <a:p>
          <a:endParaRPr lang="zh-CN" altLang="en-US"/>
        </a:p>
      </dgm:t>
    </dgm:pt>
    <dgm:pt modelId="{1272E8DD-78B8-4816-8056-2A7D0E8549C8}">
      <dgm:prSet custT="1"/>
      <dgm:spPr>
        <a:noFill/>
        <a:ln>
          <a:solidFill>
            <a:srgbClr val="2AAFB8"/>
          </a:solidFill>
        </a:ln>
      </dgm:spPr>
      <dgm:t>
        <a:bodyPr/>
        <a:lstStyle/>
        <a:p>
          <a:pPr>
            <a:buChar char="•"/>
          </a:pPr>
          <a:r>
            <a:rPr lang="en-GB" sz="1800" spc="-5">
              <a:solidFill>
                <a:schemeClr val="tx1">
                  <a:lumMod val="75000"/>
                  <a:lumOff val="25000"/>
                </a:schemeClr>
              </a:solidFill>
              <a:latin typeface="Arial" panose="020B0604020202020204" pitchFamily="34" charset="0"/>
              <a:cs typeface="Arial" panose="020B0604020202020204" pitchFamily="34" charset="0"/>
            </a:rPr>
            <a:t>Acknowledgement</a:t>
          </a:r>
          <a:endParaRPr lang="en-GB" sz="1800" dirty="0">
            <a:solidFill>
              <a:schemeClr val="tx1">
                <a:lumMod val="75000"/>
                <a:lumOff val="25000"/>
              </a:schemeClr>
            </a:solidFill>
            <a:latin typeface="Arial" panose="020B0604020202020204" pitchFamily="34" charset="0"/>
            <a:cs typeface="Arial" panose="020B0604020202020204" pitchFamily="34" charset="0"/>
          </a:endParaRPr>
        </a:p>
      </dgm:t>
    </dgm:pt>
    <dgm:pt modelId="{42598DCD-9433-4E92-AD03-E2850684EF29}" cxnId="{E890C996-A85B-4481-AE5A-EFDEF66F5060}" type="parTrans">
      <dgm:prSet/>
      <dgm:spPr>
        <a:ln>
          <a:solidFill>
            <a:srgbClr val="2AAFB8"/>
          </a:solidFill>
        </a:ln>
      </dgm:spPr>
      <dgm:t>
        <a:bodyPr/>
        <a:lstStyle/>
        <a:p>
          <a:endParaRPr lang="zh-CN" altLang="en-US">
            <a:latin typeface="Arial" panose="020B0604020202020204" pitchFamily="34" charset="0"/>
            <a:cs typeface="Arial" panose="020B0604020202020204" pitchFamily="34" charset="0"/>
          </a:endParaRPr>
        </a:p>
      </dgm:t>
    </dgm:pt>
    <dgm:pt modelId="{4080C925-97DC-4120-8FAE-B947B85F969E}" cxnId="{E890C996-A85B-4481-AE5A-EFDEF66F5060}" type="sibTrans">
      <dgm:prSet/>
      <dgm:spPr/>
      <dgm:t>
        <a:bodyPr/>
        <a:lstStyle/>
        <a:p>
          <a:endParaRPr lang="zh-CN" altLang="en-US"/>
        </a:p>
      </dgm:t>
    </dgm:pt>
    <dgm:pt modelId="{34B9A615-9B10-43EC-B890-888067A7FB84}">
      <dgm:prSet custT="1"/>
      <dgm:spPr>
        <a:noFill/>
        <a:ln>
          <a:solidFill>
            <a:srgbClr val="2AAFB8"/>
          </a:solidFill>
        </a:ln>
      </dgm:spPr>
      <dgm:t>
        <a:bodyPr/>
        <a:lstStyle/>
        <a:p>
          <a:r>
            <a:rPr lang="en-GB" sz="1800">
              <a:solidFill>
                <a:schemeClr val="tx1">
                  <a:lumMod val="75000"/>
                  <a:lumOff val="25000"/>
                </a:schemeClr>
              </a:solidFill>
              <a:latin typeface="Arial" panose="020B0604020202020204" pitchFamily="34" charset="0"/>
              <a:cs typeface="Arial" panose="020B0604020202020204" pitchFamily="34" charset="0"/>
            </a:rPr>
            <a:t>References</a:t>
          </a:r>
          <a:endParaRPr lang="en-GB" sz="1800" dirty="0">
            <a:solidFill>
              <a:schemeClr val="tx1">
                <a:lumMod val="75000"/>
                <a:lumOff val="25000"/>
              </a:schemeClr>
            </a:solidFill>
            <a:latin typeface="Arial" panose="020B0604020202020204" pitchFamily="34" charset="0"/>
            <a:cs typeface="Arial" panose="020B0604020202020204" pitchFamily="34" charset="0"/>
          </a:endParaRPr>
        </a:p>
      </dgm:t>
    </dgm:pt>
    <dgm:pt modelId="{D9D95005-14C4-4AB5-AE65-007D6F5D5C18}" cxnId="{26A100B4-0E33-4A60-BCC7-AC8DFAE3E9A9}" type="parTrans">
      <dgm:prSet/>
      <dgm:spPr>
        <a:ln>
          <a:solidFill>
            <a:srgbClr val="2AAFB8"/>
          </a:solidFill>
        </a:ln>
      </dgm:spPr>
      <dgm:t>
        <a:bodyPr/>
        <a:lstStyle/>
        <a:p>
          <a:endParaRPr lang="zh-CN" altLang="en-US">
            <a:latin typeface="Arial" panose="020B0604020202020204" pitchFamily="34" charset="0"/>
            <a:cs typeface="Arial" panose="020B0604020202020204" pitchFamily="34" charset="0"/>
          </a:endParaRPr>
        </a:p>
      </dgm:t>
    </dgm:pt>
    <dgm:pt modelId="{8653A495-6048-48E1-BD4A-2651B2B5F4FA}" cxnId="{26A100B4-0E33-4A60-BCC7-AC8DFAE3E9A9}" type="sibTrans">
      <dgm:prSet/>
      <dgm:spPr/>
      <dgm:t>
        <a:bodyPr/>
        <a:lstStyle/>
        <a:p>
          <a:endParaRPr lang="zh-CN" altLang="en-US"/>
        </a:p>
      </dgm:t>
    </dgm:pt>
    <dgm:pt modelId="{EE2A5AE5-833E-4C97-B88F-6A291186935E}">
      <dgm:prSet custT="1"/>
      <dgm:spPr>
        <a:noFill/>
        <a:ln>
          <a:solidFill>
            <a:srgbClr val="2AAFB8"/>
          </a:solidFill>
        </a:ln>
      </dgm:spPr>
      <dgm:t>
        <a:bodyPr/>
        <a:lstStyle/>
        <a:p>
          <a:r>
            <a:rPr lang="en-GB" sz="1800" dirty="0">
              <a:solidFill>
                <a:schemeClr val="tx1">
                  <a:lumMod val="75000"/>
                  <a:lumOff val="25000"/>
                </a:schemeClr>
              </a:solidFill>
              <a:latin typeface="Arial" panose="020B0604020202020204" pitchFamily="34" charset="0"/>
              <a:cs typeface="Arial" panose="020B0604020202020204" pitchFamily="34" charset="0"/>
            </a:rPr>
            <a:t>Supporting</a:t>
          </a:r>
          <a:r>
            <a:rPr lang="en-GB" sz="1800" spc="-75" dirty="0">
              <a:solidFill>
                <a:schemeClr val="tx1">
                  <a:lumMod val="75000"/>
                  <a:lumOff val="25000"/>
                </a:schemeClr>
              </a:solidFill>
              <a:latin typeface="Arial" panose="020B0604020202020204" pitchFamily="34" charset="0"/>
              <a:cs typeface="Arial" panose="020B0604020202020204" pitchFamily="34" charset="0"/>
            </a:rPr>
            <a:t> </a:t>
          </a:r>
          <a:r>
            <a:rPr lang="en-GB" sz="1800" spc="-5" dirty="0">
              <a:solidFill>
                <a:schemeClr val="tx1">
                  <a:lumMod val="75000"/>
                  <a:lumOff val="25000"/>
                </a:schemeClr>
              </a:solidFill>
              <a:latin typeface="Arial" panose="020B0604020202020204" pitchFamily="34" charset="0"/>
              <a:cs typeface="Arial" panose="020B0604020202020204" pitchFamily="34" charset="0"/>
            </a:rPr>
            <a:t>materials</a:t>
          </a:r>
          <a:endParaRPr lang="en-GB" sz="1800" dirty="0">
            <a:solidFill>
              <a:schemeClr val="tx1">
                <a:lumMod val="75000"/>
                <a:lumOff val="25000"/>
              </a:schemeClr>
            </a:solidFill>
            <a:latin typeface="Arial" panose="020B0604020202020204" pitchFamily="34" charset="0"/>
            <a:cs typeface="Arial" panose="020B0604020202020204" pitchFamily="34" charset="0"/>
          </a:endParaRPr>
        </a:p>
      </dgm:t>
    </dgm:pt>
    <dgm:pt modelId="{EA14A9A6-5B82-45B3-8C23-4BA4BE23D132}" cxnId="{66A6473F-0E87-47BB-803D-67FAB189773C}" type="parTrans">
      <dgm:prSet/>
      <dgm:spPr>
        <a:ln>
          <a:solidFill>
            <a:srgbClr val="2AAFB8"/>
          </a:solidFill>
        </a:ln>
      </dgm:spPr>
      <dgm:t>
        <a:bodyPr/>
        <a:lstStyle/>
        <a:p>
          <a:endParaRPr lang="zh-CN" altLang="en-US">
            <a:latin typeface="Arial" panose="020B0604020202020204" pitchFamily="34" charset="0"/>
            <a:cs typeface="Arial" panose="020B0604020202020204" pitchFamily="34" charset="0"/>
          </a:endParaRPr>
        </a:p>
      </dgm:t>
    </dgm:pt>
    <dgm:pt modelId="{C6459A2C-C0E1-4BD5-A59A-A7798F60FB6E}" cxnId="{66A6473F-0E87-47BB-803D-67FAB189773C}" type="sibTrans">
      <dgm:prSet/>
      <dgm:spPr/>
      <dgm:t>
        <a:bodyPr/>
        <a:lstStyle/>
        <a:p>
          <a:endParaRPr lang="zh-CN" altLang="en-US"/>
        </a:p>
      </dgm:t>
    </dgm:pt>
    <dgm:pt modelId="{DAB663E8-0DA4-49CA-B503-2BDC96E51775}">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pPr>
            <a:buChar char="•"/>
          </a:pPr>
          <a:r>
            <a:rPr lang="en-GB" sz="1600" b="0" dirty="0">
              <a:solidFill>
                <a:schemeClr val="tx1">
                  <a:lumMod val="75000"/>
                  <a:lumOff val="25000"/>
                </a:schemeClr>
              </a:solidFill>
              <a:latin typeface="Arial" panose="020B0604020202020204" pitchFamily="34" charset="0"/>
              <a:cs typeface="Arial" panose="020B0604020202020204" pitchFamily="34" charset="0"/>
            </a:rPr>
            <a:t>Introduction</a:t>
          </a:r>
        </a:p>
      </dgm:t>
    </dgm:pt>
    <dgm:pt modelId="{35274899-611D-4B9B-82FA-A2EE8345A3B3}" cxnId="{5D07B9EF-227E-4EAA-A0B0-F9E9546E3A8E}" type="parTrans">
      <dgm:prSet/>
      <dgm:spPr>
        <a:ln>
          <a:solidFill>
            <a:srgbClr val="46B09E"/>
          </a:solidFill>
        </a:ln>
      </dgm:spPr>
      <dgm:t>
        <a:bodyPr/>
        <a:lstStyle/>
        <a:p>
          <a:endParaRPr lang="zh-CN" altLang="en-US">
            <a:latin typeface="Arial" panose="020B0604020202020204" pitchFamily="34" charset="0"/>
            <a:cs typeface="Arial" panose="020B0604020202020204" pitchFamily="34" charset="0"/>
          </a:endParaRPr>
        </a:p>
      </dgm:t>
    </dgm:pt>
    <dgm:pt modelId="{F029FF3D-599B-4C54-AA32-05E070D36E8F}" cxnId="{5D07B9EF-227E-4EAA-A0B0-F9E9546E3A8E}" type="sibTrans">
      <dgm:prSet/>
      <dgm:spPr/>
      <dgm:t>
        <a:bodyPr/>
        <a:lstStyle/>
        <a:p>
          <a:endParaRPr lang="zh-CN" altLang="en-US"/>
        </a:p>
      </dgm:t>
    </dgm:pt>
    <dgm:pt modelId="{55429F08-47D9-47A5-BDFA-00B385B6901B}">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altLang="zh-CN" sz="1600" b="0" dirty="0">
              <a:solidFill>
                <a:schemeClr val="tx1">
                  <a:lumMod val="75000"/>
                  <a:lumOff val="25000"/>
                </a:schemeClr>
              </a:solidFill>
              <a:latin typeface="Arial" panose="020B0604020202020204" pitchFamily="34" charset="0"/>
              <a:cs typeface="Arial" panose="020B0604020202020204" pitchFamily="34" charset="0"/>
            </a:rPr>
            <a:t>Methodology</a:t>
          </a:r>
          <a:endParaRPr lang="en-GB" sz="1600" b="0" dirty="0">
            <a:solidFill>
              <a:schemeClr val="tx1">
                <a:lumMod val="75000"/>
                <a:lumOff val="25000"/>
              </a:schemeClr>
            </a:solidFill>
            <a:latin typeface="Arial" panose="020B0604020202020204" pitchFamily="34" charset="0"/>
            <a:cs typeface="Arial" panose="020B0604020202020204" pitchFamily="34" charset="0"/>
          </a:endParaRPr>
        </a:p>
      </dgm:t>
    </dgm:pt>
    <dgm:pt modelId="{B73ECEE8-CD8B-4104-BE6C-2AA5BABAE80C}" cxnId="{BA30DCE4-B2AC-4266-888E-DB91CE0A189A}" type="parTrans">
      <dgm:prSet/>
      <dgm:spPr>
        <a:ln>
          <a:solidFill>
            <a:srgbClr val="46B09E"/>
          </a:solidFill>
        </a:ln>
      </dgm:spPr>
      <dgm:t>
        <a:bodyPr/>
        <a:lstStyle/>
        <a:p>
          <a:endParaRPr lang="zh-CN" altLang="en-US">
            <a:latin typeface="Arial" panose="020B0604020202020204" pitchFamily="34" charset="0"/>
            <a:cs typeface="Arial" panose="020B0604020202020204" pitchFamily="34" charset="0"/>
          </a:endParaRPr>
        </a:p>
      </dgm:t>
    </dgm:pt>
    <dgm:pt modelId="{B0C22588-CFA6-4514-B0D4-0CA47C355FAE}" cxnId="{BA30DCE4-B2AC-4266-888E-DB91CE0A189A}" type="sibTrans">
      <dgm:prSet/>
      <dgm:spPr/>
      <dgm:t>
        <a:bodyPr/>
        <a:lstStyle/>
        <a:p>
          <a:endParaRPr lang="zh-CN" altLang="en-US"/>
        </a:p>
      </dgm:t>
    </dgm:pt>
    <dgm:pt modelId="{96B0BB2F-7924-4426-BE82-D892DA7BAAA3}">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a:solidFill>
                <a:schemeClr val="tx1">
                  <a:lumMod val="75000"/>
                  <a:lumOff val="25000"/>
                </a:schemeClr>
              </a:solidFill>
              <a:latin typeface="Arial" panose="020B0604020202020204" pitchFamily="34" charset="0"/>
              <a:cs typeface="Arial" panose="020B0604020202020204" pitchFamily="34" charset="0"/>
            </a:rPr>
            <a:t>Results</a:t>
          </a:r>
          <a:endParaRPr lang="en-GB" sz="1600" b="0" dirty="0">
            <a:solidFill>
              <a:schemeClr val="tx1">
                <a:lumMod val="75000"/>
                <a:lumOff val="25000"/>
              </a:schemeClr>
            </a:solidFill>
            <a:latin typeface="Arial" panose="020B0604020202020204" pitchFamily="34" charset="0"/>
            <a:cs typeface="Arial" panose="020B0604020202020204" pitchFamily="34" charset="0"/>
          </a:endParaRPr>
        </a:p>
      </dgm:t>
    </dgm:pt>
    <dgm:pt modelId="{B0F2A8DA-CC76-405F-9898-48CD0ECC3566}" cxnId="{123BE612-6242-47AD-AE74-DB40C88A8496}" type="parTrans">
      <dgm:prSet/>
      <dgm:spPr>
        <a:ln>
          <a:solidFill>
            <a:srgbClr val="46B09E"/>
          </a:solidFill>
        </a:ln>
      </dgm:spPr>
      <dgm:t>
        <a:bodyPr/>
        <a:lstStyle/>
        <a:p>
          <a:endParaRPr lang="zh-CN" altLang="en-US">
            <a:latin typeface="Arial" panose="020B0604020202020204" pitchFamily="34" charset="0"/>
            <a:cs typeface="Arial" panose="020B0604020202020204" pitchFamily="34" charset="0"/>
          </a:endParaRPr>
        </a:p>
      </dgm:t>
    </dgm:pt>
    <dgm:pt modelId="{085F38FC-1F60-4471-B091-2561A045D2DA}" cxnId="{123BE612-6242-47AD-AE74-DB40C88A8496}" type="sibTrans">
      <dgm:prSet/>
      <dgm:spPr/>
      <dgm:t>
        <a:bodyPr/>
        <a:lstStyle/>
        <a:p>
          <a:endParaRPr lang="zh-CN" altLang="en-US"/>
        </a:p>
      </dgm:t>
    </dgm:pt>
    <dgm:pt modelId="{AB13A90C-7ED3-4E59-A46C-2898B5D23998}">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dirty="0">
              <a:solidFill>
                <a:schemeClr val="tx1">
                  <a:lumMod val="75000"/>
                  <a:lumOff val="25000"/>
                </a:schemeClr>
              </a:solidFill>
              <a:latin typeface="Arial" panose="020B0604020202020204" pitchFamily="34" charset="0"/>
              <a:cs typeface="Arial" panose="020B0604020202020204" pitchFamily="34" charset="0"/>
            </a:rPr>
            <a:t>Discussion</a:t>
          </a:r>
        </a:p>
      </dgm:t>
    </dgm:pt>
    <dgm:pt modelId="{B51FD7F7-06B2-4B94-B13F-490F2FBDD2DB}" cxnId="{3F51CAE8-1202-4565-A1FC-B7E2B5587152}" type="parTrans">
      <dgm:prSet/>
      <dgm:spPr>
        <a:ln>
          <a:solidFill>
            <a:srgbClr val="46B09E"/>
          </a:solidFill>
        </a:ln>
      </dgm:spPr>
      <dgm:t>
        <a:bodyPr/>
        <a:lstStyle/>
        <a:p>
          <a:endParaRPr lang="zh-CN" altLang="en-US">
            <a:latin typeface="Arial" panose="020B0604020202020204" pitchFamily="34" charset="0"/>
            <a:cs typeface="Arial" panose="020B0604020202020204" pitchFamily="34" charset="0"/>
          </a:endParaRPr>
        </a:p>
      </dgm:t>
    </dgm:pt>
    <dgm:pt modelId="{A69A0CBC-584F-4F06-AD67-7880FBB9084B}" cxnId="{3F51CAE8-1202-4565-A1FC-B7E2B5587152}" type="sibTrans">
      <dgm:prSet/>
      <dgm:spPr/>
      <dgm:t>
        <a:bodyPr/>
        <a:lstStyle/>
        <a:p>
          <a:endParaRPr lang="zh-CN" altLang="en-US"/>
        </a:p>
      </dgm:t>
    </dgm:pt>
    <dgm:pt modelId="{87C92EF7-8712-4408-99EC-B3166014C3D1}">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spc="-5">
              <a:solidFill>
                <a:schemeClr val="tx1">
                  <a:lumMod val="75000"/>
                  <a:lumOff val="25000"/>
                </a:schemeClr>
              </a:solidFill>
              <a:latin typeface="Arial" panose="020B0604020202020204" pitchFamily="34" charset="0"/>
              <a:cs typeface="Arial" panose="020B0604020202020204" pitchFamily="34" charset="0"/>
            </a:rPr>
            <a:t>Conclusions</a:t>
          </a:r>
          <a:endParaRPr lang="en-GB" sz="1600" b="0" dirty="0">
            <a:solidFill>
              <a:schemeClr val="tx1">
                <a:lumMod val="75000"/>
                <a:lumOff val="25000"/>
              </a:schemeClr>
            </a:solidFill>
            <a:latin typeface="Arial" panose="020B0604020202020204" pitchFamily="34" charset="0"/>
            <a:cs typeface="Arial" panose="020B0604020202020204" pitchFamily="34" charset="0"/>
          </a:endParaRPr>
        </a:p>
      </dgm:t>
    </dgm:pt>
    <dgm:pt modelId="{68DDA992-B07B-4451-8F3F-2F9003B103E4}" cxnId="{B5641231-B775-48B1-9FB2-80B51242C8F9}" type="parTrans">
      <dgm:prSet/>
      <dgm:spPr>
        <a:ln>
          <a:solidFill>
            <a:srgbClr val="46B09E"/>
          </a:solidFill>
        </a:ln>
      </dgm:spPr>
      <dgm:t>
        <a:bodyPr/>
        <a:lstStyle/>
        <a:p>
          <a:endParaRPr lang="zh-CN" altLang="en-US">
            <a:latin typeface="Arial" panose="020B0604020202020204" pitchFamily="34" charset="0"/>
            <a:cs typeface="Arial" panose="020B0604020202020204" pitchFamily="34" charset="0"/>
          </a:endParaRPr>
        </a:p>
      </dgm:t>
    </dgm:pt>
    <dgm:pt modelId="{BD6C0C12-28A8-49BC-832B-2D931E02D6E9}" cxnId="{B5641231-B775-48B1-9FB2-80B51242C8F9}" type="sibTrans">
      <dgm:prSet/>
      <dgm:spPr/>
      <dgm:t>
        <a:bodyPr/>
        <a:lstStyle/>
        <a:p>
          <a:endParaRPr lang="zh-CN" altLang="en-US"/>
        </a:p>
      </dgm:t>
    </dgm:pt>
    <dgm:pt modelId="{901C45C0-8ABB-4921-8374-5F04489F4D74}">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pPr>
            <a:buChar char="•"/>
          </a:pPr>
          <a:r>
            <a:rPr lang="en-US" sz="1600" b="0" dirty="0">
              <a:solidFill>
                <a:schemeClr val="tx1">
                  <a:lumMod val="75000"/>
                  <a:lumOff val="25000"/>
                </a:schemeClr>
              </a:solidFill>
              <a:latin typeface="Arial" panose="020B0604020202020204" pitchFamily="34" charset="0"/>
              <a:cs typeface="Arial" panose="020B0604020202020204" pitchFamily="34" charset="0"/>
            </a:rPr>
            <a:t>Literature </a:t>
          </a:r>
          <a:r>
            <a:rPr lang="en-US" altLang="zh-CN" sz="1600" b="0" dirty="0">
              <a:solidFill>
                <a:schemeClr val="tx1">
                  <a:lumMod val="75000"/>
                  <a:lumOff val="25000"/>
                </a:schemeClr>
              </a:solidFill>
              <a:latin typeface="Arial" panose="020B0604020202020204" pitchFamily="34" charset="0"/>
              <a:cs typeface="Arial" panose="020B0604020202020204" pitchFamily="34" charset="0"/>
            </a:rPr>
            <a:t>Review</a:t>
          </a:r>
          <a:endParaRPr lang="en-GB" sz="1600" b="0" dirty="0">
            <a:solidFill>
              <a:schemeClr val="tx1">
                <a:lumMod val="75000"/>
                <a:lumOff val="25000"/>
              </a:schemeClr>
            </a:solidFill>
            <a:latin typeface="Arial" panose="020B0604020202020204" pitchFamily="34" charset="0"/>
            <a:cs typeface="Arial" panose="020B0604020202020204" pitchFamily="34" charset="0"/>
          </a:endParaRPr>
        </a:p>
      </dgm:t>
    </dgm:pt>
    <dgm:pt modelId="{D59D8555-8849-4C21-89FE-392E350FF95F}" cxnId="{67491E5E-AB97-49A6-9259-2D5FEB02E4CA}" type="parTrans">
      <dgm:prSet/>
      <dgm:spPr>
        <a:ln>
          <a:solidFill>
            <a:srgbClr val="46B09E"/>
          </a:solidFill>
        </a:ln>
      </dgm:spPr>
      <dgm:t>
        <a:bodyPr/>
        <a:lstStyle/>
        <a:p>
          <a:endParaRPr lang="zh-CN" altLang="en-US">
            <a:latin typeface="Arial" panose="020B0604020202020204" pitchFamily="34" charset="0"/>
            <a:cs typeface="Arial" panose="020B0604020202020204" pitchFamily="34" charset="0"/>
          </a:endParaRPr>
        </a:p>
      </dgm:t>
    </dgm:pt>
    <dgm:pt modelId="{C1237B49-5A77-46A8-995C-0387ABD57A7F}" cxnId="{67491E5E-AB97-49A6-9259-2D5FEB02E4CA}" type="sibTrans">
      <dgm:prSet/>
      <dgm:spPr/>
      <dgm:t>
        <a:bodyPr/>
        <a:lstStyle/>
        <a:p>
          <a:endParaRPr lang="zh-CN" altLang="en-US"/>
        </a:p>
      </dgm:t>
    </dgm:pt>
    <dgm:pt modelId="{1CE607AD-744B-4FB7-8986-6F9B9D271B0F}" type="pres">
      <dgm:prSet presAssocID="{3F32C485-8213-4765-A4BD-CB2B262459CE}" presName="diagram" presStyleCnt="0">
        <dgm:presLayoutVars>
          <dgm:chPref val="1"/>
          <dgm:dir/>
          <dgm:animOne val="branch"/>
          <dgm:animLvl val="lvl"/>
          <dgm:resizeHandles val="exact"/>
        </dgm:presLayoutVars>
      </dgm:prSet>
      <dgm:spPr/>
    </dgm:pt>
    <dgm:pt modelId="{536ECBC6-4DB9-4804-A36C-B4D50B07FE0A}" type="pres">
      <dgm:prSet presAssocID="{325AE4C7-D24B-4EF5-947D-19737E98C990}" presName="root1" presStyleCnt="0"/>
      <dgm:spPr/>
    </dgm:pt>
    <dgm:pt modelId="{2DB792F1-E970-4C88-A21E-916C2C1592EE}" type="pres">
      <dgm:prSet presAssocID="{325AE4C7-D24B-4EF5-947D-19737E98C990}" presName="LevelOneTextNode" presStyleLbl="node0" presStyleIdx="0" presStyleCnt="1" custScaleX="92091" custScaleY="70433" custLinFactNeighborX="-8051">
        <dgm:presLayoutVars>
          <dgm:chPref val="3"/>
        </dgm:presLayoutVars>
      </dgm:prSet>
      <dgm:spPr/>
    </dgm:pt>
    <dgm:pt modelId="{C10A5240-E46B-4B8C-BAAF-FCE17BD669AB}" type="pres">
      <dgm:prSet presAssocID="{325AE4C7-D24B-4EF5-947D-19737E98C990}" presName="level2hierChild" presStyleCnt="0"/>
      <dgm:spPr/>
    </dgm:pt>
    <dgm:pt modelId="{A287B8DE-F679-49D4-9BCF-27DA0AD833AA}" type="pres">
      <dgm:prSet presAssocID="{6A1CA111-6B1B-49A4-90AB-19B8A3C33591}" presName="conn2-1" presStyleLbl="parChTrans1D2" presStyleIdx="0" presStyleCnt="7"/>
      <dgm:spPr/>
    </dgm:pt>
    <dgm:pt modelId="{250D3AA5-AAA8-430F-8FA7-DAB79F266FE7}" type="pres">
      <dgm:prSet presAssocID="{6A1CA111-6B1B-49A4-90AB-19B8A3C33591}" presName="connTx" presStyleLbl="parChTrans1D2" presStyleIdx="0" presStyleCnt="7"/>
      <dgm:spPr/>
    </dgm:pt>
    <dgm:pt modelId="{37C2AF9D-66A3-46D0-9602-61AEBCC7956B}" type="pres">
      <dgm:prSet presAssocID="{4C1187FF-BE31-433C-BD5B-E63A8FF3B95E}" presName="root2" presStyleCnt="0"/>
      <dgm:spPr/>
    </dgm:pt>
    <dgm:pt modelId="{075806FD-33A5-47C9-AA68-FE59CB851636}" type="pres">
      <dgm:prSet presAssocID="{4C1187FF-BE31-433C-BD5B-E63A8FF3B95E}" presName="LevelTwoTextNode" presStyleLbl="node2" presStyleIdx="0" presStyleCnt="7" custScaleX="97591" custScaleY="33180" custLinFactNeighborX="-12853">
        <dgm:presLayoutVars>
          <dgm:chPref val="3"/>
        </dgm:presLayoutVars>
      </dgm:prSet>
      <dgm:spPr/>
    </dgm:pt>
    <dgm:pt modelId="{C1B11255-E164-4BC6-B005-D68A580C9391}" type="pres">
      <dgm:prSet presAssocID="{4C1187FF-BE31-433C-BD5B-E63A8FF3B95E}" presName="level3hierChild" presStyleCnt="0"/>
      <dgm:spPr/>
    </dgm:pt>
    <dgm:pt modelId="{D88F7021-CB31-479D-B78C-94FFB9251074}" type="pres">
      <dgm:prSet presAssocID="{7A5B22B0-0878-4236-B6C0-B941E667152F}" presName="conn2-1" presStyleLbl="parChTrans1D2" presStyleIdx="1" presStyleCnt="7"/>
      <dgm:spPr/>
    </dgm:pt>
    <dgm:pt modelId="{83FC748C-ECB7-4C1D-A23C-67F70D8D6C3C}" type="pres">
      <dgm:prSet presAssocID="{7A5B22B0-0878-4236-B6C0-B941E667152F}" presName="connTx" presStyleLbl="parChTrans1D2" presStyleIdx="1" presStyleCnt="7"/>
      <dgm:spPr/>
    </dgm:pt>
    <dgm:pt modelId="{18A1EA00-1B85-42E4-8E5A-CCFDCFC4DE54}" type="pres">
      <dgm:prSet presAssocID="{FDB69A97-767E-4104-9C2C-CA11C4EBFC04}" presName="root2" presStyleCnt="0"/>
      <dgm:spPr/>
    </dgm:pt>
    <dgm:pt modelId="{31DEE247-E997-4D0A-9A24-D0992E7379D2}" type="pres">
      <dgm:prSet presAssocID="{FDB69A97-767E-4104-9C2C-CA11C4EBFC04}" presName="LevelTwoTextNode" presStyleLbl="node2" presStyleIdx="1" presStyleCnt="7" custScaleX="97591" custScaleY="33180" custLinFactNeighborX="-12853">
        <dgm:presLayoutVars>
          <dgm:chPref val="3"/>
        </dgm:presLayoutVars>
      </dgm:prSet>
      <dgm:spPr/>
    </dgm:pt>
    <dgm:pt modelId="{F69FCE23-0AA8-4B3A-99DF-7CC7F24D5296}" type="pres">
      <dgm:prSet presAssocID="{FDB69A97-767E-4104-9C2C-CA11C4EBFC04}" presName="level3hierChild" presStyleCnt="0"/>
      <dgm:spPr/>
    </dgm:pt>
    <dgm:pt modelId="{CBF3F27D-9A4C-4407-A997-821400872794}" type="pres">
      <dgm:prSet presAssocID="{1976AAF9-52AE-4B43-ACB6-2C704C6CA1F0}" presName="conn2-1" presStyleLbl="parChTrans1D2" presStyleIdx="2" presStyleCnt="7"/>
      <dgm:spPr/>
    </dgm:pt>
    <dgm:pt modelId="{108E982C-269A-4A2D-B241-2D49B9A7ECFE}" type="pres">
      <dgm:prSet presAssocID="{1976AAF9-52AE-4B43-ACB6-2C704C6CA1F0}" presName="connTx" presStyleLbl="parChTrans1D2" presStyleIdx="2" presStyleCnt="7"/>
      <dgm:spPr/>
    </dgm:pt>
    <dgm:pt modelId="{8C201E9A-6BE7-4535-937E-74EC8458835D}" type="pres">
      <dgm:prSet presAssocID="{CB7AC239-571C-4BD7-9408-049873814E4C}" presName="root2" presStyleCnt="0"/>
      <dgm:spPr/>
    </dgm:pt>
    <dgm:pt modelId="{5F113677-991E-4FBC-BD99-564196739CB1}" type="pres">
      <dgm:prSet presAssocID="{CB7AC239-571C-4BD7-9408-049873814E4C}" presName="LevelTwoTextNode" presStyleLbl="node2" presStyleIdx="2" presStyleCnt="7" custScaleX="97591" custScaleY="33180" custLinFactNeighborX="-12853">
        <dgm:presLayoutVars>
          <dgm:chPref val="3"/>
        </dgm:presLayoutVars>
      </dgm:prSet>
      <dgm:spPr/>
    </dgm:pt>
    <dgm:pt modelId="{9518BFD7-4056-4D1A-A78F-9157DCF84D69}" type="pres">
      <dgm:prSet presAssocID="{CB7AC239-571C-4BD7-9408-049873814E4C}" presName="level3hierChild" presStyleCnt="0"/>
      <dgm:spPr/>
    </dgm:pt>
    <dgm:pt modelId="{A7E57007-9FCF-46A0-A22A-EF565583111C}" type="pres">
      <dgm:prSet presAssocID="{CC9BEBF4-0918-481C-B750-B42FCF78317D}" presName="conn2-1" presStyleLbl="parChTrans1D2" presStyleIdx="3" presStyleCnt="7"/>
      <dgm:spPr/>
    </dgm:pt>
    <dgm:pt modelId="{EE8198F0-5C01-4CDD-AE8A-BBF0EC70656E}" type="pres">
      <dgm:prSet presAssocID="{CC9BEBF4-0918-481C-B750-B42FCF78317D}" presName="connTx" presStyleLbl="parChTrans1D2" presStyleIdx="3" presStyleCnt="7"/>
      <dgm:spPr/>
    </dgm:pt>
    <dgm:pt modelId="{961578C0-B659-4CD4-8C5E-B274EB54740D}" type="pres">
      <dgm:prSet presAssocID="{5C350C19-0CA2-45E1-BC12-8D680F861282}" presName="root2" presStyleCnt="0"/>
      <dgm:spPr/>
    </dgm:pt>
    <dgm:pt modelId="{BF3D478A-BD5D-4570-97A9-16C29444C924}" type="pres">
      <dgm:prSet presAssocID="{5C350C19-0CA2-45E1-BC12-8D680F861282}" presName="LevelTwoTextNode" presStyleLbl="node2" presStyleIdx="3" presStyleCnt="7" custScaleX="97591" custScaleY="33180" custLinFactNeighborX="-12853">
        <dgm:presLayoutVars>
          <dgm:chPref val="3"/>
        </dgm:presLayoutVars>
      </dgm:prSet>
      <dgm:spPr/>
    </dgm:pt>
    <dgm:pt modelId="{7D917402-8F74-4950-A44A-517C091EF109}" type="pres">
      <dgm:prSet presAssocID="{5C350C19-0CA2-45E1-BC12-8D680F861282}" presName="level3hierChild" presStyleCnt="0"/>
      <dgm:spPr/>
    </dgm:pt>
    <dgm:pt modelId="{3790C520-B58E-4C45-BA66-706F1D7906C4}" type="pres">
      <dgm:prSet presAssocID="{35274899-611D-4B9B-82FA-A2EE8345A3B3}" presName="conn2-1" presStyleLbl="parChTrans1D3" presStyleIdx="0" presStyleCnt="6"/>
      <dgm:spPr/>
    </dgm:pt>
    <dgm:pt modelId="{A47560ED-B4E4-4439-BEDA-FE1A854ABAA9}" type="pres">
      <dgm:prSet presAssocID="{35274899-611D-4B9B-82FA-A2EE8345A3B3}" presName="connTx" presStyleLbl="parChTrans1D3" presStyleIdx="0" presStyleCnt="6"/>
      <dgm:spPr/>
    </dgm:pt>
    <dgm:pt modelId="{5D3B64D1-78C5-456E-87FE-8A2CB7536887}" type="pres">
      <dgm:prSet presAssocID="{DAB663E8-0DA4-49CA-B503-2BDC96E51775}" presName="root2" presStyleCnt="0"/>
      <dgm:spPr/>
    </dgm:pt>
    <dgm:pt modelId="{885C859B-AFA2-46E8-A502-973005290DF3}" type="pres">
      <dgm:prSet presAssocID="{DAB663E8-0DA4-49CA-B503-2BDC96E51775}" presName="LevelTwoTextNode" presStyleLbl="node3" presStyleIdx="0" presStyleCnt="6" custScaleX="80881" custScaleY="31735" custLinFactNeighborX="-16768" custLinFactNeighborY="19080">
        <dgm:presLayoutVars>
          <dgm:chPref val="3"/>
        </dgm:presLayoutVars>
      </dgm:prSet>
      <dgm:spPr/>
    </dgm:pt>
    <dgm:pt modelId="{EEF13CA8-E270-4192-94AD-084847829835}" type="pres">
      <dgm:prSet presAssocID="{DAB663E8-0DA4-49CA-B503-2BDC96E51775}" presName="level3hierChild" presStyleCnt="0"/>
      <dgm:spPr/>
    </dgm:pt>
    <dgm:pt modelId="{6E950648-E5C0-4BD6-8682-5DBBFC617183}" type="pres">
      <dgm:prSet presAssocID="{D59D8555-8849-4C21-89FE-392E350FF95F}" presName="conn2-1" presStyleLbl="parChTrans1D3" presStyleIdx="1" presStyleCnt="6"/>
      <dgm:spPr/>
    </dgm:pt>
    <dgm:pt modelId="{151E0324-31E5-4D5B-A536-7AE3245866BF}" type="pres">
      <dgm:prSet presAssocID="{D59D8555-8849-4C21-89FE-392E350FF95F}" presName="connTx" presStyleLbl="parChTrans1D3" presStyleIdx="1" presStyleCnt="6"/>
      <dgm:spPr/>
    </dgm:pt>
    <dgm:pt modelId="{39EC4230-27AD-4223-8D10-DD0B0FAB69FF}" type="pres">
      <dgm:prSet presAssocID="{901C45C0-8ABB-4921-8374-5F04489F4D74}" presName="root2" presStyleCnt="0"/>
      <dgm:spPr/>
    </dgm:pt>
    <dgm:pt modelId="{C5EB121F-F3CB-4785-9AF8-721EDC64B075}" type="pres">
      <dgm:prSet presAssocID="{901C45C0-8ABB-4921-8374-5F04489F4D74}" presName="LevelTwoTextNode" presStyleLbl="node3" presStyleIdx="1" presStyleCnt="6" custScaleX="80880" custScaleY="31735" custLinFactNeighborX="-16767" custLinFactNeighborY="11838">
        <dgm:presLayoutVars>
          <dgm:chPref val="3"/>
        </dgm:presLayoutVars>
      </dgm:prSet>
      <dgm:spPr/>
    </dgm:pt>
    <dgm:pt modelId="{453F55DF-D81E-42DF-A418-77172684F29D}" type="pres">
      <dgm:prSet presAssocID="{901C45C0-8ABB-4921-8374-5F04489F4D74}" presName="level3hierChild" presStyleCnt="0"/>
      <dgm:spPr/>
    </dgm:pt>
    <dgm:pt modelId="{926E7A22-09E0-4267-98C8-2E6B264DDE50}" type="pres">
      <dgm:prSet presAssocID="{B73ECEE8-CD8B-4104-BE6C-2AA5BABAE80C}" presName="conn2-1" presStyleLbl="parChTrans1D3" presStyleIdx="2" presStyleCnt="6"/>
      <dgm:spPr/>
    </dgm:pt>
    <dgm:pt modelId="{150CEA32-EFEC-4917-980B-B3FCFF472942}" type="pres">
      <dgm:prSet presAssocID="{B73ECEE8-CD8B-4104-BE6C-2AA5BABAE80C}" presName="connTx" presStyleLbl="parChTrans1D3" presStyleIdx="2" presStyleCnt="6"/>
      <dgm:spPr/>
    </dgm:pt>
    <dgm:pt modelId="{222267F5-60A9-48B5-B3B2-61448397DC07}" type="pres">
      <dgm:prSet presAssocID="{55429F08-47D9-47A5-BDFA-00B385B6901B}" presName="root2" presStyleCnt="0"/>
      <dgm:spPr/>
    </dgm:pt>
    <dgm:pt modelId="{6594A313-ABC4-465A-9000-985CB17C84FA}" type="pres">
      <dgm:prSet presAssocID="{55429F08-47D9-47A5-BDFA-00B385B6901B}" presName="LevelTwoTextNode" presStyleLbl="node3" presStyleIdx="2" presStyleCnt="6" custScaleX="80881" custScaleY="31735" custLinFactNeighborX="-16768" custLinFactNeighborY="3816">
        <dgm:presLayoutVars>
          <dgm:chPref val="3"/>
        </dgm:presLayoutVars>
      </dgm:prSet>
      <dgm:spPr/>
    </dgm:pt>
    <dgm:pt modelId="{0D2C0577-DC5A-4B8B-A16B-EE2B63E5AA39}" type="pres">
      <dgm:prSet presAssocID="{55429F08-47D9-47A5-BDFA-00B385B6901B}" presName="level3hierChild" presStyleCnt="0"/>
      <dgm:spPr/>
    </dgm:pt>
    <dgm:pt modelId="{24C0883A-E2A6-494D-9465-B5BDB7D3FB57}" type="pres">
      <dgm:prSet presAssocID="{B0F2A8DA-CC76-405F-9898-48CD0ECC3566}" presName="conn2-1" presStyleLbl="parChTrans1D3" presStyleIdx="3" presStyleCnt="6"/>
      <dgm:spPr/>
    </dgm:pt>
    <dgm:pt modelId="{AA9C9790-009A-40A6-AB8F-44EEC74266D1}" type="pres">
      <dgm:prSet presAssocID="{B0F2A8DA-CC76-405F-9898-48CD0ECC3566}" presName="connTx" presStyleLbl="parChTrans1D3" presStyleIdx="3" presStyleCnt="6"/>
      <dgm:spPr/>
    </dgm:pt>
    <dgm:pt modelId="{3481096C-BB69-4026-B9F7-545933DED069}" type="pres">
      <dgm:prSet presAssocID="{96B0BB2F-7924-4426-BE82-D892DA7BAAA3}" presName="root2" presStyleCnt="0"/>
      <dgm:spPr/>
    </dgm:pt>
    <dgm:pt modelId="{4EF12830-84BA-44FD-89EA-42A1EBD9F625}" type="pres">
      <dgm:prSet presAssocID="{96B0BB2F-7924-4426-BE82-D892DA7BAAA3}" presName="LevelTwoTextNode" presStyleLbl="node3" presStyleIdx="3" presStyleCnt="6" custScaleX="80881" custScaleY="31735" custLinFactNeighborX="-16768" custLinFactNeighborY="-3816">
        <dgm:presLayoutVars>
          <dgm:chPref val="3"/>
        </dgm:presLayoutVars>
      </dgm:prSet>
      <dgm:spPr/>
    </dgm:pt>
    <dgm:pt modelId="{68CBF520-98B2-4E06-A0E5-5234F48707EB}" type="pres">
      <dgm:prSet presAssocID="{96B0BB2F-7924-4426-BE82-D892DA7BAAA3}" presName="level3hierChild" presStyleCnt="0"/>
      <dgm:spPr/>
    </dgm:pt>
    <dgm:pt modelId="{84408C59-4DE3-4965-8AD8-361CE4508CB4}" type="pres">
      <dgm:prSet presAssocID="{B51FD7F7-06B2-4B94-B13F-490F2FBDD2DB}" presName="conn2-1" presStyleLbl="parChTrans1D3" presStyleIdx="4" presStyleCnt="6"/>
      <dgm:spPr/>
    </dgm:pt>
    <dgm:pt modelId="{7C3224AD-D751-47CD-915E-898D33302F69}" type="pres">
      <dgm:prSet presAssocID="{B51FD7F7-06B2-4B94-B13F-490F2FBDD2DB}" presName="connTx" presStyleLbl="parChTrans1D3" presStyleIdx="4" presStyleCnt="6"/>
      <dgm:spPr/>
    </dgm:pt>
    <dgm:pt modelId="{C5ACFDD0-EADE-4C82-BE4A-2DBD490F2EC0}" type="pres">
      <dgm:prSet presAssocID="{AB13A90C-7ED3-4E59-A46C-2898B5D23998}" presName="root2" presStyleCnt="0"/>
      <dgm:spPr/>
    </dgm:pt>
    <dgm:pt modelId="{6FD4BCBC-5EA5-4E02-9261-270CEE9AABD0}" type="pres">
      <dgm:prSet presAssocID="{AB13A90C-7ED3-4E59-A46C-2898B5D23998}" presName="LevelTwoTextNode" presStyleLbl="node3" presStyleIdx="4" presStyleCnt="6" custScaleX="80881" custScaleY="31735" custLinFactNeighborX="-16768" custLinFactNeighborY="-12084">
        <dgm:presLayoutVars>
          <dgm:chPref val="3"/>
        </dgm:presLayoutVars>
      </dgm:prSet>
      <dgm:spPr/>
    </dgm:pt>
    <dgm:pt modelId="{A442DF60-F131-4F96-82A5-8D8DDF09DD88}" type="pres">
      <dgm:prSet presAssocID="{AB13A90C-7ED3-4E59-A46C-2898B5D23998}" presName="level3hierChild" presStyleCnt="0"/>
      <dgm:spPr/>
    </dgm:pt>
    <dgm:pt modelId="{D8BBA9C1-7DA5-460B-B5AA-3A0F7FCDA141}" type="pres">
      <dgm:prSet presAssocID="{68DDA992-B07B-4451-8F3F-2F9003B103E4}" presName="conn2-1" presStyleLbl="parChTrans1D3" presStyleIdx="5" presStyleCnt="6"/>
      <dgm:spPr/>
    </dgm:pt>
    <dgm:pt modelId="{345F4D98-8B2A-4A3C-8728-056B046AE39A}" type="pres">
      <dgm:prSet presAssocID="{68DDA992-B07B-4451-8F3F-2F9003B103E4}" presName="connTx" presStyleLbl="parChTrans1D3" presStyleIdx="5" presStyleCnt="6"/>
      <dgm:spPr/>
    </dgm:pt>
    <dgm:pt modelId="{42FE52A8-0428-4528-9606-126CAFA0BCCA}" type="pres">
      <dgm:prSet presAssocID="{87C92EF7-8712-4408-99EC-B3166014C3D1}" presName="root2" presStyleCnt="0"/>
      <dgm:spPr/>
    </dgm:pt>
    <dgm:pt modelId="{729DB8B7-269C-4759-B8A1-E77463C4A15E}" type="pres">
      <dgm:prSet presAssocID="{87C92EF7-8712-4408-99EC-B3166014C3D1}" presName="LevelTwoTextNode" presStyleLbl="node3" presStyleIdx="5" presStyleCnt="6" custScaleX="80881" custScaleY="31735" custLinFactNeighborX="-16768" custLinFactNeighborY="-19080">
        <dgm:presLayoutVars>
          <dgm:chPref val="3"/>
        </dgm:presLayoutVars>
      </dgm:prSet>
      <dgm:spPr/>
    </dgm:pt>
    <dgm:pt modelId="{88FF0151-D20F-41F7-A34C-0A1821F9EC34}" type="pres">
      <dgm:prSet presAssocID="{87C92EF7-8712-4408-99EC-B3166014C3D1}" presName="level3hierChild" presStyleCnt="0"/>
      <dgm:spPr/>
    </dgm:pt>
    <dgm:pt modelId="{A3120546-B9EA-411E-B4FA-69742CB56188}" type="pres">
      <dgm:prSet presAssocID="{42598DCD-9433-4E92-AD03-E2850684EF29}" presName="conn2-1" presStyleLbl="parChTrans1D2" presStyleIdx="4" presStyleCnt="7"/>
      <dgm:spPr/>
    </dgm:pt>
    <dgm:pt modelId="{97C0C93A-901F-48C7-9CC2-C18CE86C5A0C}" type="pres">
      <dgm:prSet presAssocID="{42598DCD-9433-4E92-AD03-E2850684EF29}" presName="connTx" presStyleLbl="parChTrans1D2" presStyleIdx="4" presStyleCnt="7"/>
      <dgm:spPr/>
    </dgm:pt>
    <dgm:pt modelId="{89D66FB4-B2D9-4E12-838E-CEE348ECD272}" type="pres">
      <dgm:prSet presAssocID="{1272E8DD-78B8-4816-8056-2A7D0E8549C8}" presName="root2" presStyleCnt="0"/>
      <dgm:spPr/>
    </dgm:pt>
    <dgm:pt modelId="{96FE04F8-3A7F-432B-B5B4-8BD4C71BB6A9}" type="pres">
      <dgm:prSet presAssocID="{1272E8DD-78B8-4816-8056-2A7D0E8549C8}" presName="LevelTwoTextNode" presStyleLbl="node2" presStyleIdx="4" presStyleCnt="7" custScaleX="97591" custScaleY="33180" custLinFactNeighborX="-12853">
        <dgm:presLayoutVars>
          <dgm:chPref val="3"/>
        </dgm:presLayoutVars>
      </dgm:prSet>
      <dgm:spPr/>
    </dgm:pt>
    <dgm:pt modelId="{8412963D-C96A-4BA7-B72D-DEA3D9903B64}" type="pres">
      <dgm:prSet presAssocID="{1272E8DD-78B8-4816-8056-2A7D0E8549C8}" presName="level3hierChild" presStyleCnt="0"/>
      <dgm:spPr/>
    </dgm:pt>
    <dgm:pt modelId="{C5EDD40D-3930-49DB-8C3A-575C3EA72E94}" type="pres">
      <dgm:prSet presAssocID="{D9D95005-14C4-4AB5-AE65-007D6F5D5C18}" presName="conn2-1" presStyleLbl="parChTrans1D2" presStyleIdx="5" presStyleCnt="7"/>
      <dgm:spPr/>
    </dgm:pt>
    <dgm:pt modelId="{7748FF43-D640-4B56-A06A-5198BD657D7A}" type="pres">
      <dgm:prSet presAssocID="{D9D95005-14C4-4AB5-AE65-007D6F5D5C18}" presName="connTx" presStyleLbl="parChTrans1D2" presStyleIdx="5" presStyleCnt="7"/>
      <dgm:spPr/>
    </dgm:pt>
    <dgm:pt modelId="{E1E0A4B3-E40D-43BA-AAD5-25DDA72E038B}" type="pres">
      <dgm:prSet presAssocID="{34B9A615-9B10-43EC-B890-888067A7FB84}" presName="root2" presStyleCnt="0"/>
      <dgm:spPr/>
    </dgm:pt>
    <dgm:pt modelId="{B4293202-1B77-475A-8EA7-E3A6AB1DBE6D}" type="pres">
      <dgm:prSet presAssocID="{34B9A615-9B10-43EC-B890-888067A7FB84}" presName="LevelTwoTextNode" presStyleLbl="node2" presStyleIdx="5" presStyleCnt="7" custScaleX="97591" custScaleY="33180" custLinFactNeighborX="-12853">
        <dgm:presLayoutVars>
          <dgm:chPref val="3"/>
        </dgm:presLayoutVars>
      </dgm:prSet>
      <dgm:spPr/>
    </dgm:pt>
    <dgm:pt modelId="{8522C0D8-E2FB-442B-95BA-A321699F090B}" type="pres">
      <dgm:prSet presAssocID="{34B9A615-9B10-43EC-B890-888067A7FB84}" presName="level3hierChild" presStyleCnt="0"/>
      <dgm:spPr/>
    </dgm:pt>
    <dgm:pt modelId="{30571293-178B-4F05-BC77-96FD29FE83B6}" type="pres">
      <dgm:prSet presAssocID="{EA14A9A6-5B82-45B3-8C23-4BA4BE23D132}" presName="conn2-1" presStyleLbl="parChTrans1D2" presStyleIdx="6" presStyleCnt="7"/>
      <dgm:spPr/>
    </dgm:pt>
    <dgm:pt modelId="{5B9D6079-14E7-42CE-B418-2A4DDE8AB7B7}" type="pres">
      <dgm:prSet presAssocID="{EA14A9A6-5B82-45B3-8C23-4BA4BE23D132}" presName="connTx" presStyleLbl="parChTrans1D2" presStyleIdx="6" presStyleCnt="7"/>
      <dgm:spPr/>
    </dgm:pt>
    <dgm:pt modelId="{825FA42B-AFCE-4BAA-821C-FFD34E79D8F3}" type="pres">
      <dgm:prSet presAssocID="{EE2A5AE5-833E-4C97-B88F-6A291186935E}" presName="root2" presStyleCnt="0"/>
      <dgm:spPr/>
    </dgm:pt>
    <dgm:pt modelId="{E7E558D2-5EE1-4222-B3ED-086F373439EC}" type="pres">
      <dgm:prSet presAssocID="{EE2A5AE5-833E-4C97-B88F-6A291186935E}" presName="LevelTwoTextNode" presStyleLbl="node2" presStyleIdx="6" presStyleCnt="7" custScaleX="97591" custScaleY="33180" custLinFactNeighborX="-12853">
        <dgm:presLayoutVars>
          <dgm:chPref val="3"/>
        </dgm:presLayoutVars>
      </dgm:prSet>
      <dgm:spPr/>
    </dgm:pt>
    <dgm:pt modelId="{BBBE4EB2-F88B-42FB-BA08-FEFAF34020D5}" type="pres">
      <dgm:prSet presAssocID="{EE2A5AE5-833E-4C97-B88F-6A291186935E}" presName="level3hierChild" presStyleCnt="0"/>
      <dgm:spPr/>
    </dgm:pt>
  </dgm:ptLst>
  <dgm:cxnLst>
    <dgm:cxn modelId="{147FD904-AADC-40A7-B975-58ABF95B7764}" srcId="{325AE4C7-D24B-4EF5-947D-19737E98C990}" destId="{4C1187FF-BE31-433C-BD5B-E63A8FF3B95E}" srcOrd="0" destOrd="0" parTransId="{6A1CA111-6B1B-49A4-90AB-19B8A3C33591}" sibTransId="{C2556955-855B-4DB1-BFBF-9CADFC958ABC}"/>
    <dgm:cxn modelId="{AE2B3306-73BA-4801-8783-1BF7B5909523}" type="presOf" srcId="{FDB69A97-767E-4104-9C2C-CA11C4EBFC04}" destId="{31DEE247-E997-4D0A-9A24-D0992E7379D2}" srcOrd="0" destOrd="0" presId="urn:microsoft.com/office/officeart/2005/8/layout/hierarchy2#3"/>
    <dgm:cxn modelId="{FDA93C10-C65C-4133-84B5-C33309C186DD}" type="presOf" srcId="{1976AAF9-52AE-4B43-ACB6-2C704C6CA1F0}" destId="{108E982C-269A-4A2D-B241-2D49B9A7ECFE}" srcOrd="1" destOrd="0" presId="urn:microsoft.com/office/officeart/2005/8/layout/hierarchy2#3"/>
    <dgm:cxn modelId="{032D4910-50F5-424B-BF0D-BFFEF4CF431B}" type="presOf" srcId="{96B0BB2F-7924-4426-BE82-D892DA7BAAA3}" destId="{4EF12830-84BA-44FD-89EA-42A1EBD9F625}" srcOrd="0" destOrd="0" presId="urn:microsoft.com/office/officeart/2005/8/layout/hierarchy2#3"/>
    <dgm:cxn modelId="{123BE612-6242-47AD-AE74-DB40C88A8496}" srcId="{5C350C19-0CA2-45E1-BC12-8D680F861282}" destId="{96B0BB2F-7924-4426-BE82-D892DA7BAAA3}" srcOrd="3" destOrd="0" parTransId="{B0F2A8DA-CC76-405F-9898-48CD0ECC3566}" sibTransId="{085F38FC-1F60-4471-B091-2561A045D2DA}"/>
    <dgm:cxn modelId="{0203AF1B-A985-4088-A664-01C4F2281187}" type="presOf" srcId="{EE2A5AE5-833E-4C97-B88F-6A291186935E}" destId="{E7E558D2-5EE1-4222-B3ED-086F373439EC}" srcOrd="0" destOrd="0" presId="urn:microsoft.com/office/officeart/2005/8/layout/hierarchy2#3"/>
    <dgm:cxn modelId="{8284361C-1FA2-471D-BF45-8769FA791AD0}" type="presOf" srcId="{B0F2A8DA-CC76-405F-9898-48CD0ECC3566}" destId="{24C0883A-E2A6-494D-9465-B5BDB7D3FB57}" srcOrd="0" destOrd="0" presId="urn:microsoft.com/office/officeart/2005/8/layout/hierarchy2#3"/>
    <dgm:cxn modelId="{4742732D-803B-410C-8E02-CA53BB81E817}" type="presOf" srcId="{CC9BEBF4-0918-481C-B750-B42FCF78317D}" destId="{EE8198F0-5C01-4CDD-AE8A-BBF0EC70656E}" srcOrd="1" destOrd="0" presId="urn:microsoft.com/office/officeart/2005/8/layout/hierarchy2#3"/>
    <dgm:cxn modelId="{32CDD52D-38A7-4A98-857E-4973301F1901}" type="presOf" srcId="{6A1CA111-6B1B-49A4-90AB-19B8A3C33591}" destId="{250D3AA5-AAA8-430F-8FA7-DAB79F266FE7}" srcOrd="1" destOrd="0" presId="urn:microsoft.com/office/officeart/2005/8/layout/hierarchy2#3"/>
    <dgm:cxn modelId="{B5641231-B775-48B1-9FB2-80B51242C8F9}" srcId="{5C350C19-0CA2-45E1-BC12-8D680F861282}" destId="{87C92EF7-8712-4408-99EC-B3166014C3D1}" srcOrd="5" destOrd="0" parTransId="{68DDA992-B07B-4451-8F3F-2F9003B103E4}" sibTransId="{BD6C0C12-28A8-49BC-832B-2D931E02D6E9}"/>
    <dgm:cxn modelId="{66A6473F-0E87-47BB-803D-67FAB189773C}" srcId="{325AE4C7-D24B-4EF5-947D-19737E98C990}" destId="{EE2A5AE5-833E-4C97-B88F-6A291186935E}" srcOrd="6" destOrd="0" parTransId="{EA14A9A6-5B82-45B3-8C23-4BA4BE23D132}" sibTransId="{C6459A2C-C0E1-4BD5-A59A-A7798F60FB6E}"/>
    <dgm:cxn modelId="{918E7A5C-0D6E-447F-9509-299533C77B30}" srcId="{325AE4C7-D24B-4EF5-947D-19737E98C990}" destId="{FDB69A97-767E-4104-9C2C-CA11C4EBFC04}" srcOrd="1" destOrd="0" parTransId="{7A5B22B0-0878-4236-B6C0-B941E667152F}" sibTransId="{A76286C9-1B87-4067-BB82-25D89FF7207D}"/>
    <dgm:cxn modelId="{67491E5E-AB97-49A6-9259-2D5FEB02E4CA}" srcId="{5C350C19-0CA2-45E1-BC12-8D680F861282}" destId="{901C45C0-8ABB-4921-8374-5F04489F4D74}" srcOrd="1" destOrd="0" parTransId="{D59D8555-8849-4C21-89FE-392E350FF95F}" sibTransId="{C1237B49-5A77-46A8-995C-0387ABD57A7F}"/>
    <dgm:cxn modelId="{3968996D-60D9-4A78-84F0-60313C2AFAF8}" type="presOf" srcId="{6A1CA111-6B1B-49A4-90AB-19B8A3C33591}" destId="{A287B8DE-F679-49D4-9BCF-27DA0AD833AA}" srcOrd="0" destOrd="0" presId="urn:microsoft.com/office/officeart/2005/8/layout/hierarchy2#3"/>
    <dgm:cxn modelId="{5C699D6D-7634-4F85-A1DE-9190EDA8F802}" type="presOf" srcId="{B51FD7F7-06B2-4B94-B13F-490F2FBDD2DB}" destId="{84408C59-4DE3-4965-8AD8-361CE4508CB4}" srcOrd="0" destOrd="0" presId="urn:microsoft.com/office/officeart/2005/8/layout/hierarchy2#3"/>
    <dgm:cxn modelId="{D2C0E54E-8892-4B87-AB10-AF5C44B8B5C5}" type="presOf" srcId="{7A5B22B0-0878-4236-B6C0-B941E667152F}" destId="{83FC748C-ECB7-4C1D-A23C-67F70D8D6C3C}" srcOrd="1" destOrd="0" presId="urn:microsoft.com/office/officeart/2005/8/layout/hierarchy2#3"/>
    <dgm:cxn modelId="{33715451-06F7-4F44-A9B3-ACA5DDA8E381}" type="presOf" srcId="{D59D8555-8849-4C21-89FE-392E350FF95F}" destId="{6E950648-E5C0-4BD6-8682-5DBBFC617183}" srcOrd="0" destOrd="0" presId="urn:microsoft.com/office/officeart/2005/8/layout/hierarchy2#3"/>
    <dgm:cxn modelId="{3B31D771-218C-4614-BE40-74EC40E764D2}" srcId="{325AE4C7-D24B-4EF5-947D-19737E98C990}" destId="{5C350C19-0CA2-45E1-BC12-8D680F861282}" srcOrd="3" destOrd="0" parTransId="{CC9BEBF4-0918-481C-B750-B42FCF78317D}" sibTransId="{7E78A49E-D2E0-4F6F-B497-33EC08FBE64F}"/>
    <dgm:cxn modelId="{7D556B5A-E013-435F-AFBB-2A56956BD89D}" type="presOf" srcId="{34B9A615-9B10-43EC-B890-888067A7FB84}" destId="{B4293202-1B77-475A-8EA7-E3A6AB1DBE6D}" srcOrd="0" destOrd="0" presId="urn:microsoft.com/office/officeart/2005/8/layout/hierarchy2#3"/>
    <dgm:cxn modelId="{2C914480-1E72-4CA6-BCD4-9AF7F0926AAE}" srcId="{325AE4C7-D24B-4EF5-947D-19737E98C990}" destId="{CB7AC239-571C-4BD7-9408-049873814E4C}" srcOrd="2" destOrd="0" parTransId="{1976AAF9-52AE-4B43-ACB6-2C704C6CA1F0}" sibTransId="{AA6FEC8A-A2C7-4A05-B613-2A40048B65CD}"/>
    <dgm:cxn modelId="{2F5D5580-6ECC-4227-83BE-576D51D4320D}" type="presOf" srcId="{87C92EF7-8712-4408-99EC-B3166014C3D1}" destId="{729DB8B7-269C-4759-B8A1-E77463C4A15E}" srcOrd="0" destOrd="0" presId="urn:microsoft.com/office/officeart/2005/8/layout/hierarchy2#3"/>
    <dgm:cxn modelId="{77676C82-34EB-4098-B5B7-2192A523C91D}" type="presOf" srcId="{D9D95005-14C4-4AB5-AE65-007D6F5D5C18}" destId="{C5EDD40D-3930-49DB-8C3A-575C3EA72E94}" srcOrd="0" destOrd="0" presId="urn:microsoft.com/office/officeart/2005/8/layout/hierarchy2#3"/>
    <dgm:cxn modelId="{2D594785-91C9-4CAD-8615-BD6C88EF0667}" type="presOf" srcId="{B0F2A8DA-CC76-405F-9898-48CD0ECC3566}" destId="{AA9C9790-009A-40A6-AB8F-44EEC74266D1}" srcOrd="1" destOrd="0" presId="urn:microsoft.com/office/officeart/2005/8/layout/hierarchy2#3"/>
    <dgm:cxn modelId="{B9BE038B-7B8A-482C-9D81-CCA9E2954E32}" srcId="{3F32C485-8213-4765-A4BD-CB2B262459CE}" destId="{325AE4C7-D24B-4EF5-947D-19737E98C990}" srcOrd="0" destOrd="0" parTransId="{1D6A69DE-0732-4CD3-83F3-3D2737E654C8}" sibTransId="{67FBB468-4D39-41FF-92E5-237FF1B74141}"/>
    <dgm:cxn modelId="{07A2FC8D-8706-4447-933D-14426886FACD}" type="presOf" srcId="{35274899-611D-4B9B-82FA-A2EE8345A3B3}" destId="{A47560ED-B4E4-4439-BEDA-FE1A854ABAA9}" srcOrd="1" destOrd="0" presId="urn:microsoft.com/office/officeart/2005/8/layout/hierarchy2#3"/>
    <dgm:cxn modelId="{377C518E-BEB6-48EF-BB40-91238A81621B}" type="presOf" srcId="{55429F08-47D9-47A5-BDFA-00B385B6901B}" destId="{6594A313-ABC4-465A-9000-985CB17C84FA}" srcOrd="0" destOrd="0" presId="urn:microsoft.com/office/officeart/2005/8/layout/hierarchy2#3"/>
    <dgm:cxn modelId="{2553B28E-0751-4F0D-A101-029C68BE869F}" type="presOf" srcId="{42598DCD-9433-4E92-AD03-E2850684EF29}" destId="{97C0C93A-901F-48C7-9CC2-C18CE86C5A0C}" srcOrd="1" destOrd="0" presId="urn:microsoft.com/office/officeart/2005/8/layout/hierarchy2#3"/>
    <dgm:cxn modelId="{93300E8F-C847-4C76-BDA8-AD2A5BF7BA4A}" type="presOf" srcId="{7A5B22B0-0878-4236-B6C0-B941E667152F}" destId="{D88F7021-CB31-479D-B78C-94FFB9251074}" srcOrd="0" destOrd="0" presId="urn:microsoft.com/office/officeart/2005/8/layout/hierarchy2#3"/>
    <dgm:cxn modelId="{4BA0E28F-873E-43F9-A9E5-65346A9B24E0}" type="presOf" srcId="{EA14A9A6-5B82-45B3-8C23-4BA4BE23D132}" destId="{30571293-178B-4F05-BC77-96FD29FE83B6}" srcOrd="0" destOrd="0" presId="urn:microsoft.com/office/officeart/2005/8/layout/hierarchy2#3"/>
    <dgm:cxn modelId="{567E0692-CAC9-4EA8-BACD-556CB1C7A9EE}" type="presOf" srcId="{B73ECEE8-CD8B-4104-BE6C-2AA5BABAE80C}" destId="{150CEA32-EFEC-4917-980B-B3FCFF472942}" srcOrd="1" destOrd="0" presId="urn:microsoft.com/office/officeart/2005/8/layout/hierarchy2#3"/>
    <dgm:cxn modelId="{B799C792-E8E3-43B6-BD7A-C6AEB21AF85A}" type="presOf" srcId="{42598DCD-9433-4E92-AD03-E2850684EF29}" destId="{A3120546-B9EA-411E-B4FA-69742CB56188}" srcOrd="0" destOrd="0" presId="urn:microsoft.com/office/officeart/2005/8/layout/hierarchy2#3"/>
    <dgm:cxn modelId="{E890C996-A85B-4481-AE5A-EFDEF66F5060}" srcId="{325AE4C7-D24B-4EF5-947D-19737E98C990}" destId="{1272E8DD-78B8-4816-8056-2A7D0E8549C8}" srcOrd="4" destOrd="0" parTransId="{42598DCD-9433-4E92-AD03-E2850684EF29}" sibTransId="{4080C925-97DC-4120-8FAE-B947B85F969E}"/>
    <dgm:cxn modelId="{A7BBF4A0-332E-454A-B4ED-7D6C98744846}" type="presOf" srcId="{B51FD7F7-06B2-4B94-B13F-490F2FBDD2DB}" destId="{7C3224AD-D751-47CD-915E-898D33302F69}" srcOrd="1" destOrd="0" presId="urn:microsoft.com/office/officeart/2005/8/layout/hierarchy2#3"/>
    <dgm:cxn modelId="{415490A5-FF66-4397-A87E-D2ADE3B3DADE}" type="presOf" srcId="{B73ECEE8-CD8B-4104-BE6C-2AA5BABAE80C}" destId="{926E7A22-09E0-4267-98C8-2E6B264DDE50}" srcOrd="0" destOrd="0" presId="urn:microsoft.com/office/officeart/2005/8/layout/hierarchy2#3"/>
    <dgm:cxn modelId="{844E0BA9-643B-4FE0-847D-23B6E69E7D9E}" type="presOf" srcId="{1976AAF9-52AE-4B43-ACB6-2C704C6CA1F0}" destId="{CBF3F27D-9A4C-4407-A997-821400872794}" srcOrd="0" destOrd="0" presId="urn:microsoft.com/office/officeart/2005/8/layout/hierarchy2#3"/>
    <dgm:cxn modelId="{381863B2-2C6B-44F4-935A-D67F7FA1656A}" type="presOf" srcId="{EA14A9A6-5B82-45B3-8C23-4BA4BE23D132}" destId="{5B9D6079-14E7-42CE-B418-2A4DDE8AB7B7}" srcOrd="1" destOrd="0" presId="urn:microsoft.com/office/officeart/2005/8/layout/hierarchy2#3"/>
    <dgm:cxn modelId="{8BF65EB3-E7DC-4F17-B806-8870493E1D7C}" type="presOf" srcId="{D59D8555-8849-4C21-89FE-392E350FF95F}" destId="{151E0324-31E5-4D5B-A536-7AE3245866BF}" srcOrd="1" destOrd="0" presId="urn:microsoft.com/office/officeart/2005/8/layout/hierarchy2#3"/>
    <dgm:cxn modelId="{26A100B4-0E33-4A60-BCC7-AC8DFAE3E9A9}" srcId="{325AE4C7-D24B-4EF5-947D-19737E98C990}" destId="{34B9A615-9B10-43EC-B890-888067A7FB84}" srcOrd="5" destOrd="0" parTransId="{D9D95005-14C4-4AB5-AE65-007D6F5D5C18}" sibTransId="{8653A495-6048-48E1-BD4A-2651B2B5F4FA}"/>
    <dgm:cxn modelId="{38BEAAB6-D705-4F42-BA69-9D3F85BE686B}" type="presOf" srcId="{35274899-611D-4B9B-82FA-A2EE8345A3B3}" destId="{3790C520-B58E-4C45-BA66-706F1D7906C4}" srcOrd="0" destOrd="0" presId="urn:microsoft.com/office/officeart/2005/8/layout/hierarchy2#3"/>
    <dgm:cxn modelId="{194345BA-D4E3-466D-9CBE-CDE9A2660D8C}" type="presOf" srcId="{68DDA992-B07B-4451-8F3F-2F9003B103E4}" destId="{345F4D98-8B2A-4A3C-8728-056B046AE39A}" srcOrd="1" destOrd="0" presId="urn:microsoft.com/office/officeart/2005/8/layout/hierarchy2#3"/>
    <dgm:cxn modelId="{483D06C0-43DE-4DF4-BAE2-DCDDA6CE3441}" type="presOf" srcId="{CC9BEBF4-0918-481C-B750-B42FCF78317D}" destId="{A7E57007-9FCF-46A0-A22A-EF565583111C}" srcOrd="0" destOrd="0" presId="urn:microsoft.com/office/officeart/2005/8/layout/hierarchy2#3"/>
    <dgm:cxn modelId="{8A79A2C2-66D6-44E7-B0CC-BF8F6ABF892C}" type="presOf" srcId="{AB13A90C-7ED3-4E59-A46C-2898B5D23998}" destId="{6FD4BCBC-5EA5-4E02-9261-270CEE9AABD0}" srcOrd="0" destOrd="0" presId="urn:microsoft.com/office/officeart/2005/8/layout/hierarchy2#3"/>
    <dgm:cxn modelId="{A332AAC8-1ABF-479B-A492-F5A4B7F2E5E8}" type="presOf" srcId="{DAB663E8-0DA4-49CA-B503-2BDC96E51775}" destId="{885C859B-AFA2-46E8-A502-973005290DF3}" srcOrd="0" destOrd="0" presId="urn:microsoft.com/office/officeart/2005/8/layout/hierarchy2#3"/>
    <dgm:cxn modelId="{490C9DC9-630A-4954-8AD0-0E6A6AFAA1F4}" type="presOf" srcId="{901C45C0-8ABB-4921-8374-5F04489F4D74}" destId="{C5EB121F-F3CB-4785-9AF8-721EDC64B075}" srcOrd="0" destOrd="0" presId="urn:microsoft.com/office/officeart/2005/8/layout/hierarchy2#3"/>
    <dgm:cxn modelId="{038529CF-27F6-4496-9CC4-2EFC7A099CB6}" type="presOf" srcId="{4C1187FF-BE31-433C-BD5B-E63A8FF3B95E}" destId="{075806FD-33A5-47C9-AA68-FE59CB851636}" srcOrd="0" destOrd="0" presId="urn:microsoft.com/office/officeart/2005/8/layout/hierarchy2#3"/>
    <dgm:cxn modelId="{DA912DDD-F55D-4B77-B363-3291D25F9D41}" type="presOf" srcId="{1272E8DD-78B8-4816-8056-2A7D0E8549C8}" destId="{96FE04F8-3A7F-432B-B5B4-8BD4C71BB6A9}" srcOrd="0" destOrd="0" presId="urn:microsoft.com/office/officeart/2005/8/layout/hierarchy2#3"/>
    <dgm:cxn modelId="{72FD65E3-57BE-471E-AC6A-3AF5D835B00C}" type="presOf" srcId="{5C350C19-0CA2-45E1-BC12-8D680F861282}" destId="{BF3D478A-BD5D-4570-97A9-16C29444C924}" srcOrd="0" destOrd="0" presId="urn:microsoft.com/office/officeart/2005/8/layout/hierarchy2#3"/>
    <dgm:cxn modelId="{BA30DCE4-B2AC-4266-888E-DB91CE0A189A}" srcId="{5C350C19-0CA2-45E1-BC12-8D680F861282}" destId="{55429F08-47D9-47A5-BDFA-00B385B6901B}" srcOrd="2" destOrd="0" parTransId="{B73ECEE8-CD8B-4104-BE6C-2AA5BABAE80C}" sibTransId="{B0C22588-CFA6-4514-B0D4-0CA47C355FAE}"/>
    <dgm:cxn modelId="{B0DBF8E5-AB29-4F0B-9975-12D14A54B5D4}" type="presOf" srcId="{68DDA992-B07B-4451-8F3F-2F9003B103E4}" destId="{D8BBA9C1-7DA5-460B-B5AA-3A0F7FCDA141}" srcOrd="0" destOrd="0" presId="urn:microsoft.com/office/officeart/2005/8/layout/hierarchy2#3"/>
    <dgm:cxn modelId="{3F51CAE8-1202-4565-A1FC-B7E2B5587152}" srcId="{5C350C19-0CA2-45E1-BC12-8D680F861282}" destId="{AB13A90C-7ED3-4E59-A46C-2898B5D23998}" srcOrd="4" destOrd="0" parTransId="{B51FD7F7-06B2-4B94-B13F-490F2FBDD2DB}" sibTransId="{A69A0CBC-584F-4F06-AD67-7880FBB9084B}"/>
    <dgm:cxn modelId="{CB905AED-B296-420C-B904-C24ADCBBE9B4}" type="presOf" srcId="{D9D95005-14C4-4AB5-AE65-007D6F5D5C18}" destId="{7748FF43-D640-4B56-A06A-5198BD657D7A}" srcOrd="1" destOrd="0" presId="urn:microsoft.com/office/officeart/2005/8/layout/hierarchy2#3"/>
    <dgm:cxn modelId="{5D07B9EF-227E-4EAA-A0B0-F9E9546E3A8E}" srcId="{5C350C19-0CA2-45E1-BC12-8D680F861282}" destId="{DAB663E8-0DA4-49CA-B503-2BDC96E51775}" srcOrd="0" destOrd="0" parTransId="{35274899-611D-4B9B-82FA-A2EE8345A3B3}" sibTransId="{F029FF3D-599B-4C54-AA32-05E070D36E8F}"/>
    <dgm:cxn modelId="{0BD4D9F3-25BF-4762-86B7-B1C69C69D039}" type="presOf" srcId="{CB7AC239-571C-4BD7-9408-049873814E4C}" destId="{5F113677-991E-4FBC-BD99-564196739CB1}" srcOrd="0" destOrd="0" presId="urn:microsoft.com/office/officeart/2005/8/layout/hierarchy2#3"/>
    <dgm:cxn modelId="{E75C5DF9-E24B-41A9-BBE8-1323E9B18B8C}" type="presOf" srcId="{325AE4C7-D24B-4EF5-947D-19737E98C990}" destId="{2DB792F1-E970-4C88-A21E-916C2C1592EE}" srcOrd="0" destOrd="0" presId="urn:microsoft.com/office/officeart/2005/8/layout/hierarchy2#3"/>
    <dgm:cxn modelId="{275330FE-A20F-4AB6-B5DF-E375AB56DD3D}" type="presOf" srcId="{3F32C485-8213-4765-A4BD-CB2B262459CE}" destId="{1CE607AD-744B-4FB7-8986-6F9B9D271B0F}" srcOrd="0" destOrd="0" presId="urn:microsoft.com/office/officeart/2005/8/layout/hierarchy2#3"/>
    <dgm:cxn modelId="{0008E692-C0B7-4424-9A6A-8ED2DA9BEB22}" type="presParOf" srcId="{1CE607AD-744B-4FB7-8986-6F9B9D271B0F}" destId="{536ECBC6-4DB9-4804-A36C-B4D50B07FE0A}" srcOrd="0" destOrd="0" presId="urn:microsoft.com/office/officeart/2005/8/layout/hierarchy2#3"/>
    <dgm:cxn modelId="{6BC3EE6D-BD65-44DC-829C-2D92B1F4615D}" type="presParOf" srcId="{536ECBC6-4DB9-4804-A36C-B4D50B07FE0A}" destId="{2DB792F1-E970-4C88-A21E-916C2C1592EE}" srcOrd="0" destOrd="0" presId="urn:microsoft.com/office/officeart/2005/8/layout/hierarchy2#3"/>
    <dgm:cxn modelId="{6973AD2C-81C4-40C5-BC34-10FD1FFEA365}" type="presParOf" srcId="{536ECBC6-4DB9-4804-A36C-B4D50B07FE0A}" destId="{C10A5240-E46B-4B8C-BAAF-FCE17BD669AB}" srcOrd="1" destOrd="0" presId="urn:microsoft.com/office/officeart/2005/8/layout/hierarchy2#3"/>
    <dgm:cxn modelId="{415841D5-1B8D-45B8-8FDA-8EC11815FF78}" type="presParOf" srcId="{C10A5240-E46B-4B8C-BAAF-FCE17BD669AB}" destId="{A287B8DE-F679-49D4-9BCF-27DA0AD833AA}" srcOrd="0" destOrd="0" presId="urn:microsoft.com/office/officeart/2005/8/layout/hierarchy2#3"/>
    <dgm:cxn modelId="{F5F8D8AF-ED6D-457D-A9F2-7E9B6DB2F6E1}" type="presParOf" srcId="{A287B8DE-F679-49D4-9BCF-27DA0AD833AA}" destId="{250D3AA5-AAA8-430F-8FA7-DAB79F266FE7}" srcOrd="0" destOrd="0" presId="urn:microsoft.com/office/officeart/2005/8/layout/hierarchy2#3"/>
    <dgm:cxn modelId="{3880122B-017C-49A5-8388-B451312370DF}" type="presParOf" srcId="{C10A5240-E46B-4B8C-BAAF-FCE17BD669AB}" destId="{37C2AF9D-66A3-46D0-9602-61AEBCC7956B}" srcOrd="1" destOrd="0" presId="urn:microsoft.com/office/officeart/2005/8/layout/hierarchy2#3"/>
    <dgm:cxn modelId="{FD111055-F0B1-4BC2-8D44-25D437918E27}" type="presParOf" srcId="{37C2AF9D-66A3-46D0-9602-61AEBCC7956B}" destId="{075806FD-33A5-47C9-AA68-FE59CB851636}" srcOrd="0" destOrd="0" presId="urn:microsoft.com/office/officeart/2005/8/layout/hierarchy2#3"/>
    <dgm:cxn modelId="{7B604F7C-5CDF-4E98-814E-1F7032E8AACA}" type="presParOf" srcId="{37C2AF9D-66A3-46D0-9602-61AEBCC7956B}" destId="{C1B11255-E164-4BC6-B005-D68A580C9391}" srcOrd="1" destOrd="0" presId="urn:microsoft.com/office/officeart/2005/8/layout/hierarchy2#3"/>
    <dgm:cxn modelId="{79581B7E-C687-4659-994B-DF8C9F44FF45}" type="presParOf" srcId="{C10A5240-E46B-4B8C-BAAF-FCE17BD669AB}" destId="{D88F7021-CB31-479D-B78C-94FFB9251074}" srcOrd="2" destOrd="0" presId="urn:microsoft.com/office/officeart/2005/8/layout/hierarchy2#3"/>
    <dgm:cxn modelId="{AEF770D9-4276-4763-85D8-8247DB6505D7}" type="presParOf" srcId="{D88F7021-CB31-479D-B78C-94FFB9251074}" destId="{83FC748C-ECB7-4C1D-A23C-67F70D8D6C3C}" srcOrd="0" destOrd="0" presId="urn:microsoft.com/office/officeart/2005/8/layout/hierarchy2#3"/>
    <dgm:cxn modelId="{E6311378-CA98-4753-B2D0-90924E910889}" type="presParOf" srcId="{C10A5240-E46B-4B8C-BAAF-FCE17BD669AB}" destId="{18A1EA00-1B85-42E4-8E5A-CCFDCFC4DE54}" srcOrd="3" destOrd="0" presId="urn:microsoft.com/office/officeart/2005/8/layout/hierarchy2#3"/>
    <dgm:cxn modelId="{643F00B7-AC99-4C2F-AC5F-A3D44D2BB961}" type="presParOf" srcId="{18A1EA00-1B85-42E4-8E5A-CCFDCFC4DE54}" destId="{31DEE247-E997-4D0A-9A24-D0992E7379D2}" srcOrd="0" destOrd="0" presId="urn:microsoft.com/office/officeart/2005/8/layout/hierarchy2#3"/>
    <dgm:cxn modelId="{B1DFF867-FF9D-4779-BCF8-0E1E50E4C47A}" type="presParOf" srcId="{18A1EA00-1B85-42E4-8E5A-CCFDCFC4DE54}" destId="{F69FCE23-0AA8-4B3A-99DF-7CC7F24D5296}" srcOrd="1" destOrd="0" presId="urn:microsoft.com/office/officeart/2005/8/layout/hierarchy2#3"/>
    <dgm:cxn modelId="{64A0126B-B5D4-4708-AE10-3B407BF12FBC}" type="presParOf" srcId="{C10A5240-E46B-4B8C-BAAF-FCE17BD669AB}" destId="{CBF3F27D-9A4C-4407-A997-821400872794}" srcOrd="4" destOrd="0" presId="urn:microsoft.com/office/officeart/2005/8/layout/hierarchy2#3"/>
    <dgm:cxn modelId="{DF155A17-748B-49FD-A710-B4D6221F4892}" type="presParOf" srcId="{CBF3F27D-9A4C-4407-A997-821400872794}" destId="{108E982C-269A-4A2D-B241-2D49B9A7ECFE}" srcOrd="0" destOrd="0" presId="urn:microsoft.com/office/officeart/2005/8/layout/hierarchy2#3"/>
    <dgm:cxn modelId="{734B39BD-81E9-46B5-B899-903296CB67C2}" type="presParOf" srcId="{C10A5240-E46B-4B8C-BAAF-FCE17BD669AB}" destId="{8C201E9A-6BE7-4535-937E-74EC8458835D}" srcOrd="5" destOrd="0" presId="urn:microsoft.com/office/officeart/2005/8/layout/hierarchy2#3"/>
    <dgm:cxn modelId="{185C83BF-4BE6-4B45-9D60-53B745865FB8}" type="presParOf" srcId="{8C201E9A-6BE7-4535-937E-74EC8458835D}" destId="{5F113677-991E-4FBC-BD99-564196739CB1}" srcOrd="0" destOrd="0" presId="urn:microsoft.com/office/officeart/2005/8/layout/hierarchy2#3"/>
    <dgm:cxn modelId="{A033A497-D3FB-49DF-A8EF-BE1168E46793}" type="presParOf" srcId="{8C201E9A-6BE7-4535-937E-74EC8458835D}" destId="{9518BFD7-4056-4D1A-A78F-9157DCF84D69}" srcOrd="1" destOrd="0" presId="urn:microsoft.com/office/officeart/2005/8/layout/hierarchy2#3"/>
    <dgm:cxn modelId="{C213904B-B964-470C-A3C4-E117B2C75D15}" type="presParOf" srcId="{C10A5240-E46B-4B8C-BAAF-FCE17BD669AB}" destId="{A7E57007-9FCF-46A0-A22A-EF565583111C}" srcOrd="6" destOrd="0" presId="urn:microsoft.com/office/officeart/2005/8/layout/hierarchy2#3"/>
    <dgm:cxn modelId="{13C7D17A-6D76-444C-B365-E50E98A303E1}" type="presParOf" srcId="{A7E57007-9FCF-46A0-A22A-EF565583111C}" destId="{EE8198F0-5C01-4CDD-AE8A-BBF0EC70656E}" srcOrd="0" destOrd="0" presId="urn:microsoft.com/office/officeart/2005/8/layout/hierarchy2#3"/>
    <dgm:cxn modelId="{64E5F25F-8B9D-456E-A077-3D0349DC7775}" type="presParOf" srcId="{C10A5240-E46B-4B8C-BAAF-FCE17BD669AB}" destId="{961578C0-B659-4CD4-8C5E-B274EB54740D}" srcOrd="7" destOrd="0" presId="urn:microsoft.com/office/officeart/2005/8/layout/hierarchy2#3"/>
    <dgm:cxn modelId="{937AC9A4-D3E5-4974-8CD1-D0403AFE6C34}" type="presParOf" srcId="{961578C0-B659-4CD4-8C5E-B274EB54740D}" destId="{BF3D478A-BD5D-4570-97A9-16C29444C924}" srcOrd="0" destOrd="0" presId="urn:microsoft.com/office/officeart/2005/8/layout/hierarchy2#3"/>
    <dgm:cxn modelId="{70912B90-912A-48A2-AA92-5D6F52105852}" type="presParOf" srcId="{961578C0-B659-4CD4-8C5E-B274EB54740D}" destId="{7D917402-8F74-4950-A44A-517C091EF109}" srcOrd="1" destOrd="0" presId="urn:microsoft.com/office/officeart/2005/8/layout/hierarchy2#3"/>
    <dgm:cxn modelId="{6F8ED8DC-614F-4AF5-A5DD-F3D47379FA5B}" type="presParOf" srcId="{7D917402-8F74-4950-A44A-517C091EF109}" destId="{3790C520-B58E-4C45-BA66-706F1D7906C4}" srcOrd="0" destOrd="0" presId="urn:microsoft.com/office/officeart/2005/8/layout/hierarchy2#3"/>
    <dgm:cxn modelId="{2417D446-4664-4179-963C-1E03F1EB4481}" type="presParOf" srcId="{3790C520-B58E-4C45-BA66-706F1D7906C4}" destId="{A47560ED-B4E4-4439-BEDA-FE1A854ABAA9}" srcOrd="0" destOrd="0" presId="urn:microsoft.com/office/officeart/2005/8/layout/hierarchy2#3"/>
    <dgm:cxn modelId="{E0C86FE3-28D4-4E19-BD8F-A7AD32809C0C}" type="presParOf" srcId="{7D917402-8F74-4950-A44A-517C091EF109}" destId="{5D3B64D1-78C5-456E-87FE-8A2CB7536887}" srcOrd="1" destOrd="0" presId="urn:microsoft.com/office/officeart/2005/8/layout/hierarchy2#3"/>
    <dgm:cxn modelId="{B835E505-BE82-43E0-8CC8-B829D56D514A}" type="presParOf" srcId="{5D3B64D1-78C5-456E-87FE-8A2CB7536887}" destId="{885C859B-AFA2-46E8-A502-973005290DF3}" srcOrd="0" destOrd="0" presId="urn:microsoft.com/office/officeart/2005/8/layout/hierarchy2#3"/>
    <dgm:cxn modelId="{8911D721-8B40-43F4-A7A6-AFE6366019D2}" type="presParOf" srcId="{5D3B64D1-78C5-456E-87FE-8A2CB7536887}" destId="{EEF13CA8-E270-4192-94AD-084847829835}" srcOrd="1" destOrd="0" presId="urn:microsoft.com/office/officeart/2005/8/layout/hierarchy2#3"/>
    <dgm:cxn modelId="{0A6C949F-D207-4F2C-BEF8-BB2A4C3A15CD}" type="presParOf" srcId="{7D917402-8F74-4950-A44A-517C091EF109}" destId="{6E950648-E5C0-4BD6-8682-5DBBFC617183}" srcOrd="2" destOrd="0" presId="urn:microsoft.com/office/officeart/2005/8/layout/hierarchy2#3"/>
    <dgm:cxn modelId="{6C41BF83-A181-49D3-BDC3-932DC3D0AD86}" type="presParOf" srcId="{6E950648-E5C0-4BD6-8682-5DBBFC617183}" destId="{151E0324-31E5-4D5B-A536-7AE3245866BF}" srcOrd="0" destOrd="0" presId="urn:microsoft.com/office/officeart/2005/8/layout/hierarchy2#3"/>
    <dgm:cxn modelId="{E58533BF-8899-4AB2-9034-86503D7A8024}" type="presParOf" srcId="{7D917402-8F74-4950-A44A-517C091EF109}" destId="{39EC4230-27AD-4223-8D10-DD0B0FAB69FF}" srcOrd="3" destOrd="0" presId="urn:microsoft.com/office/officeart/2005/8/layout/hierarchy2#3"/>
    <dgm:cxn modelId="{7109435A-CBF2-42FF-BC34-45688878261A}" type="presParOf" srcId="{39EC4230-27AD-4223-8D10-DD0B0FAB69FF}" destId="{C5EB121F-F3CB-4785-9AF8-721EDC64B075}" srcOrd="0" destOrd="0" presId="urn:microsoft.com/office/officeart/2005/8/layout/hierarchy2#3"/>
    <dgm:cxn modelId="{D18A7CE4-F5AF-425B-9007-BEC4BBE6FE14}" type="presParOf" srcId="{39EC4230-27AD-4223-8D10-DD0B0FAB69FF}" destId="{453F55DF-D81E-42DF-A418-77172684F29D}" srcOrd="1" destOrd="0" presId="urn:microsoft.com/office/officeart/2005/8/layout/hierarchy2#3"/>
    <dgm:cxn modelId="{1DB17771-B9C5-479F-8AC2-E8773CFC87F2}" type="presParOf" srcId="{7D917402-8F74-4950-A44A-517C091EF109}" destId="{926E7A22-09E0-4267-98C8-2E6B264DDE50}" srcOrd="4" destOrd="0" presId="urn:microsoft.com/office/officeart/2005/8/layout/hierarchy2#3"/>
    <dgm:cxn modelId="{B6F9BC76-8925-44C8-9163-503ADDC84005}" type="presParOf" srcId="{926E7A22-09E0-4267-98C8-2E6B264DDE50}" destId="{150CEA32-EFEC-4917-980B-B3FCFF472942}" srcOrd="0" destOrd="0" presId="urn:microsoft.com/office/officeart/2005/8/layout/hierarchy2#3"/>
    <dgm:cxn modelId="{C9669262-8673-4322-9997-91126A6355D4}" type="presParOf" srcId="{7D917402-8F74-4950-A44A-517C091EF109}" destId="{222267F5-60A9-48B5-B3B2-61448397DC07}" srcOrd="5" destOrd="0" presId="urn:microsoft.com/office/officeart/2005/8/layout/hierarchy2#3"/>
    <dgm:cxn modelId="{3FF2DEDD-6129-4E5C-B72A-963AB8328BE4}" type="presParOf" srcId="{222267F5-60A9-48B5-B3B2-61448397DC07}" destId="{6594A313-ABC4-465A-9000-985CB17C84FA}" srcOrd="0" destOrd="0" presId="urn:microsoft.com/office/officeart/2005/8/layout/hierarchy2#3"/>
    <dgm:cxn modelId="{A519B2FF-4596-46F1-845F-E312712B56ED}" type="presParOf" srcId="{222267F5-60A9-48B5-B3B2-61448397DC07}" destId="{0D2C0577-DC5A-4B8B-A16B-EE2B63E5AA39}" srcOrd="1" destOrd="0" presId="urn:microsoft.com/office/officeart/2005/8/layout/hierarchy2#3"/>
    <dgm:cxn modelId="{4621E7BB-FC0F-4874-9FE9-6561A08C2E9A}" type="presParOf" srcId="{7D917402-8F74-4950-A44A-517C091EF109}" destId="{24C0883A-E2A6-494D-9465-B5BDB7D3FB57}" srcOrd="6" destOrd="0" presId="urn:microsoft.com/office/officeart/2005/8/layout/hierarchy2#3"/>
    <dgm:cxn modelId="{2B645681-F07F-4816-8DEA-12904E725CD6}" type="presParOf" srcId="{24C0883A-E2A6-494D-9465-B5BDB7D3FB57}" destId="{AA9C9790-009A-40A6-AB8F-44EEC74266D1}" srcOrd="0" destOrd="0" presId="urn:microsoft.com/office/officeart/2005/8/layout/hierarchy2#3"/>
    <dgm:cxn modelId="{C3AD534C-CE66-4900-A6B1-65BDF6308B42}" type="presParOf" srcId="{7D917402-8F74-4950-A44A-517C091EF109}" destId="{3481096C-BB69-4026-B9F7-545933DED069}" srcOrd="7" destOrd="0" presId="urn:microsoft.com/office/officeart/2005/8/layout/hierarchy2#3"/>
    <dgm:cxn modelId="{98F166F4-0EDD-4F27-8E5C-41833C7C9E6B}" type="presParOf" srcId="{3481096C-BB69-4026-B9F7-545933DED069}" destId="{4EF12830-84BA-44FD-89EA-42A1EBD9F625}" srcOrd="0" destOrd="0" presId="urn:microsoft.com/office/officeart/2005/8/layout/hierarchy2#3"/>
    <dgm:cxn modelId="{FC7EBFB6-5E33-4853-8018-84CDFFDBAAA0}" type="presParOf" srcId="{3481096C-BB69-4026-B9F7-545933DED069}" destId="{68CBF520-98B2-4E06-A0E5-5234F48707EB}" srcOrd="1" destOrd="0" presId="urn:microsoft.com/office/officeart/2005/8/layout/hierarchy2#3"/>
    <dgm:cxn modelId="{2859C8B1-0737-4F46-AE88-66A41D766B39}" type="presParOf" srcId="{7D917402-8F74-4950-A44A-517C091EF109}" destId="{84408C59-4DE3-4965-8AD8-361CE4508CB4}" srcOrd="8" destOrd="0" presId="urn:microsoft.com/office/officeart/2005/8/layout/hierarchy2#3"/>
    <dgm:cxn modelId="{D0037740-5B2A-425D-BBCA-BCA14507FAAF}" type="presParOf" srcId="{84408C59-4DE3-4965-8AD8-361CE4508CB4}" destId="{7C3224AD-D751-47CD-915E-898D33302F69}" srcOrd="0" destOrd="0" presId="urn:microsoft.com/office/officeart/2005/8/layout/hierarchy2#3"/>
    <dgm:cxn modelId="{E66F2546-5C97-407F-AEC4-FF1EF934F805}" type="presParOf" srcId="{7D917402-8F74-4950-A44A-517C091EF109}" destId="{C5ACFDD0-EADE-4C82-BE4A-2DBD490F2EC0}" srcOrd="9" destOrd="0" presId="urn:microsoft.com/office/officeart/2005/8/layout/hierarchy2#3"/>
    <dgm:cxn modelId="{ED20A3BF-B34E-48CF-8EC6-5751791AD8B2}" type="presParOf" srcId="{C5ACFDD0-EADE-4C82-BE4A-2DBD490F2EC0}" destId="{6FD4BCBC-5EA5-4E02-9261-270CEE9AABD0}" srcOrd="0" destOrd="0" presId="urn:microsoft.com/office/officeart/2005/8/layout/hierarchy2#3"/>
    <dgm:cxn modelId="{9C95A00B-FEC3-481F-8F5E-E68AAEACAA87}" type="presParOf" srcId="{C5ACFDD0-EADE-4C82-BE4A-2DBD490F2EC0}" destId="{A442DF60-F131-4F96-82A5-8D8DDF09DD88}" srcOrd="1" destOrd="0" presId="urn:microsoft.com/office/officeart/2005/8/layout/hierarchy2#3"/>
    <dgm:cxn modelId="{8C02B036-C552-4F32-9E4A-C03E7DA6D888}" type="presParOf" srcId="{7D917402-8F74-4950-A44A-517C091EF109}" destId="{D8BBA9C1-7DA5-460B-B5AA-3A0F7FCDA141}" srcOrd="10" destOrd="0" presId="urn:microsoft.com/office/officeart/2005/8/layout/hierarchy2#3"/>
    <dgm:cxn modelId="{87BD9169-9AA6-47EE-8450-D1319353CEE9}" type="presParOf" srcId="{D8BBA9C1-7DA5-460B-B5AA-3A0F7FCDA141}" destId="{345F4D98-8B2A-4A3C-8728-056B046AE39A}" srcOrd="0" destOrd="0" presId="urn:microsoft.com/office/officeart/2005/8/layout/hierarchy2#3"/>
    <dgm:cxn modelId="{D6EF4821-3F6A-4FC9-8ACA-B6CC1873BCE4}" type="presParOf" srcId="{7D917402-8F74-4950-A44A-517C091EF109}" destId="{42FE52A8-0428-4528-9606-126CAFA0BCCA}" srcOrd="11" destOrd="0" presId="urn:microsoft.com/office/officeart/2005/8/layout/hierarchy2#3"/>
    <dgm:cxn modelId="{D9AA3744-C668-4587-BF00-D8C2B19DB8C9}" type="presParOf" srcId="{42FE52A8-0428-4528-9606-126CAFA0BCCA}" destId="{729DB8B7-269C-4759-B8A1-E77463C4A15E}" srcOrd="0" destOrd="0" presId="urn:microsoft.com/office/officeart/2005/8/layout/hierarchy2#3"/>
    <dgm:cxn modelId="{25EF5513-8E07-4C2D-A0B2-3F16F073D0FE}" type="presParOf" srcId="{42FE52A8-0428-4528-9606-126CAFA0BCCA}" destId="{88FF0151-D20F-41F7-A34C-0A1821F9EC34}" srcOrd="1" destOrd="0" presId="urn:microsoft.com/office/officeart/2005/8/layout/hierarchy2#3"/>
    <dgm:cxn modelId="{831227F4-908F-4EDB-B246-D1FA27161E5E}" type="presParOf" srcId="{C10A5240-E46B-4B8C-BAAF-FCE17BD669AB}" destId="{A3120546-B9EA-411E-B4FA-69742CB56188}" srcOrd="8" destOrd="0" presId="urn:microsoft.com/office/officeart/2005/8/layout/hierarchy2#3"/>
    <dgm:cxn modelId="{B7A40794-E097-4EA1-9FCC-A01A6E79CB2D}" type="presParOf" srcId="{A3120546-B9EA-411E-B4FA-69742CB56188}" destId="{97C0C93A-901F-48C7-9CC2-C18CE86C5A0C}" srcOrd="0" destOrd="0" presId="urn:microsoft.com/office/officeart/2005/8/layout/hierarchy2#3"/>
    <dgm:cxn modelId="{6FEA4728-E815-477D-93D0-6C52DB401646}" type="presParOf" srcId="{C10A5240-E46B-4B8C-BAAF-FCE17BD669AB}" destId="{89D66FB4-B2D9-4E12-838E-CEE348ECD272}" srcOrd="9" destOrd="0" presId="urn:microsoft.com/office/officeart/2005/8/layout/hierarchy2#3"/>
    <dgm:cxn modelId="{97EB51E2-4F92-4131-A95A-EFE2F8E0CDDC}" type="presParOf" srcId="{89D66FB4-B2D9-4E12-838E-CEE348ECD272}" destId="{96FE04F8-3A7F-432B-B5B4-8BD4C71BB6A9}" srcOrd="0" destOrd="0" presId="urn:microsoft.com/office/officeart/2005/8/layout/hierarchy2#3"/>
    <dgm:cxn modelId="{67CB8EE6-7D04-41A2-8B16-4A96B5D10D88}" type="presParOf" srcId="{89D66FB4-B2D9-4E12-838E-CEE348ECD272}" destId="{8412963D-C96A-4BA7-B72D-DEA3D9903B64}" srcOrd="1" destOrd="0" presId="urn:microsoft.com/office/officeart/2005/8/layout/hierarchy2#3"/>
    <dgm:cxn modelId="{C2683AB4-190D-48CD-B83C-B2D8D7F78235}" type="presParOf" srcId="{C10A5240-E46B-4B8C-BAAF-FCE17BD669AB}" destId="{C5EDD40D-3930-49DB-8C3A-575C3EA72E94}" srcOrd="10" destOrd="0" presId="urn:microsoft.com/office/officeart/2005/8/layout/hierarchy2#3"/>
    <dgm:cxn modelId="{6D8E2CE8-0965-4CFA-A462-F9835D1F4F13}" type="presParOf" srcId="{C5EDD40D-3930-49DB-8C3A-575C3EA72E94}" destId="{7748FF43-D640-4B56-A06A-5198BD657D7A}" srcOrd="0" destOrd="0" presId="urn:microsoft.com/office/officeart/2005/8/layout/hierarchy2#3"/>
    <dgm:cxn modelId="{40145167-EBB7-47E9-A293-3B44566B0FBB}" type="presParOf" srcId="{C10A5240-E46B-4B8C-BAAF-FCE17BD669AB}" destId="{E1E0A4B3-E40D-43BA-AAD5-25DDA72E038B}" srcOrd="11" destOrd="0" presId="urn:microsoft.com/office/officeart/2005/8/layout/hierarchy2#3"/>
    <dgm:cxn modelId="{5D118738-95F5-4DB2-BFC8-F6B6389719BC}" type="presParOf" srcId="{E1E0A4B3-E40D-43BA-AAD5-25DDA72E038B}" destId="{B4293202-1B77-475A-8EA7-E3A6AB1DBE6D}" srcOrd="0" destOrd="0" presId="urn:microsoft.com/office/officeart/2005/8/layout/hierarchy2#3"/>
    <dgm:cxn modelId="{CBD489ED-1B3C-45C6-8018-A9CB2AB7B0A5}" type="presParOf" srcId="{E1E0A4B3-E40D-43BA-AAD5-25DDA72E038B}" destId="{8522C0D8-E2FB-442B-95BA-A321699F090B}" srcOrd="1" destOrd="0" presId="urn:microsoft.com/office/officeart/2005/8/layout/hierarchy2#3"/>
    <dgm:cxn modelId="{0EF28724-8BEE-4E19-ACC1-CF3AFE2676A3}" type="presParOf" srcId="{C10A5240-E46B-4B8C-BAAF-FCE17BD669AB}" destId="{30571293-178B-4F05-BC77-96FD29FE83B6}" srcOrd="12" destOrd="0" presId="urn:microsoft.com/office/officeart/2005/8/layout/hierarchy2#3"/>
    <dgm:cxn modelId="{79CA8F15-9541-4FC8-A270-D233C7612640}" type="presParOf" srcId="{30571293-178B-4F05-BC77-96FD29FE83B6}" destId="{5B9D6079-14E7-42CE-B418-2A4DDE8AB7B7}" srcOrd="0" destOrd="0" presId="urn:microsoft.com/office/officeart/2005/8/layout/hierarchy2#3"/>
    <dgm:cxn modelId="{07CE8857-30D8-4FF0-AF00-07E95471EE59}" type="presParOf" srcId="{C10A5240-E46B-4B8C-BAAF-FCE17BD669AB}" destId="{825FA42B-AFCE-4BAA-821C-FFD34E79D8F3}" srcOrd="13" destOrd="0" presId="urn:microsoft.com/office/officeart/2005/8/layout/hierarchy2#3"/>
    <dgm:cxn modelId="{C7B920AF-73AD-4D4A-82D1-C0F5B79D9879}" type="presParOf" srcId="{825FA42B-AFCE-4BAA-821C-FFD34E79D8F3}" destId="{E7E558D2-5EE1-4222-B3ED-086F373439EC}" srcOrd="0" destOrd="0" presId="urn:microsoft.com/office/officeart/2005/8/layout/hierarchy2#3"/>
    <dgm:cxn modelId="{64FFF77E-3D1F-4747-8B41-A2FFEDDBCF04}" type="presParOf" srcId="{825FA42B-AFCE-4BAA-821C-FFD34E79D8F3}" destId="{BBBE4EB2-F88B-42FB-BA08-FEFAF34020D5}" srcOrd="1" destOrd="0" presId="urn:microsoft.com/office/officeart/2005/8/layout/hierarchy2#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F32C485-8213-4765-A4BD-CB2B262459CE}" type="doc">
      <dgm:prSet loTypeId="urn:microsoft.com/office/officeart/2005/8/layout/hierarchy2#4" loCatId="hierarchy" qsTypeId="urn:microsoft.com/office/officeart/2005/8/quickstyle/simple1#5" qsCatId="simple" csTypeId="urn:microsoft.com/office/officeart/2005/8/colors/colorful4#4" csCatId="colorful" phldr="1"/>
      <dgm:spPr/>
      <dgm:t>
        <a:bodyPr/>
        <a:lstStyle/>
        <a:p>
          <a:endParaRPr lang="zh-CN" altLang="en-US"/>
        </a:p>
      </dgm:t>
    </dgm:pt>
    <dgm:pt modelId="{325AE4C7-D24B-4EF5-947D-19737E98C990}">
      <dgm:prSet phldrT="[文本]" custT="1"/>
      <dgm:spPr>
        <a:solidFill>
          <a:srgbClr val="066E75"/>
        </a:solidFill>
      </dgm:spPr>
      <dgm:t>
        <a:bodyPr/>
        <a:lstStyle/>
        <a:p>
          <a:r>
            <a:rPr lang="zh-CN" altLang="en-US" sz="2400" b="0" dirty="0">
              <a:latin typeface="微软雅黑" panose="020B0503020204020204" pitchFamily="34" charset="-122"/>
              <a:ea typeface="微软雅黑" panose="020B0503020204020204" pitchFamily="34" charset="-122"/>
            </a:rPr>
            <a:t>文章构成</a:t>
          </a:r>
        </a:p>
      </dgm:t>
    </dgm:pt>
    <dgm:pt modelId="{1D6A69DE-0732-4CD3-83F3-3D2737E654C8}" cxnId="{B9BE038B-7B8A-482C-9D81-CCA9E2954E32}" type="parTrans">
      <dgm:prSet/>
      <dgm:spPr/>
      <dgm:t>
        <a:bodyPr/>
        <a:lstStyle/>
        <a:p>
          <a:endParaRPr lang="zh-CN" altLang="en-US"/>
        </a:p>
      </dgm:t>
    </dgm:pt>
    <dgm:pt modelId="{67FBB468-4D39-41FF-92E5-237FF1B74141}" cxnId="{B9BE038B-7B8A-482C-9D81-CCA9E2954E32}" type="sibTrans">
      <dgm:prSet/>
      <dgm:spPr/>
      <dgm:t>
        <a:bodyPr/>
        <a:lstStyle/>
        <a:p>
          <a:endParaRPr lang="zh-CN" altLang="en-US"/>
        </a:p>
      </dgm:t>
    </dgm:pt>
    <dgm:pt modelId="{4C1187FF-BE31-433C-BD5B-E63A8FF3B95E}">
      <dgm:prSet phldrT="[文本]" custT="1"/>
      <dgm:spPr>
        <a:noFill/>
        <a:ln>
          <a:solidFill>
            <a:srgbClr val="2AAFB8"/>
          </a:solidFill>
        </a:ln>
      </dgm:spPr>
      <dgm:t>
        <a:bodyPr/>
        <a:lstStyle/>
        <a:p>
          <a:pPr>
            <a:buChar char="•"/>
          </a:pPr>
          <a:r>
            <a:rPr lang="en-GB" sz="1800" spc="-10" dirty="0">
              <a:solidFill>
                <a:schemeClr val="tx1">
                  <a:lumMod val="75000"/>
                  <a:lumOff val="25000"/>
                </a:schemeClr>
              </a:solidFill>
              <a:latin typeface="Arial" panose="020B0604020202020204"/>
              <a:cs typeface="Arial" panose="020B0604020202020204"/>
            </a:rPr>
            <a:t>Title</a:t>
          </a:r>
          <a:endParaRPr lang="zh-CN" altLang="en-US" sz="1800" dirty="0">
            <a:solidFill>
              <a:schemeClr val="tx1">
                <a:lumMod val="75000"/>
                <a:lumOff val="25000"/>
              </a:schemeClr>
            </a:solidFill>
          </a:endParaRPr>
        </a:p>
      </dgm:t>
    </dgm:pt>
    <dgm:pt modelId="{6A1CA111-6B1B-49A4-90AB-19B8A3C33591}" cxnId="{147FD904-AADC-40A7-B975-58ABF95B7764}" type="parTrans">
      <dgm:prSet/>
      <dgm:spPr>
        <a:ln>
          <a:solidFill>
            <a:srgbClr val="2AAFB8"/>
          </a:solidFill>
        </a:ln>
      </dgm:spPr>
      <dgm:t>
        <a:bodyPr/>
        <a:lstStyle/>
        <a:p>
          <a:endParaRPr lang="zh-CN" altLang="en-US"/>
        </a:p>
      </dgm:t>
    </dgm:pt>
    <dgm:pt modelId="{C2556955-855B-4DB1-BFBF-9CADFC958ABC}" cxnId="{147FD904-AADC-40A7-B975-58ABF95B7764}" type="sibTrans">
      <dgm:prSet/>
      <dgm:spPr/>
      <dgm:t>
        <a:bodyPr/>
        <a:lstStyle/>
        <a:p>
          <a:endParaRPr lang="zh-CN" altLang="en-US"/>
        </a:p>
      </dgm:t>
    </dgm:pt>
    <dgm:pt modelId="{FDB69A97-767E-4104-9C2C-CA11C4EBFC04}">
      <dgm:prSet custT="1"/>
      <dgm:spPr>
        <a:noFill/>
        <a:ln>
          <a:solidFill>
            <a:srgbClr val="2AAFB8"/>
          </a:solidFill>
        </a:ln>
      </dgm:spPr>
      <dgm:t>
        <a:bodyPr/>
        <a:lstStyle/>
        <a:p>
          <a:r>
            <a:rPr lang="en-GB" sz="1800" dirty="0">
              <a:solidFill>
                <a:schemeClr val="tx1">
                  <a:lumMod val="75000"/>
                  <a:lumOff val="25000"/>
                </a:schemeClr>
              </a:solidFill>
              <a:latin typeface="Arial" panose="020B0604020202020204"/>
              <a:cs typeface="Arial" panose="020B0604020202020204"/>
            </a:rPr>
            <a:t>Abstract</a:t>
          </a:r>
        </a:p>
      </dgm:t>
    </dgm:pt>
    <dgm:pt modelId="{7A5B22B0-0878-4236-B6C0-B941E667152F}" cxnId="{918E7A5C-0D6E-447F-9509-299533C77B30}" type="parTrans">
      <dgm:prSet/>
      <dgm:spPr>
        <a:ln>
          <a:solidFill>
            <a:srgbClr val="2AAFB8"/>
          </a:solidFill>
        </a:ln>
      </dgm:spPr>
      <dgm:t>
        <a:bodyPr/>
        <a:lstStyle/>
        <a:p>
          <a:endParaRPr lang="zh-CN" altLang="en-US"/>
        </a:p>
      </dgm:t>
    </dgm:pt>
    <dgm:pt modelId="{A76286C9-1B87-4067-BB82-25D89FF7207D}" cxnId="{918E7A5C-0D6E-447F-9509-299533C77B30}" type="sibTrans">
      <dgm:prSet/>
      <dgm:spPr/>
      <dgm:t>
        <a:bodyPr/>
        <a:lstStyle/>
        <a:p>
          <a:endParaRPr lang="zh-CN" altLang="en-US"/>
        </a:p>
      </dgm:t>
    </dgm:pt>
    <dgm:pt modelId="{CB7AC239-571C-4BD7-9408-049873814E4C}">
      <dgm:prSet custT="1"/>
      <dgm:spPr>
        <a:noFill/>
        <a:ln>
          <a:solidFill>
            <a:srgbClr val="2AAFB8"/>
          </a:solidFill>
        </a:ln>
      </dgm:spPr>
      <dgm:t>
        <a:bodyPr/>
        <a:lstStyle/>
        <a:p>
          <a:r>
            <a:rPr lang="en-GB" sz="1800">
              <a:solidFill>
                <a:schemeClr val="tx1">
                  <a:lumMod val="75000"/>
                  <a:lumOff val="25000"/>
                </a:schemeClr>
              </a:solidFill>
              <a:latin typeface="Arial" panose="020B0604020202020204"/>
              <a:cs typeface="Arial" panose="020B0604020202020204"/>
            </a:rPr>
            <a:t>Keywords</a:t>
          </a:r>
          <a:endParaRPr lang="en-GB" sz="1800" dirty="0">
            <a:solidFill>
              <a:schemeClr val="tx1">
                <a:lumMod val="75000"/>
                <a:lumOff val="25000"/>
              </a:schemeClr>
            </a:solidFill>
            <a:latin typeface="Arial" panose="020B0604020202020204"/>
            <a:cs typeface="Arial" panose="020B0604020202020204"/>
          </a:endParaRPr>
        </a:p>
      </dgm:t>
    </dgm:pt>
    <dgm:pt modelId="{1976AAF9-52AE-4B43-ACB6-2C704C6CA1F0}" cxnId="{2C914480-1E72-4CA6-BCD4-9AF7F0926AAE}" type="parTrans">
      <dgm:prSet/>
      <dgm:spPr>
        <a:ln>
          <a:solidFill>
            <a:srgbClr val="2AAFB8"/>
          </a:solidFill>
        </a:ln>
      </dgm:spPr>
      <dgm:t>
        <a:bodyPr/>
        <a:lstStyle/>
        <a:p>
          <a:endParaRPr lang="zh-CN" altLang="en-US"/>
        </a:p>
      </dgm:t>
    </dgm:pt>
    <dgm:pt modelId="{AA6FEC8A-A2C7-4A05-B613-2A40048B65CD}" cxnId="{2C914480-1E72-4CA6-BCD4-9AF7F0926AAE}" type="sibTrans">
      <dgm:prSet/>
      <dgm:spPr/>
      <dgm:t>
        <a:bodyPr/>
        <a:lstStyle/>
        <a:p>
          <a:endParaRPr lang="zh-CN" altLang="en-US"/>
        </a:p>
      </dgm:t>
    </dgm:pt>
    <dgm:pt modelId="{5C350C19-0CA2-45E1-BC12-8D680F861282}">
      <dgm:prSet custT="1"/>
      <dgm:spPr>
        <a:noFill/>
        <a:ln>
          <a:solidFill>
            <a:srgbClr val="2AAFB8"/>
          </a:solidFill>
        </a:ln>
      </dgm:spPr>
      <dgm:t>
        <a:bodyPr/>
        <a:lstStyle/>
        <a:p>
          <a:r>
            <a:rPr lang="en-GB" sz="1800" b="0" dirty="0">
              <a:solidFill>
                <a:schemeClr val="tx1">
                  <a:lumMod val="75000"/>
                  <a:lumOff val="25000"/>
                </a:schemeClr>
              </a:solidFill>
              <a:latin typeface="Arial" panose="020B0604020202020204"/>
              <a:cs typeface="Arial" panose="020B0604020202020204"/>
            </a:rPr>
            <a:t>Main</a:t>
          </a:r>
          <a:r>
            <a:rPr lang="en-GB" sz="1800" b="0" spc="-105" dirty="0">
              <a:solidFill>
                <a:schemeClr val="tx1">
                  <a:lumMod val="75000"/>
                  <a:lumOff val="25000"/>
                </a:schemeClr>
              </a:solidFill>
              <a:latin typeface="Arial" panose="020B0604020202020204"/>
              <a:cs typeface="Arial" panose="020B0604020202020204"/>
            </a:rPr>
            <a:t> </a:t>
          </a:r>
          <a:r>
            <a:rPr lang="en-GB" sz="1800" b="0" spc="-5" dirty="0">
              <a:solidFill>
                <a:schemeClr val="tx1">
                  <a:lumMod val="75000"/>
                  <a:lumOff val="25000"/>
                </a:schemeClr>
              </a:solidFill>
              <a:latin typeface="Arial" panose="020B0604020202020204"/>
              <a:cs typeface="Arial" panose="020B0604020202020204"/>
            </a:rPr>
            <a:t>text</a:t>
          </a:r>
          <a:endParaRPr lang="en-GB" sz="1800" b="0" dirty="0">
            <a:solidFill>
              <a:schemeClr val="tx1">
                <a:lumMod val="75000"/>
                <a:lumOff val="25000"/>
              </a:schemeClr>
            </a:solidFill>
            <a:latin typeface="Arial" panose="020B0604020202020204"/>
            <a:cs typeface="Arial" panose="020B0604020202020204"/>
          </a:endParaRPr>
        </a:p>
      </dgm:t>
    </dgm:pt>
    <dgm:pt modelId="{CC9BEBF4-0918-481C-B750-B42FCF78317D}" cxnId="{3B31D771-218C-4614-BE40-74EC40E764D2}" type="parTrans">
      <dgm:prSet/>
      <dgm:spPr>
        <a:ln>
          <a:solidFill>
            <a:srgbClr val="2AAFB8"/>
          </a:solidFill>
        </a:ln>
      </dgm:spPr>
      <dgm:t>
        <a:bodyPr/>
        <a:lstStyle/>
        <a:p>
          <a:endParaRPr lang="zh-CN" altLang="en-US"/>
        </a:p>
      </dgm:t>
    </dgm:pt>
    <dgm:pt modelId="{7E78A49E-D2E0-4F6F-B497-33EC08FBE64F}" cxnId="{3B31D771-218C-4614-BE40-74EC40E764D2}" type="sibTrans">
      <dgm:prSet/>
      <dgm:spPr/>
      <dgm:t>
        <a:bodyPr/>
        <a:lstStyle/>
        <a:p>
          <a:endParaRPr lang="zh-CN" altLang="en-US"/>
        </a:p>
      </dgm:t>
    </dgm:pt>
    <dgm:pt modelId="{1272E8DD-78B8-4816-8056-2A7D0E8549C8}">
      <dgm:prSet custT="1"/>
      <dgm:spPr>
        <a:noFill/>
        <a:ln>
          <a:solidFill>
            <a:srgbClr val="2AAFB8"/>
          </a:solidFill>
        </a:ln>
      </dgm:spPr>
      <dgm:t>
        <a:bodyPr/>
        <a:lstStyle/>
        <a:p>
          <a:pPr>
            <a:buChar char="•"/>
          </a:pPr>
          <a:r>
            <a:rPr lang="en-GB" sz="1800" spc="-5" dirty="0">
              <a:solidFill>
                <a:schemeClr val="tx1">
                  <a:lumMod val="75000"/>
                  <a:lumOff val="25000"/>
                </a:schemeClr>
              </a:solidFill>
              <a:latin typeface="Arial" panose="020B0604020202020204"/>
              <a:cs typeface="Arial" panose="020B0604020202020204"/>
            </a:rPr>
            <a:t>Acknowledgement</a:t>
          </a:r>
          <a:endParaRPr lang="en-GB" sz="1800" dirty="0">
            <a:solidFill>
              <a:schemeClr val="tx1">
                <a:lumMod val="75000"/>
                <a:lumOff val="25000"/>
              </a:schemeClr>
            </a:solidFill>
            <a:latin typeface="Arial" panose="020B0604020202020204"/>
            <a:cs typeface="Arial" panose="020B0604020202020204"/>
          </a:endParaRPr>
        </a:p>
      </dgm:t>
    </dgm:pt>
    <dgm:pt modelId="{42598DCD-9433-4E92-AD03-E2850684EF29}" cxnId="{E890C996-A85B-4481-AE5A-EFDEF66F5060}" type="parTrans">
      <dgm:prSet/>
      <dgm:spPr>
        <a:ln>
          <a:solidFill>
            <a:srgbClr val="2AAFB8"/>
          </a:solidFill>
        </a:ln>
      </dgm:spPr>
      <dgm:t>
        <a:bodyPr/>
        <a:lstStyle/>
        <a:p>
          <a:endParaRPr lang="zh-CN" altLang="en-US"/>
        </a:p>
      </dgm:t>
    </dgm:pt>
    <dgm:pt modelId="{4080C925-97DC-4120-8FAE-B947B85F969E}" cxnId="{E890C996-A85B-4481-AE5A-EFDEF66F5060}" type="sibTrans">
      <dgm:prSet/>
      <dgm:spPr/>
      <dgm:t>
        <a:bodyPr/>
        <a:lstStyle/>
        <a:p>
          <a:endParaRPr lang="zh-CN" altLang="en-US"/>
        </a:p>
      </dgm:t>
    </dgm:pt>
    <dgm:pt modelId="{34B9A615-9B10-43EC-B890-888067A7FB84}">
      <dgm:prSet custT="1"/>
      <dgm:spPr>
        <a:noFill/>
        <a:ln>
          <a:solidFill>
            <a:srgbClr val="2AAFB8"/>
          </a:solidFill>
        </a:ln>
      </dgm:spPr>
      <dgm:t>
        <a:bodyPr/>
        <a:lstStyle/>
        <a:p>
          <a:r>
            <a:rPr lang="en-GB" sz="1800" dirty="0">
              <a:solidFill>
                <a:schemeClr val="tx1">
                  <a:lumMod val="75000"/>
                  <a:lumOff val="25000"/>
                </a:schemeClr>
              </a:solidFill>
              <a:latin typeface="Arial" panose="020B0604020202020204"/>
              <a:cs typeface="Arial" panose="020B0604020202020204"/>
            </a:rPr>
            <a:t>References</a:t>
          </a:r>
        </a:p>
      </dgm:t>
    </dgm:pt>
    <dgm:pt modelId="{D9D95005-14C4-4AB5-AE65-007D6F5D5C18}" cxnId="{26A100B4-0E33-4A60-BCC7-AC8DFAE3E9A9}" type="parTrans">
      <dgm:prSet/>
      <dgm:spPr>
        <a:ln>
          <a:solidFill>
            <a:srgbClr val="2AAFB8"/>
          </a:solidFill>
        </a:ln>
      </dgm:spPr>
      <dgm:t>
        <a:bodyPr/>
        <a:lstStyle/>
        <a:p>
          <a:endParaRPr lang="zh-CN" altLang="en-US"/>
        </a:p>
      </dgm:t>
    </dgm:pt>
    <dgm:pt modelId="{8653A495-6048-48E1-BD4A-2651B2B5F4FA}" cxnId="{26A100B4-0E33-4A60-BCC7-AC8DFAE3E9A9}" type="sibTrans">
      <dgm:prSet/>
      <dgm:spPr/>
      <dgm:t>
        <a:bodyPr/>
        <a:lstStyle/>
        <a:p>
          <a:endParaRPr lang="zh-CN" altLang="en-US"/>
        </a:p>
      </dgm:t>
    </dgm:pt>
    <dgm:pt modelId="{EE2A5AE5-833E-4C97-B88F-6A291186935E}">
      <dgm:prSet custT="1"/>
      <dgm:spPr>
        <a:noFill/>
        <a:ln>
          <a:solidFill>
            <a:srgbClr val="2AAFB8"/>
          </a:solidFill>
        </a:ln>
      </dgm:spPr>
      <dgm:t>
        <a:bodyPr/>
        <a:lstStyle/>
        <a:p>
          <a:r>
            <a:rPr lang="en-GB" sz="1800" dirty="0">
              <a:solidFill>
                <a:schemeClr val="tx1">
                  <a:lumMod val="75000"/>
                  <a:lumOff val="25000"/>
                </a:schemeClr>
              </a:solidFill>
              <a:latin typeface="Arial" panose="020B0604020202020204"/>
              <a:cs typeface="Arial" panose="020B0604020202020204"/>
            </a:rPr>
            <a:t>Supporting</a:t>
          </a:r>
          <a:r>
            <a:rPr lang="en-GB" sz="1800" spc="-75" dirty="0">
              <a:solidFill>
                <a:schemeClr val="tx1">
                  <a:lumMod val="75000"/>
                  <a:lumOff val="25000"/>
                </a:schemeClr>
              </a:solidFill>
              <a:latin typeface="Arial" panose="020B0604020202020204"/>
              <a:cs typeface="Arial" panose="020B0604020202020204"/>
            </a:rPr>
            <a:t> </a:t>
          </a:r>
          <a:r>
            <a:rPr lang="en-GB" sz="1800" spc="-5" dirty="0">
              <a:solidFill>
                <a:schemeClr val="tx1">
                  <a:lumMod val="75000"/>
                  <a:lumOff val="25000"/>
                </a:schemeClr>
              </a:solidFill>
              <a:latin typeface="Arial" panose="020B0604020202020204"/>
              <a:cs typeface="Arial" panose="020B0604020202020204"/>
            </a:rPr>
            <a:t>materials</a:t>
          </a:r>
          <a:endParaRPr lang="en-GB" sz="1800" dirty="0">
            <a:solidFill>
              <a:schemeClr val="tx1">
                <a:lumMod val="75000"/>
                <a:lumOff val="25000"/>
              </a:schemeClr>
            </a:solidFill>
            <a:latin typeface="Arial" panose="020B0604020202020204"/>
            <a:cs typeface="Arial" panose="020B0604020202020204"/>
          </a:endParaRPr>
        </a:p>
      </dgm:t>
    </dgm:pt>
    <dgm:pt modelId="{EA14A9A6-5B82-45B3-8C23-4BA4BE23D132}" cxnId="{66A6473F-0E87-47BB-803D-67FAB189773C}" type="parTrans">
      <dgm:prSet/>
      <dgm:spPr>
        <a:ln>
          <a:solidFill>
            <a:srgbClr val="2AAFB8"/>
          </a:solidFill>
        </a:ln>
      </dgm:spPr>
      <dgm:t>
        <a:bodyPr/>
        <a:lstStyle/>
        <a:p>
          <a:endParaRPr lang="zh-CN" altLang="en-US"/>
        </a:p>
      </dgm:t>
    </dgm:pt>
    <dgm:pt modelId="{C6459A2C-C0E1-4BD5-A59A-A7798F60FB6E}" cxnId="{66A6473F-0E87-47BB-803D-67FAB189773C}" type="sibTrans">
      <dgm:prSet/>
      <dgm:spPr/>
      <dgm:t>
        <a:bodyPr/>
        <a:lstStyle/>
        <a:p>
          <a:endParaRPr lang="zh-CN" altLang="en-US"/>
        </a:p>
      </dgm:t>
    </dgm:pt>
    <dgm:pt modelId="{DAB663E8-0DA4-49CA-B503-2BDC96E51775}">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pPr>
            <a:buChar char="•"/>
          </a:pPr>
          <a:r>
            <a:rPr lang="en-GB" sz="1600" b="0" dirty="0">
              <a:solidFill>
                <a:schemeClr val="tx1">
                  <a:lumMod val="75000"/>
                  <a:lumOff val="25000"/>
                </a:schemeClr>
              </a:solidFill>
              <a:latin typeface="Arial" panose="020B0604020202020204"/>
              <a:cs typeface="Arial" panose="020B0604020202020204"/>
            </a:rPr>
            <a:t>Introduction</a:t>
          </a:r>
        </a:p>
      </dgm:t>
    </dgm:pt>
    <dgm:pt modelId="{35274899-611D-4B9B-82FA-A2EE8345A3B3}" cxnId="{5D07B9EF-227E-4EAA-A0B0-F9E9546E3A8E}" type="parTrans">
      <dgm:prSet/>
      <dgm:spPr>
        <a:ln>
          <a:solidFill>
            <a:srgbClr val="46B09E"/>
          </a:solidFill>
        </a:ln>
      </dgm:spPr>
      <dgm:t>
        <a:bodyPr/>
        <a:lstStyle/>
        <a:p>
          <a:endParaRPr lang="zh-CN" altLang="en-US"/>
        </a:p>
      </dgm:t>
    </dgm:pt>
    <dgm:pt modelId="{F029FF3D-599B-4C54-AA32-05E070D36E8F}" cxnId="{5D07B9EF-227E-4EAA-A0B0-F9E9546E3A8E}" type="sibTrans">
      <dgm:prSet/>
      <dgm:spPr/>
      <dgm:t>
        <a:bodyPr/>
        <a:lstStyle/>
        <a:p>
          <a:endParaRPr lang="zh-CN" altLang="en-US"/>
        </a:p>
      </dgm:t>
    </dgm:pt>
    <dgm:pt modelId="{55429F08-47D9-47A5-BDFA-00B385B6901B}">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altLang="zh-CN" sz="1600" b="0" dirty="0">
              <a:solidFill>
                <a:schemeClr val="tx1">
                  <a:lumMod val="75000"/>
                  <a:lumOff val="25000"/>
                </a:schemeClr>
              </a:solidFill>
              <a:latin typeface="Arial" panose="020B0604020202020204"/>
              <a:cs typeface="Arial" panose="020B0604020202020204"/>
            </a:rPr>
            <a:t>Methodology</a:t>
          </a:r>
          <a:endParaRPr lang="en-GB" sz="1600" b="0" dirty="0">
            <a:solidFill>
              <a:schemeClr val="tx1">
                <a:lumMod val="75000"/>
                <a:lumOff val="25000"/>
              </a:schemeClr>
            </a:solidFill>
            <a:latin typeface="Arial" panose="020B0604020202020204"/>
            <a:cs typeface="Arial" panose="020B0604020202020204"/>
          </a:endParaRPr>
        </a:p>
      </dgm:t>
    </dgm:pt>
    <dgm:pt modelId="{B73ECEE8-CD8B-4104-BE6C-2AA5BABAE80C}" cxnId="{BA30DCE4-B2AC-4266-888E-DB91CE0A189A}" type="parTrans">
      <dgm:prSet/>
      <dgm:spPr>
        <a:ln>
          <a:solidFill>
            <a:srgbClr val="46B09E"/>
          </a:solidFill>
        </a:ln>
      </dgm:spPr>
      <dgm:t>
        <a:bodyPr/>
        <a:lstStyle/>
        <a:p>
          <a:endParaRPr lang="zh-CN" altLang="en-US"/>
        </a:p>
      </dgm:t>
    </dgm:pt>
    <dgm:pt modelId="{B0C22588-CFA6-4514-B0D4-0CA47C355FAE}" cxnId="{BA30DCE4-B2AC-4266-888E-DB91CE0A189A}" type="sibTrans">
      <dgm:prSet/>
      <dgm:spPr/>
      <dgm:t>
        <a:bodyPr/>
        <a:lstStyle/>
        <a:p>
          <a:endParaRPr lang="zh-CN" altLang="en-US"/>
        </a:p>
      </dgm:t>
    </dgm:pt>
    <dgm:pt modelId="{96B0BB2F-7924-4426-BE82-D892DA7BAAA3}">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a:solidFill>
                <a:schemeClr val="tx1">
                  <a:lumMod val="75000"/>
                  <a:lumOff val="25000"/>
                </a:schemeClr>
              </a:solidFill>
              <a:latin typeface="Arial" panose="020B0604020202020204"/>
              <a:cs typeface="Arial" panose="020B0604020202020204"/>
            </a:rPr>
            <a:t>Results</a:t>
          </a:r>
          <a:endParaRPr lang="en-GB" sz="1600" b="0" dirty="0">
            <a:solidFill>
              <a:schemeClr val="tx1">
                <a:lumMod val="75000"/>
                <a:lumOff val="25000"/>
              </a:schemeClr>
            </a:solidFill>
            <a:latin typeface="Arial" panose="020B0604020202020204"/>
            <a:cs typeface="Arial" panose="020B0604020202020204"/>
          </a:endParaRPr>
        </a:p>
      </dgm:t>
    </dgm:pt>
    <dgm:pt modelId="{B0F2A8DA-CC76-405F-9898-48CD0ECC3566}" cxnId="{123BE612-6242-47AD-AE74-DB40C88A8496}" type="parTrans">
      <dgm:prSet/>
      <dgm:spPr>
        <a:ln>
          <a:solidFill>
            <a:srgbClr val="46B09E"/>
          </a:solidFill>
        </a:ln>
      </dgm:spPr>
      <dgm:t>
        <a:bodyPr/>
        <a:lstStyle/>
        <a:p>
          <a:endParaRPr lang="zh-CN" altLang="en-US"/>
        </a:p>
      </dgm:t>
    </dgm:pt>
    <dgm:pt modelId="{085F38FC-1F60-4471-B091-2561A045D2DA}" cxnId="{123BE612-6242-47AD-AE74-DB40C88A8496}" type="sibTrans">
      <dgm:prSet/>
      <dgm:spPr/>
      <dgm:t>
        <a:bodyPr/>
        <a:lstStyle/>
        <a:p>
          <a:endParaRPr lang="zh-CN" altLang="en-US"/>
        </a:p>
      </dgm:t>
    </dgm:pt>
    <dgm:pt modelId="{AB13A90C-7ED3-4E59-A46C-2898B5D23998}">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dirty="0">
              <a:solidFill>
                <a:schemeClr val="tx1">
                  <a:lumMod val="75000"/>
                  <a:lumOff val="25000"/>
                </a:schemeClr>
              </a:solidFill>
              <a:latin typeface="Arial" panose="020B0604020202020204"/>
              <a:cs typeface="Arial" panose="020B0604020202020204"/>
            </a:rPr>
            <a:t>Discussion</a:t>
          </a:r>
        </a:p>
      </dgm:t>
    </dgm:pt>
    <dgm:pt modelId="{B51FD7F7-06B2-4B94-B13F-490F2FBDD2DB}" cxnId="{3F51CAE8-1202-4565-A1FC-B7E2B5587152}" type="parTrans">
      <dgm:prSet/>
      <dgm:spPr>
        <a:ln>
          <a:solidFill>
            <a:srgbClr val="46B09E"/>
          </a:solidFill>
        </a:ln>
      </dgm:spPr>
      <dgm:t>
        <a:bodyPr/>
        <a:lstStyle/>
        <a:p>
          <a:endParaRPr lang="zh-CN" altLang="en-US"/>
        </a:p>
      </dgm:t>
    </dgm:pt>
    <dgm:pt modelId="{A69A0CBC-584F-4F06-AD67-7880FBB9084B}" cxnId="{3F51CAE8-1202-4565-A1FC-B7E2B5587152}" type="sibTrans">
      <dgm:prSet/>
      <dgm:spPr/>
      <dgm:t>
        <a:bodyPr/>
        <a:lstStyle/>
        <a:p>
          <a:endParaRPr lang="zh-CN" altLang="en-US"/>
        </a:p>
      </dgm:t>
    </dgm:pt>
    <dgm:pt modelId="{87C92EF7-8712-4408-99EC-B3166014C3D1}">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r>
            <a:rPr lang="en-GB" sz="1600" b="0" spc="-5">
              <a:solidFill>
                <a:schemeClr val="tx1">
                  <a:lumMod val="75000"/>
                  <a:lumOff val="25000"/>
                </a:schemeClr>
              </a:solidFill>
              <a:latin typeface="Arial" panose="020B0604020202020204"/>
              <a:cs typeface="Arial" panose="020B0604020202020204"/>
            </a:rPr>
            <a:t>Conclusions</a:t>
          </a:r>
          <a:endParaRPr lang="en-GB" sz="1600" b="0" dirty="0">
            <a:solidFill>
              <a:schemeClr val="tx1">
                <a:lumMod val="75000"/>
                <a:lumOff val="25000"/>
              </a:schemeClr>
            </a:solidFill>
            <a:latin typeface="Arial" panose="020B0604020202020204"/>
            <a:cs typeface="Arial" panose="020B0604020202020204"/>
          </a:endParaRPr>
        </a:p>
      </dgm:t>
    </dgm:pt>
    <dgm:pt modelId="{68DDA992-B07B-4451-8F3F-2F9003B103E4}" cxnId="{B5641231-B775-48B1-9FB2-80B51242C8F9}" type="parTrans">
      <dgm:prSet/>
      <dgm:spPr>
        <a:ln>
          <a:solidFill>
            <a:srgbClr val="46B09E"/>
          </a:solidFill>
        </a:ln>
      </dgm:spPr>
      <dgm:t>
        <a:bodyPr/>
        <a:lstStyle/>
        <a:p>
          <a:endParaRPr lang="zh-CN" altLang="en-US"/>
        </a:p>
      </dgm:t>
    </dgm:pt>
    <dgm:pt modelId="{BD6C0C12-28A8-49BC-832B-2D931E02D6E9}" cxnId="{B5641231-B775-48B1-9FB2-80B51242C8F9}" type="sibTrans">
      <dgm:prSet/>
      <dgm:spPr/>
      <dgm:t>
        <a:bodyPr/>
        <a:lstStyle/>
        <a:p>
          <a:endParaRPr lang="zh-CN" altLang="en-US"/>
        </a:p>
      </dgm:t>
    </dgm:pt>
    <dgm:pt modelId="{901C45C0-8ABB-4921-8374-5F04489F4D74}">
      <dgm:prSet custT="1">
        <dgm:style>
          <a:lnRef idx="2">
            <a:schemeClr val="accent6"/>
          </a:lnRef>
          <a:fillRef idx="1">
            <a:schemeClr val="lt1"/>
          </a:fillRef>
          <a:effectRef idx="0">
            <a:schemeClr val="accent6"/>
          </a:effectRef>
          <a:fontRef idx="minor">
            <a:schemeClr val="dk1"/>
          </a:fontRef>
        </dgm:style>
      </dgm:prSet>
      <dgm:spPr>
        <a:solidFill>
          <a:srgbClr val="C7E6E0"/>
        </a:solidFill>
        <a:ln>
          <a:noFill/>
        </a:ln>
      </dgm:spPr>
      <dgm:t>
        <a:bodyPr/>
        <a:lstStyle/>
        <a:p>
          <a:pPr>
            <a:buChar char="•"/>
          </a:pPr>
          <a:r>
            <a:rPr lang="en-US" sz="1600" b="0" dirty="0">
              <a:solidFill>
                <a:schemeClr val="tx1">
                  <a:lumMod val="75000"/>
                  <a:lumOff val="25000"/>
                </a:schemeClr>
              </a:solidFill>
              <a:latin typeface="Arial" panose="020B0604020202020204"/>
              <a:cs typeface="Arial" panose="020B0604020202020204"/>
            </a:rPr>
            <a:t>Literature </a:t>
          </a:r>
          <a:r>
            <a:rPr lang="en-US" altLang="zh-CN" sz="1600" b="0" dirty="0">
              <a:solidFill>
                <a:schemeClr val="tx1">
                  <a:lumMod val="75000"/>
                  <a:lumOff val="25000"/>
                </a:schemeClr>
              </a:solidFill>
              <a:latin typeface="Arial" panose="020B0604020202020204"/>
              <a:cs typeface="Arial" panose="020B0604020202020204"/>
            </a:rPr>
            <a:t>Review</a:t>
          </a:r>
          <a:endParaRPr lang="en-GB" sz="1600" b="0" dirty="0">
            <a:solidFill>
              <a:schemeClr val="tx1">
                <a:lumMod val="75000"/>
                <a:lumOff val="25000"/>
              </a:schemeClr>
            </a:solidFill>
            <a:latin typeface="Arial" panose="020B0604020202020204"/>
            <a:cs typeface="Arial" panose="020B0604020202020204"/>
          </a:endParaRPr>
        </a:p>
      </dgm:t>
    </dgm:pt>
    <dgm:pt modelId="{D59D8555-8849-4C21-89FE-392E350FF95F}" cxnId="{67491E5E-AB97-49A6-9259-2D5FEB02E4CA}" type="parTrans">
      <dgm:prSet/>
      <dgm:spPr>
        <a:ln>
          <a:solidFill>
            <a:srgbClr val="46B09E"/>
          </a:solidFill>
        </a:ln>
      </dgm:spPr>
      <dgm:t>
        <a:bodyPr/>
        <a:lstStyle/>
        <a:p>
          <a:endParaRPr lang="zh-CN" altLang="en-US"/>
        </a:p>
      </dgm:t>
    </dgm:pt>
    <dgm:pt modelId="{C1237B49-5A77-46A8-995C-0387ABD57A7F}" cxnId="{67491E5E-AB97-49A6-9259-2D5FEB02E4CA}" type="sibTrans">
      <dgm:prSet/>
      <dgm:spPr/>
      <dgm:t>
        <a:bodyPr/>
        <a:lstStyle/>
        <a:p>
          <a:endParaRPr lang="zh-CN" altLang="en-US"/>
        </a:p>
      </dgm:t>
    </dgm:pt>
    <dgm:pt modelId="{1CE607AD-744B-4FB7-8986-6F9B9D271B0F}" type="pres">
      <dgm:prSet presAssocID="{3F32C485-8213-4765-A4BD-CB2B262459CE}" presName="diagram" presStyleCnt="0">
        <dgm:presLayoutVars>
          <dgm:chPref val="1"/>
          <dgm:dir/>
          <dgm:animOne val="branch"/>
          <dgm:animLvl val="lvl"/>
          <dgm:resizeHandles val="exact"/>
        </dgm:presLayoutVars>
      </dgm:prSet>
      <dgm:spPr/>
    </dgm:pt>
    <dgm:pt modelId="{536ECBC6-4DB9-4804-A36C-B4D50B07FE0A}" type="pres">
      <dgm:prSet presAssocID="{325AE4C7-D24B-4EF5-947D-19737E98C990}" presName="root1" presStyleCnt="0"/>
      <dgm:spPr/>
    </dgm:pt>
    <dgm:pt modelId="{2DB792F1-E970-4C88-A21E-916C2C1592EE}" type="pres">
      <dgm:prSet presAssocID="{325AE4C7-D24B-4EF5-947D-19737E98C990}" presName="LevelOneTextNode" presStyleLbl="node0" presStyleIdx="0" presStyleCnt="1" custScaleX="92091" custScaleY="70433" custLinFactNeighborX="-8051">
        <dgm:presLayoutVars>
          <dgm:chPref val="3"/>
        </dgm:presLayoutVars>
      </dgm:prSet>
      <dgm:spPr/>
    </dgm:pt>
    <dgm:pt modelId="{C10A5240-E46B-4B8C-BAAF-FCE17BD669AB}" type="pres">
      <dgm:prSet presAssocID="{325AE4C7-D24B-4EF5-947D-19737E98C990}" presName="level2hierChild" presStyleCnt="0"/>
      <dgm:spPr/>
    </dgm:pt>
    <dgm:pt modelId="{A287B8DE-F679-49D4-9BCF-27DA0AD833AA}" type="pres">
      <dgm:prSet presAssocID="{6A1CA111-6B1B-49A4-90AB-19B8A3C33591}" presName="conn2-1" presStyleLbl="parChTrans1D2" presStyleIdx="0" presStyleCnt="7"/>
      <dgm:spPr/>
    </dgm:pt>
    <dgm:pt modelId="{250D3AA5-AAA8-430F-8FA7-DAB79F266FE7}" type="pres">
      <dgm:prSet presAssocID="{6A1CA111-6B1B-49A4-90AB-19B8A3C33591}" presName="connTx" presStyleLbl="parChTrans1D2" presStyleIdx="0" presStyleCnt="7"/>
      <dgm:spPr/>
    </dgm:pt>
    <dgm:pt modelId="{37C2AF9D-66A3-46D0-9602-61AEBCC7956B}" type="pres">
      <dgm:prSet presAssocID="{4C1187FF-BE31-433C-BD5B-E63A8FF3B95E}" presName="root2" presStyleCnt="0"/>
      <dgm:spPr/>
    </dgm:pt>
    <dgm:pt modelId="{075806FD-33A5-47C9-AA68-FE59CB851636}" type="pres">
      <dgm:prSet presAssocID="{4C1187FF-BE31-433C-BD5B-E63A8FF3B95E}" presName="LevelTwoTextNode" presStyleLbl="node2" presStyleIdx="0" presStyleCnt="7" custScaleX="97591" custScaleY="33180" custLinFactNeighborX="-12853">
        <dgm:presLayoutVars>
          <dgm:chPref val="3"/>
        </dgm:presLayoutVars>
      </dgm:prSet>
      <dgm:spPr/>
    </dgm:pt>
    <dgm:pt modelId="{C1B11255-E164-4BC6-B005-D68A580C9391}" type="pres">
      <dgm:prSet presAssocID="{4C1187FF-BE31-433C-BD5B-E63A8FF3B95E}" presName="level3hierChild" presStyleCnt="0"/>
      <dgm:spPr/>
    </dgm:pt>
    <dgm:pt modelId="{D88F7021-CB31-479D-B78C-94FFB9251074}" type="pres">
      <dgm:prSet presAssocID="{7A5B22B0-0878-4236-B6C0-B941E667152F}" presName="conn2-1" presStyleLbl="parChTrans1D2" presStyleIdx="1" presStyleCnt="7"/>
      <dgm:spPr/>
    </dgm:pt>
    <dgm:pt modelId="{83FC748C-ECB7-4C1D-A23C-67F70D8D6C3C}" type="pres">
      <dgm:prSet presAssocID="{7A5B22B0-0878-4236-B6C0-B941E667152F}" presName="connTx" presStyleLbl="parChTrans1D2" presStyleIdx="1" presStyleCnt="7"/>
      <dgm:spPr/>
    </dgm:pt>
    <dgm:pt modelId="{18A1EA00-1B85-42E4-8E5A-CCFDCFC4DE54}" type="pres">
      <dgm:prSet presAssocID="{FDB69A97-767E-4104-9C2C-CA11C4EBFC04}" presName="root2" presStyleCnt="0"/>
      <dgm:spPr/>
    </dgm:pt>
    <dgm:pt modelId="{31DEE247-E997-4D0A-9A24-D0992E7379D2}" type="pres">
      <dgm:prSet presAssocID="{FDB69A97-767E-4104-9C2C-CA11C4EBFC04}" presName="LevelTwoTextNode" presStyleLbl="node2" presStyleIdx="1" presStyleCnt="7" custScaleX="97591" custScaleY="33180" custLinFactNeighborX="-12853">
        <dgm:presLayoutVars>
          <dgm:chPref val="3"/>
        </dgm:presLayoutVars>
      </dgm:prSet>
      <dgm:spPr/>
    </dgm:pt>
    <dgm:pt modelId="{F69FCE23-0AA8-4B3A-99DF-7CC7F24D5296}" type="pres">
      <dgm:prSet presAssocID="{FDB69A97-767E-4104-9C2C-CA11C4EBFC04}" presName="level3hierChild" presStyleCnt="0"/>
      <dgm:spPr/>
    </dgm:pt>
    <dgm:pt modelId="{CBF3F27D-9A4C-4407-A997-821400872794}" type="pres">
      <dgm:prSet presAssocID="{1976AAF9-52AE-4B43-ACB6-2C704C6CA1F0}" presName="conn2-1" presStyleLbl="parChTrans1D2" presStyleIdx="2" presStyleCnt="7"/>
      <dgm:spPr/>
    </dgm:pt>
    <dgm:pt modelId="{108E982C-269A-4A2D-B241-2D49B9A7ECFE}" type="pres">
      <dgm:prSet presAssocID="{1976AAF9-52AE-4B43-ACB6-2C704C6CA1F0}" presName="connTx" presStyleLbl="parChTrans1D2" presStyleIdx="2" presStyleCnt="7"/>
      <dgm:spPr/>
    </dgm:pt>
    <dgm:pt modelId="{8C201E9A-6BE7-4535-937E-74EC8458835D}" type="pres">
      <dgm:prSet presAssocID="{CB7AC239-571C-4BD7-9408-049873814E4C}" presName="root2" presStyleCnt="0"/>
      <dgm:spPr/>
    </dgm:pt>
    <dgm:pt modelId="{5F113677-991E-4FBC-BD99-564196739CB1}" type="pres">
      <dgm:prSet presAssocID="{CB7AC239-571C-4BD7-9408-049873814E4C}" presName="LevelTwoTextNode" presStyleLbl="node2" presStyleIdx="2" presStyleCnt="7" custScaleX="97591" custScaleY="33180" custLinFactNeighborX="-12853">
        <dgm:presLayoutVars>
          <dgm:chPref val="3"/>
        </dgm:presLayoutVars>
      </dgm:prSet>
      <dgm:spPr/>
    </dgm:pt>
    <dgm:pt modelId="{9518BFD7-4056-4D1A-A78F-9157DCF84D69}" type="pres">
      <dgm:prSet presAssocID="{CB7AC239-571C-4BD7-9408-049873814E4C}" presName="level3hierChild" presStyleCnt="0"/>
      <dgm:spPr/>
    </dgm:pt>
    <dgm:pt modelId="{A7E57007-9FCF-46A0-A22A-EF565583111C}" type="pres">
      <dgm:prSet presAssocID="{CC9BEBF4-0918-481C-B750-B42FCF78317D}" presName="conn2-1" presStyleLbl="parChTrans1D2" presStyleIdx="3" presStyleCnt="7"/>
      <dgm:spPr/>
    </dgm:pt>
    <dgm:pt modelId="{EE8198F0-5C01-4CDD-AE8A-BBF0EC70656E}" type="pres">
      <dgm:prSet presAssocID="{CC9BEBF4-0918-481C-B750-B42FCF78317D}" presName="connTx" presStyleLbl="parChTrans1D2" presStyleIdx="3" presStyleCnt="7"/>
      <dgm:spPr/>
    </dgm:pt>
    <dgm:pt modelId="{961578C0-B659-4CD4-8C5E-B274EB54740D}" type="pres">
      <dgm:prSet presAssocID="{5C350C19-0CA2-45E1-BC12-8D680F861282}" presName="root2" presStyleCnt="0"/>
      <dgm:spPr/>
    </dgm:pt>
    <dgm:pt modelId="{BF3D478A-BD5D-4570-97A9-16C29444C924}" type="pres">
      <dgm:prSet presAssocID="{5C350C19-0CA2-45E1-BC12-8D680F861282}" presName="LevelTwoTextNode" presStyleLbl="node2" presStyleIdx="3" presStyleCnt="7" custScaleX="97591" custScaleY="33180" custLinFactNeighborX="-12853">
        <dgm:presLayoutVars>
          <dgm:chPref val="3"/>
        </dgm:presLayoutVars>
      </dgm:prSet>
      <dgm:spPr/>
    </dgm:pt>
    <dgm:pt modelId="{7D917402-8F74-4950-A44A-517C091EF109}" type="pres">
      <dgm:prSet presAssocID="{5C350C19-0CA2-45E1-BC12-8D680F861282}" presName="level3hierChild" presStyleCnt="0"/>
      <dgm:spPr/>
    </dgm:pt>
    <dgm:pt modelId="{3790C520-B58E-4C45-BA66-706F1D7906C4}" type="pres">
      <dgm:prSet presAssocID="{35274899-611D-4B9B-82FA-A2EE8345A3B3}" presName="conn2-1" presStyleLbl="parChTrans1D3" presStyleIdx="0" presStyleCnt="6"/>
      <dgm:spPr/>
    </dgm:pt>
    <dgm:pt modelId="{A47560ED-B4E4-4439-BEDA-FE1A854ABAA9}" type="pres">
      <dgm:prSet presAssocID="{35274899-611D-4B9B-82FA-A2EE8345A3B3}" presName="connTx" presStyleLbl="parChTrans1D3" presStyleIdx="0" presStyleCnt="6"/>
      <dgm:spPr/>
    </dgm:pt>
    <dgm:pt modelId="{5D3B64D1-78C5-456E-87FE-8A2CB7536887}" type="pres">
      <dgm:prSet presAssocID="{DAB663E8-0DA4-49CA-B503-2BDC96E51775}" presName="root2" presStyleCnt="0"/>
      <dgm:spPr/>
    </dgm:pt>
    <dgm:pt modelId="{885C859B-AFA2-46E8-A502-973005290DF3}" type="pres">
      <dgm:prSet presAssocID="{DAB663E8-0DA4-49CA-B503-2BDC96E51775}" presName="LevelTwoTextNode" presStyleLbl="node3" presStyleIdx="0" presStyleCnt="6" custScaleX="80881" custScaleY="31735" custLinFactNeighborX="-16768" custLinFactNeighborY="19080">
        <dgm:presLayoutVars>
          <dgm:chPref val="3"/>
        </dgm:presLayoutVars>
      </dgm:prSet>
      <dgm:spPr/>
    </dgm:pt>
    <dgm:pt modelId="{EEF13CA8-E270-4192-94AD-084847829835}" type="pres">
      <dgm:prSet presAssocID="{DAB663E8-0DA4-49CA-B503-2BDC96E51775}" presName="level3hierChild" presStyleCnt="0"/>
      <dgm:spPr/>
    </dgm:pt>
    <dgm:pt modelId="{6E950648-E5C0-4BD6-8682-5DBBFC617183}" type="pres">
      <dgm:prSet presAssocID="{D59D8555-8849-4C21-89FE-392E350FF95F}" presName="conn2-1" presStyleLbl="parChTrans1D3" presStyleIdx="1" presStyleCnt="6"/>
      <dgm:spPr/>
    </dgm:pt>
    <dgm:pt modelId="{151E0324-31E5-4D5B-A536-7AE3245866BF}" type="pres">
      <dgm:prSet presAssocID="{D59D8555-8849-4C21-89FE-392E350FF95F}" presName="connTx" presStyleLbl="parChTrans1D3" presStyleIdx="1" presStyleCnt="6"/>
      <dgm:spPr/>
    </dgm:pt>
    <dgm:pt modelId="{39EC4230-27AD-4223-8D10-DD0B0FAB69FF}" type="pres">
      <dgm:prSet presAssocID="{901C45C0-8ABB-4921-8374-5F04489F4D74}" presName="root2" presStyleCnt="0"/>
      <dgm:spPr/>
    </dgm:pt>
    <dgm:pt modelId="{C5EB121F-F3CB-4785-9AF8-721EDC64B075}" type="pres">
      <dgm:prSet presAssocID="{901C45C0-8ABB-4921-8374-5F04489F4D74}" presName="LevelTwoTextNode" presStyleLbl="node3" presStyleIdx="1" presStyleCnt="6" custScaleX="80880" custScaleY="31735" custLinFactNeighborX="-16767" custLinFactNeighborY="11838">
        <dgm:presLayoutVars>
          <dgm:chPref val="3"/>
        </dgm:presLayoutVars>
      </dgm:prSet>
      <dgm:spPr/>
    </dgm:pt>
    <dgm:pt modelId="{453F55DF-D81E-42DF-A418-77172684F29D}" type="pres">
      <dgm:prSet presAssocID="{901C45C0-8ABB-4921-8374-5F04489F4D74}" presName="level3hierChild" presStyleCnt="0"/>
      <dgm:spPr/>
    </dgm:pt>
    <dgm:pt modelId="{926E7A22-09E0-4267-98C8-2E6B264DDE50}" type="pres">
      <dgm:prSet presAssocID="{B73ECEE8-CD8B-4104-BE6C-2AA5BABAE80C}" presName="conn2-1" presStyleLbl="parChTrans1D3" presStyleIdx="2" presStyleCnt="6"/>
      <dgm:spPr/>
    </dgm:pt>
    <dgm:pt modelId="{150CEA32-EFEC-4917-980B-B3FCFF472942}" type="pres">
      <dgm:prSet presAssocID="{B73ECEE8-CD8B-4104-BE6C-2AA5BABAE80C}" presName="connTx" presStyleLbl="parChTrans1D3" presStyleIdx="2" presStyleCnt="6"/>
      <dgm:spPr/>
    </dgm:pt>
    <dgm:pt modelId="{222267F5-60A9-48B5-B3B2-61448397DC07}" type="pres">
      <dgm:prSet presAssocID="{55429F08-47D9-47A5-BDFA-00B385B6901B}" presName="root2" presStyleCnt="0"/>
      <dgm:spPr/>
    </dgm:pt>
    <dgm:pt modelId="{6594A313-ABC4-465A-9000-985CB17C84FA}" type="pres">
      <dgm:prSet presAssocID="{55429F08-47D9-47A5-BDFA-00B385B6901B}" presName="LevelTwoTextNode" presStyleLbl="node3" presStyleIdx="2" presStyleCnt="6" custScaleX="80881" custScaleY="31735" custLinFactNeighborX="-16768" custLinFactNeighborY="3816">
        <dgm:presLayoutVars>
          <dgm:chPref val="3"/>
        </dgm:presLayoutVars>
      </dgm:prSet>
      <dgm:spPr/>
    </dgm:pt>
    <dgm:pt modelId="{0D2C0577-DC5A-4B8B-A16B-EE2B63E5AA39}" type="pres">
      <dgm:prSet presAssocID="{55429F08-47D9-47A5-BDFA-00B385B6901B}" presName="level3hierChild" presStyleCnt="0"/>
      <dgm:spPr/>
    </dgm:pt>
    <dgm:pt modelId="{24C0883A-E2A6-494D-9465-B5BDB7D3FB57}" type="pres">
      <dgm:prSet presAssocID="{B0F2A8DA-CC76-405F-9898-48CD0ECC3566}" presName="conn2-1" presStyleLbl="parChTrans1D3" presStyleIdx="3" presStyleCnt="6"/>
      <dgm:spPr/>
    </dgm:pt>
    <dgm:pt modelId="{AA9C9790-009A-40A6-AB8F-44EEC74266D1}" type="pres">
      <dgm:prSet presAssocID="{B0F2A8DA-CC76-405F-9898-48CD0ECC3566}" presName="connTx" presStyleLbl="parChTrans1D3" presStyleIdx="3" presStyleCnt="6"/>
      <dgm:spPr/>
    </dgm:pt>
    <dgm:pt modelId="{3481096C-BB69-4026-B9F7-545933DED069}" type="pres">
      <dgm:prSet presAssocID="{96B0BB2F-7924-4426-BE82-D892DA7BAAA3}" presName="root2" presStyleCnt="0"/>
      <dgm:spPr/>
    </dgm:pt>
    <dgm:pt modelId="{4EF12830-84BA-44FD-89EA-42A1EBD9F625}" type="pres">
      <dgm:prSet presAssocID="{96B0BB2F-7924-4426-BE82-D892DA7BAAA3}" presName="LevelTwoTextNode" presStyleLbl="node3" presStyleIdx="3" presStyleCnt="6" custScaleX="80881" custScaleY="31735" custLinFactNeighborX="-16768" custLinFactNeighborY="-3816">
        <dgm:presLayoutVars>
          <dgm:chPref val="3"/>
        </dgm:presLayoutVars>
      </dgm:prSet>
      <dgm:spPr/>
    </dgm:pt>
    <dgm:pt modelId="{68CBF520-98B2-4E06-A0E5-5234F48707EB}" type="pres">
      <dgm:prSet presAssocID="{96B0BB2F-7924-4426-BE82-D892DA7BAAA3}" presName="level3hierChild" presStyleCnt="0"/>
      <dgm:spPr/>
    </dgm:pt>
    <dgm:pt modelId="{84408C59-4DE3-4965-8AD8-361CE4508CB4}" type="pres">
      <dgm:prSet presAssocID="{B51FD7F7-06B2-4B94-B13F-490F2FBDD2DB}" presName="conn2-1" presStyleLbl="parChTrans1D3" presStyleIdx="4" presStyleCnt="6"/>
      <dgm:spPr/>
    </dgm:pt>
    <dgm:pt modelId="{7C3224AD-D751-47CD-915E-898D33302F69}" type="pres">
      <dgm:prSet presAssocID="{B51FD7F7-06B2-4B94-B13F-490F2FBDD2DB}" presName="connTx" presStyleLbl="parChTrans1D3" presStyleIdx="4" presStyleCnt="6"/>
      <dgm:spPr/>
    </dgm:pt>
    <dgm:pt modelId="{C5ACFDD0-EADE-4C82-BE4A-2DBD490F2EC0}" type="pres">
      <dgm:prSet presAssocID="{AB13A90C-7ED3-4E59-A46C-2898B5D23998}" presName="root2" presStyleCnt="0"/>
      <dgm:spPr/>
    </dgm:pt>
    <dgm:pt modelId="{6FD4BCBC-5EA5-4E02-9261-270CEE9AABD0}" type="pres">
      <dgm:prSet presAssocID="{AB13A90C-7ED3-4E59-A46C-2898B5D23998}" presName="LevelTwoTextNode" presStyleLbl="node3" presStyleIdx="4" presStyleCnt="6" custScaleX="80881" custScaleY="31735" custLinFactNeighborX="-16768" custLinFactNeighborY="-12084">
        <dgm:presLayoutVars>
          <dgm:chPref val="3"/>
        </dgm:presLayoutVars>
      </dgm:prSet>
      <dgm:spPr/>
    </dgm:pt>
    <dgm:pt modelId="{A442DF60-F131-4F96-82A5-8D8DDF09DD88}" type="pres">
      <dgm:prSet presAssocID="{AB13A90C-7ED3-4E59-A46C-2898B5D23998}" presName="level3hierChild" presStyleCnt="0"/>
      <dgm:spPr/>
    </dgm:pt>
    <dgm:pt modelId="{D8BBA9C1-7DA5-460B-B5AA-3A0F7FCDA141}" type="pres">
      <dgm:prSet presAssocID="{68DDA992-B07B-4451-8F3F-2F9003B103E4}" presName="conn2-1" presStyleLbl="parChTrans1D3" presStyleIdx="5" presStyleCnt="6"/>
      <dgm:spPr/>
    </dgm:pt>
    <dgm:pt modelId="{345F4D98-8B2A-4A3C-8728-056B046AE39A}" type="pres">
      <dgm:prSet presAssocID="{68DDA992-B07B-4451-8F3F-2F9003B103E4}" presName="connTx" presStyleLbl="parChTrans1D3" presStyleIdx="5" presStyleCnt="6"/>
      <dgm:spPr/>
    </dgm:pt>
    <dgm:pt modelId="{42FE52A8-0428-4528-9606-126CAFA0BCCA}" type="pres">
      <dgm:prSet presAssocID="{87C92EF7-8712-4408-99EC-B3166014C3D1}" presName="root2" presStyleCnt="0"/>
      <dgm:spPr/>
    </dgm:pt>
    <dgm:pt modelId="{729DB8B7-269C-4759-B8A1-E77463C4A15E}" type="pres">
      <dgm:prSet presAssocID="{87C92EF7-8712-4408-99EC-B3166014C3D1}" presName="LevelTwoTextNode" presStyleLbl="node3" presStyleIdx="5" presStyleCnt="6" custScaleX="80881" custScaleY="31735" custLinFactNeighborX="-16768" custLinFactNeighborY="-19080">
        <dgm:presLayoutVars>
          <dgm:chPref val="3"/>
        </dgm:presLayoutVars>
      </dgm:prSet>
      <dgm:spPr/>
    </dgm:pt>
    <dgm:pt modelId="{88FF0151-D20F-41F7-A34C-0A1821F9EC34}" type="pres">
      <dgm:prSet presAssocID="{87C92EF7-8712-4408-99EC-B3166014C3D1}" presName="level3hierChild" presStyleCnt="0"/>
      <dgm:spPr/>
    </dgm:pt>
    <dgm:pt modelId="{A3120546-B9EA-411E-B4FA-69742CB56188}" type="pres">
      <dgm:prSet presAssocID="{42598DCD-9433-4E92-AD03-E2850684EF29}" presName="conn2-1" presStyleLbl="parChTrans1D2" presStyleIdx="4" presStyleCnt="7"/>
      <dgm:spPr/>
    </dgm:pt>
    <dgm:pt modelId="{97C0C93A-901F-48C7-9CC2-C18CE86C5A0C}" type="pres">
      <dgm:prSet presAssocID="{42598DCD-9433-4E92-AD03-E2850684EF29}" presName="connTx" presStyleLbl="parChTrans1D2" presStyleIdx="4" presStyleCnt="7"/>
      <dgm:spPr/>
    </dgm:pt>
    <dgm:pt modelId="{89D66FB4-B2D9-4E12-838E-CEE348ECD272}" type="pres">
      <dgm:prSet presAssocID="{1272E8DD-78B8-4816-8056-2A7D0E8549C8}" presName="root2" presStyleCnt="0"/>
      <dgm:spPr/>
    </dgm:pt>
    <dgm:pt modelId="{96FE04F8-3A7F-432B-B5B4-8BD4C71BB6A9}" type="pres">
      <dgm:prSet presAssocID="{1272E8DD-78B8-4816-8056-2A7D0E8549C8}" presName="LevelTwoTextNode" presStyleLbl="node2" presStyleIdx="4" presStyleCnt="7" custScaleX="97591" custScaleY="33180" custLinFactNeighborX="-12853">
        <dgm:presLayoutVars>
          <dgm:chPref val="3"/>
        </dgm:presLayoutVars>
      </dgm:prSet>
      <dgm:spPr/>
    </dgm:pt>
    <dgm:pt modelId="{8412963D-C96A-4BA7-B72D-DEA3D9903B64}" type="pres">
      <dgm:prSet presAssocID="{1272E8DD-78B8-4816-8056-2A7D0E8549C8}" presName="level3hierChild" presStyleCnt="0"/>
      <dgm:spPr/>
    </dgm:pt>
    <dgm:pt modelId="{C5EDD40D-3930-49DB-8C3A-575C3EA72E94}" type="pres">
      <dgm:prSet presAssocID="{D9D95005-14C4-4AB5-AE65-007D6F5D5C18}" presName="conn2-1" presStyleLbl="parChTrans1D2" presStyleIdx="5" presStyleCnt="7"/>
      <dgm:spPr/>
    </dgm:pt>
    <dgm:pt modelId="{7748FF43-D640-4B56-A06A-5198BD657D7A}" type="pres">
      <dgm:prSet presAssocID="{D9D95005-14C4-4AB5-AE65-007D6F5D5C18}" presName="connTx" presStyleLbl="parChTrans1D2" presStyleIdx="5" presStyleCnt="7"/>
      <dgm:spPr/>
    </dgm:pt>
    <dgm:pt modelId="{E1E0A4B3-E40D-43BA-AAD5-25DDA72E038B}" type="pres">
      <dgm:prSet presAssocID="{34B9A615-9B10-43EC-B890-888067A7FB84}" presName="root2" presStyleCnt="0"/>
      <dgm:spPr/>
    </dgm:pt>
    <dgm:pt modelId="{B4293202-1B77-475A-8EA7-E3A6AB1DBE6D}" type="pres">
      <dgm:prSet presAssocID="{34B9A615-9B10-43EC-B890-888067A7FB84}" presName="LevelTwoTextNode" presStyleLbl="node2" presStyleIdx="5" presStyleCnt="7" custScaleX="97591" custScaleY="33180" custLinFactNeighborX="-12853">
        <dgm:presLayoutVars>
          <dgm:chPref val="3"/>
        </dgm:presLayoutVars>
      </dgm:prSet>
      <dgm:spPr/>
    </dgm:pt>
    <dgm:pt modelId="{8522C0D8-E2FB-442B-95BA-A321699F090B}" type="pres">
      <dgm:prSet presAssocID="{34B9A615-9B10-43EC-B890-888067A7FB84}" presName="level3hierChild" presStyleCnt="0"/>
      <dgm:spPr/>
    </dgm:pt>
    <dgm:pt modelId="{30571293-178B-4F05-BC77-96FD29FE83B6}" type="pres">
      <dgm:prSet presAssocID="{EA14A9A6-5B82-45B3-8C23-4BA4BE23D132}" presName="conn2-1" presStyleLbl="parChTrans1D2" presStyleIdx="6" presStyleCnt="7"/>
      <dgm:spPr/>
    </dgm:pt>
    <dgm:pt modelId="{5B9D6079-14E7-42CE-B418-2A4DDE8AB7B7}" type="pres">
      <dgm:prSet presAssocID="{EA14A9A6-5B82-45B3-8C23-4BA4BE23D132}" presName="connTx" presStyleLbl="parChTrans1D2" presStyleIdx="6" presStyleCnt="7"/>
      <dgm:spPr/>
    </dgm:pt>
    <dgm:pt modelId="{825FA42B-AFCE-4BAA-821C-FFD34E79D8F3}" type="pres">
      <dgm:prSet presAssocID="{EE2A5AE5-833E-4C97-B88F-6A291186935E}" presName="root2" presStyleCnt="0"/>
      <dgm:spPr/>
    </dgm:pt>
    <dgm:pt modelId="{E7E558D2-5EE1-4222-B3ED-086F373439EC}" type="pres">
      <dgm:prSet presAssocID="{EE2A5AE5-833E-4C97-B88F-6A291186935E}" presName="LevelTwoTextNode" presStyleLbl="node2" presStyleIdx="6" presStyleCnt="7" custScaleX="97591" custScaleY="33180" custLinFactNeighborX="-12853">
        <dgm:presLayoutVars>
          <dgm:chPref val="3"/>
        </dgm:presLayoutVars>
      </dgm:prSet>
      <dgm:spPr/>
    </dgm:pt>
    <dgm:pt modelId="{BBBE4EB2-F88B-42FB-BA08-FEFAF34020D5}" type="pres">
      <dgm:prSet presAssocID="{EE2A5AE5-833E-4C97-B88F-6A291186935E}" presName="level3hierChild" presStyleCnt="0"/>
      <dgm:spPr/>
    </dgm:pt>
  </dgm:ptLst>
  <dgm:cxnLst>
    <dgm:cxn modelId="{147FD904-AADC-40A7-B975-58ABF95B7764}" srcId="{325AE4C7-D24B-4EF5-947D-19737E98C990}" destId="{4C1187FF-BE31-433C-BD5B-E63A8FF3B95E}" srcOrd="0" destOrd="0" parTransId="{6A1CA111-6B1B-49A4-90AB-19B8A3C33591}" sibTransId="{C2556955-855B-4DB1-BFBF-9CADFC958ABC}"/>
    <dgm:cxn modelId="{AE2B3306-73BA-4801-8783-1BF7B5909523}" type="presOf" srcId="{FDB69A97-767E-4104-9C2C-CA11C4EBFC04}" destId="{31DEE247-E997-4D0A-9A24-D0992E7379D2}" srcOrd="0" destOrd="0" presId="urn:microsoft.com/office/officeart/2005/8/layout/hierarchy2#4"/>
    <dgm:cxn modelId="{FDA93C10-C65C-4133-84B5-C33309C186DD}" type="presOf" srcId="{1976AAF9-52AE-4B43-ACB6-2C704C6CA1F0}" destId="{108E982C-269A-4A2D-B241-2D49B9A7ECFE}" srcOrd="1" destOrd="0" presId="urn:microsoft.com/office/officeart/2005/8/layout/hierarchy2#4"/>
    <dgm:cxn modelId="{032D4910-50F5-424B-BF0D-BFFEF4CF431B}" type="presOf" srcId="{96B0BB2F-7924-4426-BE82-D892DA7BAAA3}" destId="{4EF12830-84BA-44FD-89EA-42A1EBD9F625}" srcOrd="0" destOrd="0" presId="urn:microsoft.com/office/officeart/2005/8/layout/hierarchy2#4"/>
    <dgm:cxn modelId="{123BE612-6242-47AD-AE74-DB40C88A8496}" srcId="{5C350C19-0CA2-45E1-BC12-8D680F861282}" destId="{96B0BB2F-7924-4426-BE82-D892DA7BAAA3}" srcOrd="3" destOrd="0" parTransId="{B0F2A8DA-CC76-405F-9898-48CD0ECC3566}" sibTransId="{085F38FC-1F60-4471-B091-2561A045D2DA}"/>
    <dgm:cxn modelId="{0203AF1B-A985-4088-A664-01C4F2281187}" type="presOf" srcId="{EE2A5AE5-833E-4C97-B88F-6A291186935E}" destId="{E7E558D2-5EE1-4222-B3ED-086F373439EC}" srcOrd="0" destOrd="0" presId="urn:microsoft.com/office/officeart/2005/8/layout/hierarchy2#4"/>
    <dgm:cxn modelId="{8284361C-1FA2-471D-BF45-8769FA791AD0}" type="presOf" srcId="{B0F2A8DA-CC76-405F-9898-48CD0ECC3566}" destId="{24C0883A-E2A6-494D-9465-B5BDB7D3FB57}" srcOrd="0" destOrd="0" presId="urn:microsoft.com/office/officeart/2005/8/layout/hierarchy2#4"/>
    <dgm:cxn modelId="{4742732D-803B-410C-8E02-CA53BB81E817}" type="presOf" srcId="{CC9BEBF4-0918-481C-B750-B42FCF78317D}" destId="{EE8198F0-5C01-4CDD-AE8A-BBF0EC70656E}" srcOrd="1" destOrd="0" presId="urn:microsoft.com/office/officeart/2005/8/layout/hierarchy2#4"/>
    <dgm:cxn modelId="{32CDD52D-38A7-4A98-857E-4973301F1901}" type="presOf" srcId="{6A1CA111-6B1B-49A4-90AB-19B8A3C33591}" destId="{250D3AA5-AAA8-430F-8FA7-DAB79F266FE7}" srcOrd="1" destOrd="0" presId="urn:microsoft.com/office/officeart/2005/8/layout/hierarchy2#4"/>
    <dgm:cxn modelId="{B5641231-B775-48B1-9FB2-80B51242C8F9}" srcId="{5C350C19-0CA2-45E1-BC12-8D680F861282}" destId="{87C92EF7-8712-4408-99EC-B3166014C3D1}" srcOrd="5" destOrd="0" parTransId="{68DDA992-B07B-4451-8F3F-2F9003B103E4}" sibTransId="{BD6C0C12-28A8-49BC-832B-2D931E02D6E9}"/>
    <dgm:cxn modelId="{66A6473F-0E87-47BB-803D-67FAB189773C}" srcId="{325AE4C7-D24B-4EF5-947D-19737E98C990}" destId="{EE2A5AE5-833E-4C97-B88F-6A291186935E}" srcOrd="6" destOrd="0" parTransId="{EA14A9A6-5B82-45B3-8C23-4BA4BE23D132}" sibTransId="{C6459A2C-C0E1-4BD5-A59A-A7798F60FB6E}"/>
    <dgm:cxn modelId="{918E7A5C-0D6E-447F-9509-299533C77B30}" srcId="{325AE4C7-D24B-4EF5-947D-19737E98C990}" destId="{FDB69A97-767E-4104-9C2C-CA11C4EBFC04}" srcOrd="1" destOrd="0" parTransId="{7A5B22B0-0878-4236-B6C0-B941E667152F}" sibTransId="{A76286C9-1B87-4067-BB82-25D89FF7207D}"/>
    <dgm:cxn modelId="{67491E5E-AB97-49A6-9259-2D5FEB02E4CA}" srcId="{5C350C19-0CA2-45E1-BC12-8D680F861282}" destId="{901C45C0-8ABB-4921-8374-5F04489F4D74}" srcOrd="1" destOrd="0" parTransId="{D59D8555-8849-4C21-89FE-392E350FF95F}" sibTransId="{C1237B49-5A77-46A8-995C-0387ABD57A7F}"/>
    <dgm:cxn modelId="{3968996D-60D9-4A78-84F0-60313C2AFAF8}" type="presOf" srcId="{6A1CA111-6B1B-49A4-90AB-19B8A3C33591}" destId="{A287B8DE-F679-49D4-9BCF-27DA0AD833AA}" srcOrd="0" destOrd="0" presId="urn:microsoft.com/office/officeart/2005/8/layout/hierarchy2#4"/>
    <dgm:cxn modelId="{5C699D6D-7634-4F85-A1DE-9190EDA8F802}" type="presOf" srcId="{B51FD7F7-06B2-4B94-B13F-490F2FBDD2DB}" destId="{84408C59-4DE3-4965-8AD8-361CE4508CB4}" srcOrd="0" destOrd="0" presId="urn:microsoft.com/office/officeart/2005/8/layout/hierarchy2#4"/>
    <dgm:cxn modelId="{D2C0E54E-8892-4B87-AB10-AF5C44B8B5C5}" type="presOf" srcId="{7A5B22B0-0878-4236-B6C0-B941E667152F}" destId="{83FC748C-ECB7-4C1D-A23C-67F70D8D6C3C}" srcOrd="1" destOrd="0" presId="urn:microsoft.com/office/officeart/2005/8/layout/hierarchy2#4"/>
    <dgm:cxn modelId="{33715451-06F7-4F44-A9B3-ACA5DDA8E381}" type="presOf" srcId="{D59D8555-8849-4C21-89FE-392E350FF95F}" destId="{6E950648-E5C0-4BD6-8682-5DBBFC617183}" srcOrd="0" destOrd="0" presId="urn:microsoft.com/office/officeart/2005/8/layout/hierarchy2#4"/>
    <dgm:cxn modelId="{3B31D771-218C-4614-BE40-74EC40E764D2}" srcId="{325AE4C7-D24B-4EF5-947D-19737E98C990}" destId="{5C350C19-0CA2-45E1-BC12-8D680F861282}" srcOrd="3" destOrd="0" parTransId="{CC9BEBF4-0918-481C-B750-B42FCF78317D}" sibTransId="{7E78A49E-D2E0-4F6F-B497-33EC08FBE64F}"/>
    <dgm:cxn modelId="{7D556B5A-E013-435F-AFBB-2A56956BD89D}" type="presOf" srcId="{34B9A615-9B10-43EC-B890-888067A7FB84}" destId="{B4293202-1B77-475A-8EA7-E3A6AB1DBE6D}" srcOrd="0" destOrd="0" presId="urn:microsoft.com/office/officeart/2005/8/layout/hierarchy2#4"/>
    <dgm:cxn modelId="{2C914480-1E72-4CA6-BCD4-9AF7F0926AAE}" srcId="{325AE4C7-D24B-4EF5-947D-19737E98C990}" destId="{CB7AC239-571C-4BD7-9408-049873814E4C}" srcOrd="2" destOrd="0" parTransId="{1976AAF9-52AE-4B43-ACB6-2C704C6CA1F0}" sibTransId="{AA6FEC8A-A2C7-4A05-B613-2A40048B65CD}"/>
    <dgm:cxn modelId="{2F5D5580-6ECC-4227-83BE-576D51D4320D}" type="presOf" srcId="{87C92EF7-8712-4408-99EC-B3166014C3D1}" destId="{729DB8B7-269C-4759-B8A1-E77463C4A15E}" srcOrd="0" destOrd="0" presId="urn:microsoft.com/office/officeart/2005/8/layout/hierarchy2#4"/>
    <dgm:cxn modelId="{77676C82-34EB-4098-B5B7-2192A523C91D}" type="presOf" srcId="{D9D95005-14C4-4AB5-AE65-007D6F5D5C18}" destId="{C5EDD40D-3930-49DB-8C3A-575C3EA72E94}" srcOrd="0" destOrd="0" presId="urn:microsoft.com/office/officeart/2005/8/layout/hierarchy2#4"/>
    <dgm:cxn modelId="{2D594785-91C9-4CAD-8615-BD6C88EF0667}" type="presOf" srcId="{B0F2A8DA-CC76-405F-9898-48CD0ECC3566}" destId="{AA9C9790-009A-40A6-AB8F-44EEC74266D1}" srcOrd="1" destOrd="0" presId="urn:microsoft.com/office/officeart/2005/8/layout/hierarchy2#4"/>
    <dgm:cxn modelId="{B9BE038B-7B8A-482C-9D81-CCA9E2954E32}" srcId="{3F32C485-8213-4765-A4BD-CB2B262459CE}" destId="{325AE4C7-D24B-4EF5-947D-19737E98C990}" srcOrd="0" destOrd="0" parTransId="{1D6A69DE-0732-4CD3-83F3-3D2737E654C8}" sibTransId="{67FBB468-4D39-41FF-92E5-237FF1B74141}"/>
    <dgm:cxn modelId="{07A2FC8D-8706-4447-933D-14426886FACD}" type="presOf" srcId="{35274899-611D-4B9B-82FA-A2EE8345A3B3}" destId="{A47560ED-B4E4-4439-BEDA-FE1A854ABAA9}" srcOrd="1" destOrd="0" presId="urn:microsoft.com/office/officeart/2005/8/layout/hierarchy2#4"/>
    <dgm:cxn modelId="{377C518E-BEB6-48EF-BB40-91238A81621B}" type="presOf" srcId="{55429F08-47D9-47A5-BDFA-00B385B6901B}" destId="{6594A313-ABC4-465A-9000-985CB17C84FA}" srcOrd="0" destOrd="0" presId="urn:microsoft.com/office/officeart/2005/8/layout/hierarchy2#4"/>
    <dgm:cxn modelId="{2553B28E-0751-4F0D-A101-029C68BE869F}" type="presOf" srcId="{42598DCD-9433-4E92-AD03-E2850684EF29}" destId="{97C0C93A-901F-48C7-9CC2-C18CE86C5A0C}" srcOrd="1" destOrd="0" presId="urn:microsoft.com/office/officeart/2005/8/layout/hierarchy2#4"/>
    <dgm:cxn modelId="{93300E8F-C847-4C76-BDA8-AD2A5BF7BA4A}" type="presOf" srcId="{7A5B22B0-0878-4236-B6C0-B941E667152F}" destId="{D88F7021-CB31-479D-B78C-94FFB9251074}" srcOrd="0" destOrd="0" presId="urn:microsoft.com/office/officeart/2005/8/layout/hierarchy2#4"/>
    <dgm:cxn modelId="{4BA0E28F-873E-43F9-A9E5-65346A9B24E0}" type="presOf" srcId="{EA14A9A6-5B82-45B3-8C23-4BA4BE23D132}" destId="{30571293-178B-4F05-BC77-96FD29FE83B6}" srcOrd="0" destOrd="0" presId="urn:microsoft.com/office/officeart/2005/8/layout/hierarchy2#4"/>
    <dgm:cxn modelId="{567E0692-CAC9-4EA8-BACD-556CB1C7A9EE}" type="presOf" srcId="{B73ECEE8-CD8B-4104-BE6C-2AA5BABAE80C}" destId="{150CEA32-EFEC-4917-980B-B3FCFF472942}" srcOrd="1" destOrd="0" presId="urn:microsoft.com/office/officeart/2005/8/layout/hierarchy2#4"/>
    <dgm:cxn modelId="{B799C792-E8E3-43B6-BD7A-C6AEB21AF85A}" type="presOf" srcId="{42598DCD-9433-4E92-AD03-E2850684EF29}" destId="{A3120546-B9EA-411E-B4FA-69742CB56188}" srcOrd="0" destOrd="0" presId="urn:microsoft.com/office/officeart/2005/8/layout/hierarchy2#4"/>
    <dgm:cxn modelId="{E890C996-A85B-4481-AE5A-EFDEF66F5060}" srcId="{325AE4C7-D24B-4EF5-947D-19737E98C990}" destId="{1272E8DD-78B8-4816-8056-2A7D0E8549C8}" srcOrd="4" destOrd="0" parTransId="{42598DCD-9433-4E92-AD03-E2850684EF29}" sibTransId="{4080C925-97DC-4120-8FAE-B947B85F969E}"/>
    <dgm:cxn modelId="{A7BBF4A0-332E-454A-B4ED-7D6C98744846}" type="presOf" srcId="{B51FD7F7-06B2-4B94-B13F-490F2FBDD2DB}" destId="{7C3224AD-D751-47CD-915E-898D33302F69}" srcOrd="1" destOrd="0" presId="urn:microsoft.com/office/officeart/2005/8/layout/hierarchy2#4"/>
    <dgm:cxn modelId="{415490A5-FF66-4397-A87E-D2ADE3B3DADE}" type="presOf" srcId="{B73ECEE8-CD8B-4104-BE6C-2AA5BABAE80C}" destId="{926E7A22-09E0-4267-98C8-2E6B264DDE50}" srcOrd="0" destOrd="0" presId="urn:microsoft.com/office/officeart/2005/8/layout/hierarchy2#4"/>
    <dgm:cxn modelId="{844E0BA9-643B-4FE0-847D-23B6E69E7D9E}" type="presOf" srcId="{1976AAF9-52AE-4B43-ACB6-2C704C6CA1F0}" destId="{CBF3F27D-9A4C-4407-A997-821400872794}" srcOrd="0" destOrd="0" presId="urn:microsoft.com/office/officeart/2005/8/layout/hierarchy2#4"/>
    <dgm:cxn modelId="{381863B2-2C6B-44F4-935A-D67F7FA1656A}" type="presOf" srcId="{EA14A9A6-5B82-45B3-8C23-4BA4BE23D132}" destId="{5B9D6079-14E7-42CE-B418-2A4DDE8AB7B7}" srcOrd="1" destOrd="0" presId="urn:microsoft.com/office/officeart/2005/8/layout/hierarchy2#4"/>
    <dgm:cxn modelId="{8BF65EB3-E7DC-4F17-B806-8870493E1D7C}" type="presOf" srcId="{D59D8555-8849-4C21-89FE-392E350FF95F}" destId="{151E0324-31E5-4D5B-A536-7AE3245866BF}" srcOrd="1" destOrd="0" presId="urn:microsoft.com/office/officeart/2005/8/layout/hierarchy2#4"/>
    <dgm:cxn modelId="{26A100B4-0E33-4A60-BCC7-AC8DFAE3E9A9}" srcId="{325AE4C7-D24B-4EF5-947D-19737E98C990}" destId="{34B9A615-9B10-43EC-B890-888067A7FB84}" srcOrd="5" destOrd="0" parTransId="{D9D95005-14C4-4AB5-AE65-007D6F5D5C18}" sibTransId="{8653A495-6048-48E1-BD4A-2651B2B5F4FA}"/>
    <dgm:cxn modelId="{38BEAAB6-D705-4F42-BA69-9D3F85BE686B}" type="presOf" srcId="{35274899-611D-4B9B-82FA-A2EE8345A3B3}" destId="{3790C520-B58E-4C45-BA66-706F1D7906C4}" srcOrd="0" destOrd="0" presId="urn:microsoft.com/office/officeart/2005/8/layout/hierarchy2#4"/>
    <dgm:cxn modelId="{194345BA-D4E3-466D-9CBE-CDE9A2660D8C}" type="presOf" srcId="{68DDA992-B07B-4451-8F3F-2F9003B103E4}" destId="{345F4D98-8B2A-4A3C-8728-056B046AE39A}" srcOrd="1" destOrd="0" presId="urn:microsoft.com/office/officeart/2005/8/layout/hierarchy2#4"/>
    <dgm:cxn modelId="{483D06C0-43DE-4DF4-BAE2-DCDDA6CE3441}" type="presOf" srcId="{CC9BEBF4-0918-481C-B750-B42FCF78317D}" destId="{A7E57007-9FCF-46A0-A22A-EF565583111C}" srcOrd="0" destOrd="0" presId="urn:microsoft.com/office/officeart/2005/8/layout/hierarchy2#4"/>
    <dgm:cxn modelId="{8A79A2C2-66D6-44E7-B0CC-BF8F6ABF892C}" type="presOf" srcId="{AB13A90C-7ED3-4E59-A46C-2898B5D23998}" destId="{6FD4BCBC-5EA5-4E02-9261-270CEE9AABD0}" srcOrd="0" destOrd="0" presId="urn:microsoft.com/office/officeart/2005/8/layout/hierarchy2#4"/>
    <dgm:cxn modelId="{A332AAC8-1ABF-479B-A492-F5A4B7F2E5E8}" type="presOf" srcId="{DAB663E8-0DA4-49CA-B503-2BDC96E51775}" destId="{885C859B-AFA2-46E8-A502-973005290DF3}" srcOrd="0" destOrd="0" presId="urn:microsoft.com/office/officeart/2005/8/layout/hierarchy2#4"/>
    <dgm:cxn modelId="{490C9DC9-630A-4954-8AD0-0E6A6AFAA1F4}" type="presOf" srcId="{901C45C0-8ABB-4921-8374-5F04489F4D74}" destId="{C5EB121F-F3CB-4785-9AF8-721EDC64B075}" srcOrd="0" destOrd="0" presId="urn:microsoft.com/office/officeart/2005/8/layout/hierarchy2#4"/>
    <dgm:cxn modelId="{038529CF-27F6-4496-9CC4-2EFC7A099CB6}" type="presOf" srcId="{4C1187FF-BE31-433C-BD5B-E63A8FF3B95E}" destId="{075806FD-33A5-47C9-AA68-FE59CB851636}" srcOrd="0" destOrd="0" presId="urn:microsoft.com/office/officeart/2005/8/layout/hierarchy2#4"/>
    <dgm:cxn modelId="{DA912DDD-F55D-4B77-B363-3291D25F9D41}" type="presOf" srcId="{1272E8DD-78B8-4816-8056-2A7D0E8549C8}" destId="{96FE04F8-3A7F-432B-B5B4-8BD4C71BB6A9}" srcOrd="0" destOrd="0" presId="urn:microsoft.com/office/officeart/2005/8/layout/hierarchy2#4"/>
    <dgm:cxn modelId="{72FD65E3-57BE-471E-AC6A-3AF5D835B00C}" type="presOf" srcId="{5C350C19-0CA2-45E1-BC12-8D680F861282}" destId="{BF3D478A-BD5D-4570-97A9-16C29444C924}" srcOrd="0" destOrd="0" presId="urn:microsoft.com/office/officeart/2005/8/layout/hierarchy2#4"/>
    <dgm:cxn modelId="{BA30DCE4-B2AC-4266-888E-DB91CE0A189A}" srcId="{5C350C19-0CA2-45E1-BC12-8D680F861282}" destId="{55429F08-47D9-47A5-BDFA-00B385B6901B}" srcOrd="2" destOrd="0" parTransId="{B73ECEE8-CD8B-4104-BE6C-2AA5BABAE80C}" sibTransId="{B0C22588-CFA6-4514-B0D4-0CA47C355FAE}"/>
    <dgm:cxn modelId="{B0DBF8E5-AB29-4F0B-9975-12D14A54B5D4}" type="presOf" srcId="{68DDA992-B07B-4451-8F3F-2F9003B103E4}" destId="{D8BBA9C1-7DA5-460B-B5AA-3A0F7FCDA141}" srcOrd="0" destOrd="0" presId="urn:microsoft.com/office/officeart/2005/8/layout/hierarchy2#4"/>
    <dgm:cxn modelId="{3F51CAE8-1202-4565-A1FC-B7E2B5587152}" srcId="{5C350C19-0CA2-45E1-BC12-8D680F861282}" destId="{AB13A90C-7ED3-4E59-A46C-2898B5D23998}" srcOrd="4" destOrd="0" parTransId="{B51FD7F7-06B2-4B94-B13F-490F2FBDD2DB}" sibTransId="{A69A0CBC-584F-4F06-AD67-7880FBB9084B}"/>
    <dgm:cxn modelId="{CB905AED-B296-420C-B904-C24ADCBBE9B4}" type="presOf" srcId="{D9D95005-14C4-4AB5-AE65-007D6F5D5C18}" destId="{7748FF43-D640-4B56-A06A-5198BD657D7A}" srcOrd="1" destOrd="0" presId="urn:microsoft.com/office/officeart/2005/8/layout/hierarchy2#4"/>
    <dgm:cxn modelId="{5D07B9EF-227E-4EAA-A0B0-F9E9546E3A8E}" srcId="{5C350C19-0CA2-45E1-BC12-8D680F861282}" destId="{DAB663E8-0DA4-49CA-B503-2BDC96E51775}" srcOrd="0" destOrd="0" parTransId="{35274899-611D-4B9B-82FA-A2EE8345A3B3}" sibTransId="{F029FF3D-599B-4C54-AA32-05E070D36E8F}"/>
    <dgm:cxn modelId="{0BD4D9F3-25BF-4762-86B7-B1C69C69D039}" type="presOf" srcId="{CB7AC239-571C-4BD7-9408-049873814E4C}" destId="{5F113677-991E-4FBC-BD99-564196739CB1}" srcOrd="0" destOrd="0" presId="urn:microsoft.com/office/officeart/2005/8/layout/hierarchy2#4"/>
    <dgm:cxn modelId="{E75C5DF9-E24B-41A9-BBE8-1323E9B18B8C}" type="presOf" srcId="{325AE4C7-D24B-4EF5-947D-19737E98C990}" destId="{2DB792F1-E970-4C88-A21E-916C2C1592EE}" srcOrd="0" destOrd="0" presId="urn:microsoft.com/office/officeart/2005/8/layout/hierarchy2#4"/>
    <dgm:cxn modelId="{275330FE-A20F-4AB6-B5DF-E375AB56DD3D}" type="presOf" srcId="{3F32C485-8213-4765-A4BD-CB2B262459CE}" destId="{1CE607AD-744B-4FB7-8986-6F9B9D271B0F}" srcOrd="0" destOrd="0" presId="urn:microsoft.com/office/officeart/2005/8/layout/hierarchy2#4"/>
    <dgm:cxn modelId="{0008E692-C0B7-4424-9A6A-8ED2DA9BEB22}" type="presParOf" srcId="{1CE607AD-744B-4FB7-8986-6F9B9D271B0F}" destId="{536ECBC6-4DB9-4804-A36C-B4D50B07FE0A}" srcOrd="0" destOrd="0" presId="urn:microsoft.com/office/officeart/2005/8/layout/hierarchy2#4"/>
    <dgm:cxn modelId="{6BC3EE6D-BD65-44DC-829C-2D92B1F4615D}" type="presParOf" srcId="{536ECBC6-4DB9-4804-A36C-B4D50B07FE0A}" destId="{2DB792F1-E970-4C88-A21E-916C2C1592EE}" srcOrd="0" destOrd="0" presId="urn:microsoft.com/office/officeart/2005/8/layout/hierarchy2#4"/>
    <dgm:cxn modelId="{6973AD2C-81C4-40C5-BC34-10FD1FFEA365}" type="presParOf" srcId="{536ECBC6-4DB9-4804-A36C-B4D50B07FE0A}" destId="{C10A5240-E46B-4B8C-BAAF-FCE17BD669AB}" srcOrd="1" destOrd="0" presId="urn:microsoft.com/office/officeart/2005/8/layout/hierarchy2#4"/>
    <dgm:cxn modelId="{415841D5-1B8D-45B8-8FDA-8EC11815FF78}" type="presParOf" srcId="{C10A5240-E46B-4B8C-BAAF-FCE17BD669AB}" destId="{A287B8DE-F679-49D4-9BCF-27DA0AD833AA}" srcOrd="0" destOrd="0" presId="urn:microsoft.com/office/officeart/2005/8/layout/hierarchy2#4"/>
    <dgm:cxn modelId="{F5F8D8AF-ED6D-457D-A9F2-7E9B6DB2F6E1}" type="presParOf" srcId="{A287B8DE-F679-49D4-9BCF-27DA0AD833AA}" destId="{250D3AA5-AAA8-430F-8FA7-DAB79F266FE7}" srcOrd="0" destOrd="0" presId="urn:microsoft.com/office/officeart/2005/8/layout/hierarchy2#4"/>
    <dgm:cxn modelId="{3880122B-017C-49A5-8388-B451312370DF}" type="presParOf" srcId="{C10A5240-E46B-4B8C-BAAF-FCE17BD669AB}" destId="{37C2AF9D-66A3-46D0-9602-61AEBCC7956B}" srcOrd="1" destOrd="0" presId="urn:microsoft.com/office/officeart/2005/8/layout/hierarchy2#4"/>
    <dgm:cxn modelId="{FD111055-F0B1-4BC2-8D44-25D437918E27}" type="presParOf" srcId="{37C2AF9D-66A3-46D0-9602-61AEBCC7956B}" destId="{075806FD-33A5-47C9-AA68-FE59CB851636}" srcOrd="0" destOrd="0" presId="urn:microsoft.com/office/officeart/2005/8/layout/hierarchy2#4"/>
    <dgm:cxn modelId="{7B604F7C-5CDF-4E98-814E-1F7032E8AACA}" type="presParOf" srcId="{37C2AF9D-66A3-46D0-9602-61AEBCC7956B}" destId="{C1B11255-E164-4BC6-B005-D68A580C9391}" srcOrd="1" destOrd="0" presId="urn:microsoft.com/office/officeart/2005/8/layout/hierarchy2#4"/>
    <dgm:cxn modelId="{79581B7E-C687-4659-994B-DF8C9F44FF45}" type="presParOf" srcId="{C10A5240-E46B-4B8C-BAAF-FCE17BD669AB}" destId="{D88F7021-CB31-479D-B78C-94FFB9251074}" srcOrd="2" destOrd="0" presId="urn:microsoft.com/office/officeart/2005/8/layout/hierarchy2#4"/>
    <dgm:cxn modelId="{AEF770D9-4276-4763-85D8-8247DB6505D7}" type="presParOf" srcId="{D88F7021-CB31-479D-B78C-94FFB9251074}" destId="{83FC748C-ECB7-4C1D-A23C-67F70D8D6C3C}" srcOrd="0" destOrd="0" presId="urn:microsoft.com/office/officeart/2005/8/layout/hierarchy2#4"/>
    <dgm:cxn modelId="{E6311378-CA98-4753-B2D0-90924E910889}" type="presParOf" srcId="{C10A5240-E46B-4B8C-BAAF-FCE17BD669AB}" destId="{18A1EA00-1B85-42E4-8E5A-CCFDCFC4DE54}" srcOrd="3" destOrd="0" presId="urn:microsoft.com/office/officeart/2005/8/layout/hierarchy2#4"/>
    <dgm:cxn modelId="{643F00B7-AC99-4C2F-AC5F-A3D44D2BB961}" type="presParOf" srcId="{18A1EA00-1B85-42E4-8E5A-CCFDCFC4DE54}" destId="{31DEE247-E997-4D0A-9A24-D0992E7379D2}" srcOrd="0" destOrd="0" presId="urn:microsoft.com/office/officeart/2005/8/layout/hierarchy2#4"/>
    <dgm:cxn modelId="{B1DFF867-FF9D-4779-BCF8-0E1E50E4C47A}" type="presParOf" srcId="{18A1EA00-1B85-42E4-8E5A-CCFDCFC4DE54}" destId="{F69FCE23-0AA8-4B3A-99DF-7CC7F24D5296}" srcOrd="1" destOrd="0" presId="urn:microsoft.com/office/officeart/2005/8/layout/hierarchy2#4"/>
    <dgm:cxn modelId="{64A0126B-B5D4-4708-AE10-3B407BF12FBC}" type="presParOf" srcId="{C10A5240-E46B-4B8C-BAAF-FCE17BD669AB}" destId="{CBF3F27D-9A4C-4407-A997-821400872794}" srcOrd="4" destOrd="0" presId="urn:microsoft.com/office/officeart/2005/8/layout/hierarchy2#4"/>
    <dgm:cxn modelId="{DF155A17-748B-49FD-A710-B4D6221F4892}" type="presParOf" srcId="{CBF3F27D-9A4C-4407-A997-821400872794}" destId="{108E982C-269A-4A2D-B241-2D49B9A7ECFE}" srcOrd="0" destOrd="0" presId="urn:microsoft.com/office/officeart/2005/8/layout/hierarchy2#4"/>
    <dgm:cxn modelId="{734B39BD-81E9-46B5-B899-903296CB67C2}" type="presParOf" srcId="{C10A5240-E46B-4B8C-BAAF-FCE17BD669AB}" destId="{8C201E9A-6BE7-4535-937E-74EC8458835D}" srcOrd="5" destOrd="0" presId="urn:microsoft.com/office/officeart/2005/8/layout/hierarchy2#4"/>
    <dgm:cxn modelId="{185C83BF-4BE6-4B45-9D60-53B745865FB8}" type="presParOf" srcId="{8C201E9A-6BE7-4535-937E-74EC8458835D}" destId="{5F113677-991E-4FBC-BD99-564196739CB1}" srcOrd="0" destOrd="0" presId="urn:microsoft.com/office/officeart/2005/8/layout/hierarchy2#4"/>
    <dgm:cxn modelId="{A033A497-D3FB-49DF-A8EF-BE1168E46793}" type="presParOf" srcId="{8C201E9A-6BE7-4535-937E-74EC8458835D}" destId="{9518BFD7-4056-4D1A-A78F-9157DCF84D69}" srcOrd="1" destOrd="0" presId="urn:microsoft.com/office/officeart/2005/8/layout/hierarchy2#4"/>
    <dgm:cxn modelId="{C213904B-B964-470C-A3C4-E117B2C75D15}" type="presParOf" srcId="{C10A5240-E46B-4B8C-BAAF-FCE17BD669AB}" destId="{A7E57007-9FCF-46A0-A22A-EF565583111C}" srcOrd="6" destOrd="0" presId="urn:microsoft.com/office/officeart/2005/8/layout/hierarchy2#4"/>
    <dgm:cxn modelId="{13C7D17A-6D76-444C-B365-E50E98A303E1}" type="presParOf" srcId="{A7E57007-9FCF-46A0-A22A-EF565583111C}" destId="{EE8198F0-5C01-4CDD-AE8A-BBF0EC70656E}" srcOrd="0" destOrd="0" presId="urn:microsoft.com/office/officeart/2005/8/layout/hierarchy2#4"/>
    <dgm:cxn modelId="{64E5F25F-8B9D-456E-A077-3D0349DC7775}" type="presParOf" srcId="{C10A5240-E46B-4B8C-BAAF-FCE17BD669AB}" destId="{961578C0-B659-4CD4-8C5E-B274EB54740D}" srcOrd="7" destOrd="0" presId="urn:microsoft.com/office/officeart/2005/8/layout/hierarchy2#4"/>
    <dgm:cxn modelId="{937AC9A4-D3E5-4974-8CD1-D0403AFE6C34}" type="presParOf" srcId="{961578C0-B659-4CD4-8C5E-B274EB54740D}" destId="{BF3D478A-BD5D-4570-97A9-16C29444C924}" srcOrd="0" destOrd="0" presId="urn:microsoft.com/office/officeart/2005/8/layout/hierarchy2#4"/>
    <dgm:cxn modelId="{70912B90-912A-48A2-AA92-5D6F52105852}" type="presParOf" srcId="{961578C0-B659-4CD4-8C5E-B274EB54740D}" destId="{7D917402-8F74-4950-A44A-517C091EF109}" srcOrd="1" destOrd="0" presId="urn:microsoft.com/office/officeart/2005/8/layout/hierarchy2#4"/>
    <dgm:cxn modelId="{6F8ED8DC-614F-4AF5-A5DD-F3D47379FA5B}" type="presParOf" srcId="{7D917402-8F74-4950-A44A-517C091EF109}" destId="{3790C520-B58E-4C45-BA66-706F1D7906C4}" srcOrd="0" destOrd="0" presId="urn:microsoft.com/office/officeart/2005/8/layout/hierarchy2#4"/>
    <dgm:cxn modelId="{2417D446-4664-4179-963C-1E03F1EB4481}" type="presParOf" srcId="{3790C520-B58E-4C45-BA66-706F1D7906C4}" destId="{A47560ED-B4E4-4439-BEDA-FE1A854ABAA9}" srcOrd="0" destOrd="0" presId="urn:microsoft.com/office/officeart/2005/8/layout/hierarchy2#4"/>
    <dgm:cxn modelId="{E0C86FE3-28D4-4E19-BD8F-A7AD32809C0C}" type="presParOf" srcId="{7D917402-8F74-4950-A44A-517C091EF109}" destId="{5D3B64D1-78C5-456E-87FE-8A2CB7536887}" srcOrd="1" destOrd="0" presId="urn:microsoft.com/office/officeart/2005/8/layout/hierarchy2#4"/>
    <dgm:cxn modelId="{B835E505-BE82-43E0-8CC8-B829D56D514A}" type="presParOf" srcId="{5D3B64D1-78C5-456E-87FE-8A2CB7536887}" destId="{885C859B-AFA2-46E8-A502-973005290DF3}" srcOrd="0" destOrd="0" presId="urn:microsoft.com/office/officeart/2005/8/layout/hierarchy2#4"/>
    <dgm:cxn modelId="{8911D721-8B40-43F4-A7A6-AFE6366019D2}" type="presParOf" srcId="{5D3B64D1-78C5-456E-87FE-8A2CB7536887}" destId="{EEF13CA8-E270-4192-94AD-084847829835}" srcOrd="1" destOrd="0" presId="urn:microsoft.com/office/officeart/2005/8/layout/hierarchy2#4"/>
    <dgm:cxn modelId="{0A6C949F-D207-4F2C-BEF8-BB2A4C3A15CD}" type="presParOf" srcId="{7D917402-8F74-4950-A44A-517C091EF109}" destId="{6E950648-E5C0-4BD6-8682-5DBBFC617183}" srcOrd="2" destOrd="0" presId="urn:microsoft.com/office/officeart/2005/8/layout/hierarchy2#4"/>
    <dgm:cxn modelId="{6C41BF83-A181-49D3-BDC3-932DC3D0AD86}" type="presParOf" srcId="{6E950648-E5C0-4BD6-8682-5DBBFC617183}" destId="{151E0324-31E5-4D5B-A536-7AE3245866BF}" srcOrd="0" destOrd="0" presId="urn:microsoft.com/office/officeart/2005/8/layout/hierarchy2#4"/>
    <dgm:cxn modelId="{E58533BF-8899-4AB2-9034-86503D7A8024}" type="presParOf" srcId="{7D917402-8F74-4950-A44A-517C091EF109}" destId="{39EC4230-27AD-4223-8D10-DD0B0FAB69FF}" srcOrd="3" destOrd="0" presId="urn:microsoft.com/office/officeart/2005/8/layout/hierarchy2#4"/>
    <dgm:cxn modelId="{7109435A-CBF2-42FF-BC34-45688878261A}" type="presParOf" srcId="{39EC4230-27AD-4223-8D10-DD0B0FAB69FF}" destId="{C5EB121F-F3CB-4785-9AF8-721EDC64B075}" srcOrd="0" destOrd="0" presId="urn:microsoft.com/office/officeart/2005/8/layout/hierarchy2#4"/>
    <dgm:cxn modelId="{D18A7CE4-F5AF-425B-9007-BEC4BBE6FE14}" type="presParOf" srcId="{39EC4230-27AD-4223-8D10-DD0B0FAB69FF}" destId="{453F55DF-D81E-42DF-A418-77172684F29D}" srcOrd="1" destOrd="0" presId="urn:microsoft.com/office/officeart/2005/8/layout/hierarchy2#4"/>
    <dgm:cxn modelId="{1DB17771-B9C5-479F-8AC2-E8773CFC87F2}" type="presParOf" srcId="{7D917402-8F74-4950-A44A-517C091EF109}" destId="{926E7A22-09E0-4267-98C8-2E6B264DDE50}" srcOrd="4" destOrd="0" presId="urn:microsoft.com/office/officeart/2005/8/layout/hierarchy2#4"/>
    <dgm:cxn modelId="{B6F9BC76-8925-44C8-9163-503ADDC84005}" type="presParOf" srcId="{926E7A22-09E0-4267-98C8-2E6B264DDE50}" destId="{150CEA32-EFEC-4917-980B-B3FCFF472942}" srcOrd="0" destOrd="0" presId="urn:microsoft.com/office/officeart/2005/8/layout/hierarchy2#4"/>
    <dgm:cxn modelId="{C9669262-8673-4322-9997-91126A6355D4}" type="presParOf" srcId="{7D917402-8F74-4950-A44A-517C091EF109}" destId="{222267F5-60A9-48B5-B3B2-61448397DC07}" srcOrd="5" destOrd="0" presId="urn:microsoft.com/office/officeart/2005/8/layout/hierarchy2#4"/>
    <dgm:cxn modelId="{3FF2DEDD-6129-4E5C-B72A-963AB8328BE4}" type="presParOf" srcId="{222267F5-60A9-48B5-B3B2-61448397DC07}" destId="{6594A313-ABC4-465A-9000-985CB17C84FA}" srcOrd="0" destOrd="0" presId="urn:microsoft.com/office/officeart/2005/8/layout/hierarchy2#4"/>
    <dgm:cxn modelId="{A519B2FF-4596-46F1-845F-E312712B56ED}" type="presParOf" srcId="{222267F5-60A9-48B5-B3B2-61448397DC07}" destId="{0D2C0577-DC5A-4B8B-A16B-EE2B63E5AA39}" srcOrd="1" destOrd="0" presId="urn:microsoft.com/office/officeart/2005/8/layout/hierarchy2#4"/>
    <dgm:cxn modelId="{4621E7BB-FC0F-4874-9FE9-6561A08C2E9A}" type="presParOf" srcId="{7D917402-8F74-4950-A44A-517C091EF109}" destId="{24C0883A-E2A6-494D-9465-B5BDB7D3FB57}" srcOrd="6" destOrd="0" presId="urn:microsoft.com/office/officeart/2005/8/layout/hierarchy2#4"/>
    <dgm:cxn modelId="{2B645681-F07F-4816-8DEA-12904E725CD6}" type="presParOf" srcId="{24C0883A-E2A6-494D-9465-B5BDB7D3FB57}" destId="{AA9C9790-009A-40A6-AB8F-44EEC74266D1}" srcOrd="0" destOrd="0" presId="urn:microsoft.com/office/officeart/2005/8/layout/hierarchy2#4"/>
    <dgm:cxn modelId="{C3AD534C-CE66-4900-A6B1-65BDF6308B42}" type="presParOf" srcId="{7D917402-8F74-4950-A44A-517C091EF109}" destId="{3481096C-BB69-4026-B9F7-545933DED069}" srcOrd="7" destOrd="0" presId="urn:microsoft.com/office/officeart/2005/8/layout/hierarchy2#4"/>
    <dgm:cxn modelId="{98F166F4-0EDD-4F27-8E5C-41833C7C9E6B}" type="presParOf" srcId="{3481096C-BB69-4026-B9F7-545933DED069}" destId="{4EF12830-84BA-44FD-89EA-42A1EBD9F625}" srcOrd="0" destOrd="0" presId="urn:microsoft.com/office/officeart/2005/8/layout/hierarchy2#4"/>
    <dgm:cxn modelId="{FC7EBFB6-5E33-4853-8018-84CDFFDBAAA0}" type="presParOf" srcId="{3481096C-BB69-4026-B9F7-545933DED069}" destId="{68CBF520-98B2-4E06-A0E5-5234F48707EB}" srcOrd="1" destOrd="0" presId="urn:microsoft.com/office/officeart/2005/8/layout/hierarchy2#4"/>
    <dgm:cxn modelId="{2859C8B1-0737-4F46-AE88-66A41D766B39}" type="presParOf" srcId="{7D917402-8F74-4950-A44A-517C091EF109}" destId="{84408C59-4DE3-4965-8AD8-361CE4508CB4}" srcOrd="8" destOrd="0" presId="urn:microsoft.com/office/officeart/2005/8/layout/hierarchy2#4"/>
    <dgm:cxn modelId="{D0037740-5B2A-425D-BBCA-BCA14507FAAF}" type="presParOf" srcId="{84408C59-4DE3-4965-8AD8-361CE4508CB4}" destId="{7C3224AD-D751-47CD-915E-898D33302F69}" srcOrd="0" destOrd="0" presId="urn:microsoft.com/office/officeart/2005/8/layout/hierarchy2#4"/>
    <dgm:cxn modelId="{E66F2546-5C97-407F-AEC4-FF1EF934F805}" type="presParOf" srcId="{7D917402-8F74-4950-A44A-517C091EF109}" destId="{C5ACFDD0-EADE-4C82-BE4A-2DBD490F2EC0}" srcOrd="9" destOrd="0" presId="urn:microsoft.com/office/officeart/2005/8/layout/hierarchy2#4"/>
    <dgm:cxn modelId="{ED20A3BF-B34E-48CF-8EC6-5751791AD8B2}" type="presParOf" srcId="{C5ACFDD0-EADE-4C82-BE4A-2DBD490F2EC0}" destId="{6FD4BCBC-5EA5-4E02-9261-270CEE9AABD0}" srcOrd="0" destOrd="0" presId="urn:microsoft.com/office/officeart/2005/8/layout/hierarchy2#4"/>
    <dgm:cxn modelId="{9C95A00B-FEC3-481F-8F5E-E68AAEACAA87}" type="presParOf" srcId="{C5ACFDD0-EADE-4C82-BE4A-2DBD490F2EC0}" destId="{A442DF60-F131-4F96-82A5-8D8DDF09DD88}" srcOrd="1" destOrd="0" presId="urn:microsoft.com/office/officeart/2005/8/layout/hierarchy2#4"/>
    <dgm:cxn modelId="{8C02B036-C552-4F32-9E4A-C03E7DA6D888}" type="presParOf" srcId="{7D917402-8F74-4950-A44A-517C091EF109}" destId="{D8BBA9C1-7DA5-460B-B5AA-3A0F7FCDA141}" srcOrd="10" destOrd="0" presId="urn:microsoft.com/office/officeart/2005/8/layout/hierarchy2#4"/>
    <dgm:cxn modelId="{87BD9169-9AA6-47EE-8450-D1319353CEE9}" type="presParOf" srcId="{D8BBA9C1-7DA5-460B-B5AA-3A0F7FCDA141}" destId="{345F4D98-8B2A-4A3C-8728-056B046AE39A}" srcOrd="0" destOrd="0" presId="urn:microsoft.com/office/officeart/2005/8/layout/hierarchy2#4"/>
    <dgm:cxn modelId="{D6EF4821-3F6A-4FC9-8ACA-B6CC1873BCE4}" type="presParOf" srcId="{7D917402-8F74-4950-A44A-517C091EF109}" destId="{42FE52A8-0428-4528-9606-126CAFA0BCCA}" srcOrd="11" destOrd="0" presId="urn:microsoft.com/office/officeart/2005/8/layout/hierarchy2#4"/>
    <dgm:cxn modelId="{D9AA3744-C668-4587-BF00-D8C2B19DB8C9}" type="presParOf" srcId="{42FE52A8-0428-4528-9606-126CAFA0BCCA}" destId="{729DB8B7-269C-4759-B8A1-E77463C4A15E}" srcOrd="0" destOrd="0" presId="urn:microsoft.com/office/officeart/2005/8/layout/hierarchy2#4"/>
    <dgm:cxn modelId="{25EF5513-8E07-4C2D-A0B2-3F16F073D0FE}" type="presParOf" srcId="{42FE52A8-0428-4528-9606-126CAFA0BCCA}" destId="{88FF0151-D20F-41F7-A34C-0A1821F9EC34}" srcOrd="1" destOrd="0" presId="urn:microsoft.com/office/officeart/2005/8/layout/hierarchy2#4"/>
    <dgm:cxn modelId="{831227F4-908F-4EDB-B246-D1FA27161E5E}" type="presParOf" srcId="{C10A5240-E46B-4B8C-BAAF-FCE17BD669AB}" destId="{A3120546-B9EA-411E-B4FA-69742CB56188}" srcOrd="8" destOrd="0" presId="urn:microsoft.com/office/officeart/2005/8/layout/hierarchy2#4"/>
    <dgm:cxn modelId="{B7A40794-E097-4EA1-9FCC-A01A6E79CB2D}" type="presParOf" srcId="{A3120546-B9EA-411E-B4FA-69742CB56188}" destId="{97C0C93A-901F-48C7-9CC2-C18CE86C5A0C}" srcOrd="0" destOrd="0" presId="urn:microsoft.com/office/officeart/2005/8/layout/hierarchy2#4"/>
    <dgm:cxn modelId="{6FEA4728-E815-477D-93D0-6C52DB401646}" type="presParOf" srcId="{C10A5240-E46B-4B8C-BAAF-FCE17BD669AB}" destId="{89D66FB4-B2D9-4E12-838E-CEE348ECD272}" srcOrd="9" destOrd="0" presId="urn:microsoft.com/office/officeart/2005/8/layout/hierarchy2#4"/>
    <dgm:cxn modelId="{97EB51E2-4F92-4131-A95A-EFE2F8E0CDDC}" type="presParOf" srcId="{89D66FB4-B2D9-4E12-838E-CEE348ECD272}" destId="{96FE04F8-3A7F-432B-B5B4-8BD4C71BB6A9}" srcOrd="0" destOrd="0" presId="urn:microsoft.com/office/officeart/2005/8/layout/hierarchy2#4"/>
    <dgm:cxn modelId="{67CB8EE6-7D04-41A2-8B16-4A96B5D10D88}" type="presParOf" srcId="{89D66FB4-B2D9-4E12-838E-CEE348ECD272}" destId="{8412963D-C96A-4BA7-B72D-DEA3D9903B64}" srcOrd="1" destOrd="0" presId="urn:microsoft.com/office/officeart/2005/8/layout/hierarchy2#4"/>
    <dgm:cxn modelId="{C2683AB4-190D-48CD-B83C-B2D8D7F78235}" type="presParOf" srcId="{C10A5240-E46B-4B8C-BAAF-FCE17BD669AB}" destId="{C5EDD40D-3930-49DB-8C3A-575C3EA72E94}" srcOrd="10" destOrd="0" presId="urn:microsoft.com/office/officeart/2005/8/layout/hierarchy2#4"/>
    <dgm:cxn modelId="{6D8E2CE8-0965-4CFA-A462-F9835D1F4F13}" type="presParOf" srcId="{C5EDD40D-3930-49DB-8C3A-575C3EA72E94}" destId="{7748FF43-D640-4B56-A06A-5198BD657D7A}" srcOrd="0" destOrd="0" presId="urn:microsoft.com/office/officeart/2005/8/layout/hierarchy2#4"/>
    <dgm:cxn modelId="{40145167-EBB7-47E9-A293-3B44566B0FBB}" type="presParOf" srcId="{C10A5240-E46B-4B8C-BAAF-FCE17BD669AB}" destId="{E1E0A4B3-E40D-43BA-AAD5-25DDA72E038B}" srcOrd="11" destOrd="0" presId="urn:microsoft.com/office/officeart/2005/8/layout/hierarchy2#4"/>
    <dgm:cxn modelId="{5D118738-95F5-4DB2-BFC8-F6B6389719BC}" type="presParOf" srcId="{E1E0A4B3-E40D-43BA-AAD5-25DDA72E038B}" destId="{B4293202-1B77-475A-8EA7-E3A6AB1DBE6D}" srcOrd="0" destOrd="0" presId="urn:microsoft.com/office/officeart/2005/8/layout/hierarchy2#4"/>
    <dgm:cxn modelId="{CBD489ED-1B3C-45C6-8018-A9CB2AB7B0A5}" type="presParOf" srcId="{E1E0A4B3-E40D-43BA-AAD5-25DDA72E038B}" destId="{8522C0D8-E2FB-442B-95BA-A321699F090B}" srcOrd="1" destOrd="0" presId="urn:microsoft.com/office/officeart/2005/8/layout/hierarchy2#4"/>
    <dgm:cxn modelId="{0EF28724-8BEE-4E19-ACC1-CF3AFE2676A3}" type="presParOf" srcId="{C10A5240-E46B-4B8C-BAAF-FCE17BD669AB}" destId="{30571293-178B-4F05-BC77-96FD29FE83B6}" srcOrd="12" destOrd="0" presId="urn:microsoft.com/office/officeart/2005/8/layout/hierarchy2#4"/>
    <dgm:cxn modelId="{79CA8F15-9541-4FC8-A270-D233C7612640}" type="presParOf" srcId="{30571293-178B-4F05-BC77-96FD29FE83B6}" destId="{5B9D6079-14E7-42CE-B418-2A4DDE8AB7B7}" srcOrd="0" destOrd="0" presId="urn:microsoft.com/office/officeart/2005/8/layout/hierarchy2#4"/>
    <dgm:cxn modelId="{07CE8857-30D8-4FF0-AF00-07E95471EE59}" type="presParOf" srcId="{C10A5240-E46B-4B8C-BAAF-FCE17BD669AB}" destId="{825FA42B-AFCE-4BAA-821C-FFD34E79D8F3}" srcOrd="13" destOrd="0" presId="urn:microsoft.com/office/officeart/2005/8/layout/hierarchy2#4"/>
    <dgm:cxn modelId="{C7B920AF-73AD-4D4A-82D1-C0F5B79D9879}" type="presParOf" srcId="{825FA42B-AFCE-4BAA-821C-FFD34E79D8F3}" destId="{E7E558D2-5EE1-4222-B3ED-086F373439EC}" srcOrd="0" destOrd="0" presId="urn:microsoft.com/office/officeart/2005/8/layout/hierarchy2#4"/>
    <dgm:cxn modelId="{64FFF77E-3D1F-4747-8B41-A2FFEDDBCF04}" type="presParOf" srcId="{825FA42B-AFCE-4BAA-821C-FFD34E79D8F3}" destId="{BBBE4EB2-F88B-42FB-BA08-FEFAF34020D5}" srcOrd="1" destOrd="0" presId="urn:microsoft.com/office/officeart/2005/8/layout/hierarchy2#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A6D82D5-A02A-4AFF-BAB4-7B3037D214D1}" type="doc">
      <dgm:prSet loTypeId="urn:microsoft.com/office/officeart/2005/8/layout/lProcess3#1" loCatId="process" qsTypeId="urn:microsoft.com/office/officeart/2005/8/quickstyle/simple2#1" qsCatId="simple" csTypeId="urn:microsoft.com/office/officeart/2005/8/colors/accent1_2#2" csCatId="accent1" phldr="1"/>
      <dgm:spPr/>
      <dgm:t>
        <a:bodyPr/>
        <a:lstStyle/>
        <a:p>
          <a:endParaRPr lang="zh-CN" altLang="en-US"/>
        </a:p>
      </dgm:t>
    </dgm:pt>
    <dgm:pt modelId="{0CFDF460-7A9D-40B6-B773-9C857C04F5FC}">
      <dgm:prSet phldrT="[文本]" custT="1"/>
      <dgm:spPr>
        <a:solidFill>
          <a:srgbClr val="49AFA0"/>
        </a:solidFill>
      </dgm:spPr>
      <dgm:t>
        <a:bodyPr/>
        <a:lstStyle/>
        <a:p>
          <a:r>
            <a:rPr lang="en-US" altLang="zh-CN" sz="2400" dirty="0">
              <a:latin typeface="Arial" panose="020B0604020202020204" pitchFamily="34" charset="0"/>
              <a:ea typeface="微软雅黑" panose="020B0503020204020204" pitchFamily="34" charset="-122"/>
              <a:cs typeface="Arial" panose="020B0604020202020204" pitchFamily="34" charset="0"/>
            </a:rPr>
            <a:t>Step 1</a:t>
          </a:r>
          <a:endParaRPr lang="zh-CN" altLang="en-US" sz="2400" dirty="0">
            <a:latin typeface="Arial" panose="020B0604020202020204" pitchFamily="34" charset="0"/>
            <a:ea typeface="微软雅黑" panose="020B0503020204020204" pitchFamily="34" charset="-122"/>
            <a:cs typeface="Arial" panose="020B0604020202020204" pitchFamily="34" charset="0"/>
          </a:endParaRPr>
        </a:p>
      </dgm:t>
    </dgm:pt>
    <dgm:pt modelId="{BECC4ECA-77E9-45B6-B713-16B7EDEC4DF0}" cxnId="{381C926F-EC4F-4487-8E82-785DF8319DEE}" type="parTrans">
      <dgm:prSet/>
      <dgm:spPr/>
      <dgm:t>
        <a:bodyPr/>
        <a:lstStyle/>
        <a:p>
          <a:endParaRPr lang="zh-CN" altLang="en-US"/>
        </a:p>
      </dgm:t>
    </dgm:pt>
    <dgm:pt modelId="{BE0EAD3B-C55B-400E-815D-242BFEE57DD2}" cxnId="{381C926F-EC4F-4487-8E82-785DF8319DEE}" type="sibTrans">
      <dgm:prSet/>
      <dgm:spPr/>
      <dgm:t>
        <a:bodyPr/>
        <a:lstStyle/>
        <a:p>
          <a:endParaRPr lang="zh-CN" altLang="en-US"/>
        </a:p>
      </dgm:t>
    </dgm:pt>
    <dgm:pt modelId="{18AB24B6-CC8E-4A41-9B7C-1D61CDCE3FE4}">
      <dgm:prSet phldrT="[文本]" custT="1"/>
      <dgm:spPr>
        <a:solidFill>
          <a:srgbClr val="C7E6E0">
            <a:alpha val="90000"/>
          </a:srgbClr>
        </a:solidFill>
        <a:ln>
          <a:noFill/>
        </a:ln>
      </dgm:spPr>
      <dgm:t>
        <a:bodyPr/>
        <a:lstStyle/>
        <a:p>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关键词检索</a:t>
          </a:r>
        </a:p>
      </dgm:t>
    </dgm:pt>
    <dgm:pt modelId="{F59CB96F-8787-443A-8ED8-4EAD024C0E66}" cxnId="{D4BCD8DE-062B-4DCD-9C1C-A7DECBA93D55}" type="parTrans">
      <dgm:prSet/>
      <dgm:spPr/>
      <dgm:t>
        <a:bodyPr/>
        <a:lstStyle/>
        <a:p>
          <a:endParaRPr lang="zh-CN" altLang="en-US"/>
        </a:p>
      </dgm:t>
    </dgm:pt>
    <dgm:pt modelId="{A46FBE3D-2540-432B-825A-9F9BE45620E1}" cxnId="{D4BCD8DE-062B-4DCD-9C1C-A7DECBA93D55}" type="sibTrans">
      <dgm:prSet/>
      <dgm:spPr/>
      <dgm:t>
        <a:bodyPr/>
        <a:lstStyle/>
        <a:p>
          <a:endParaRPr lang="zh-CN" altLang="en-US"/>
        </a:p>
      </dgm:t>
    </dgm:pt>
    <dgm:pt modelId="{D194E2E9-59EB-4336-A4FA-A1E31C033702}">
      <dgm:prSet phldrT="[文本]" custT="1"/>
      <dgm:spPr>
        <a:solidFill>
          <a:srgbClr val="C7E6E0">
            <a:alpha val="90000"/>
          </a:srgbClr>
        </a:solidFill>
        <a:ln>
          <a:noFill/>
        </a:ln>
      </dgm:spPr>
      <dgm:t>
        <a:bodyPr/>
        <a:lstStyle/>
        <a:p>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同行推荐</a:t>
          </a:r>
        </a:p>
      </dgm:t>
    </dgm:pt>
    <dgm:pt modelId="{986DBA49-C424-4184-A0DF-38CC31B510D7}" cxnId="{42560518-AB43-4E7D-8182-B743D7D1F9CC}" type="parTrans">
      <dgm:prSet/>
      <dgm:spPr/>
      <dgm:t>
        <a:bodyPr/>
        <a:lstStyle/>
        <a:p>
          <a:endParaRPr lang="zh-CN" altLang="en-US"/>
        </a:p>
      </dgm:t>
    </dgm:pt>
    <dgm:pt modelId="{8EE1750F-5481-44D0-A5C7-3E0BA2A1066D}" cxnId="{42560518-AB43-4E7D-8182-B743D7D1F9CC}" type="sibTrans">
      <dgm:prSet/>
      <dgm:spPr/>
      <dgm:t>
        <a:bodyPr/>
        <a:lstStyle/>
        <a:p>
          <a:endParaRPr lang="zh-CN" altLang="en-US"/>
        </a:p>
      </dgm:t>
    </dgm:pt>
    <dgm:pt modelId="{56CA7369-2E47-4F2D-9088-A72829D71827}">
      <dgm:prSet phldrT="[文本]" custT="1"/>
      <dgm:spPr>
        <a:solidFill>
          <a:srgbClr val="C7E6E0">
            <a:alpha val="90000"/>
          </a:srgbClr>
        </a:solidFill>
        <a:ln>
          <a:noFill/>
        </a:ln>
      </dgm:spPr>
      <dgm:t>
        <a:bodyPr/>
        <a:lstStyle/>
        <a:p>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按学科检索</a:t>
          </a:r>
        </a:p>
      </dgm:t>
    </dgm:pt>
    <dgm:pt modelId="{23AD7601-BDE0-4DB3-84DF-0D6B656A73B8}" cxnId="{0AC2D72D-8656-46E5-9287-A119F95B6218}" type="parTrans">
      <dgm:prSet/>
      <dgm:spPr/>
      <dgm:t>
        <a:bodyPr/>
        <a:lstStyle/>
        <a:p>
          <a:endParaRPr lang="zh-CN" altLang="en-US"/>
        </a:p>
      </dgm:t>
    </dgm:pt>
    <dgm:pt modelId="{3FD58B9E-79F2-4A1D-88EB-ADC534AEA90F}" cxnId="{0AC2D72D-8656-46E5-9287-A119F95B6218}" type="sibTrans">
      <dgm:prSet/>
      <dgm:spPr/>
      <dgm:t>
        <a:bodyPr/>
        <a:lstStyle/>
        <a:p>
          <a:endParaRPr lang="zh-CN" altLang="en-US"/>
        </a:p>
      </dgm:t>
    </dgm:pt>
    <dgm:pt modelId="{F88C4A49-FAB7-4711-8064-5479F53C8E1A}">
      <dgm:prSet phldrT="[文本]" custT="1"/>
      <dgm:spPr>
        <a:solidFill>
          <a:srgbClr val="C7E6E0">
            <a:alpha val="90000"/>
          </a:srgbClr>
        </a:solidFill>
        <a:ln>
          <a:noFill/>
        </a:ln>
      </dgm:spPr>
      <dgm:t>
        <a:bodyPr/>
        <a:lstStyle/>
        <a:p>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常阅读</a:t>
          </a:r>
          <a:r>
            <a:rPr lang="en-US" altLang="zh-CN"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引用</a:t>
          </a:r>
        </a:p>
      </dgm:t>
    </dgm:pt>
    <dgm:pt modelId="{A7B17E38-CA58-4411-9900-51EDE6332EAB}" cxnId="{C68A263D-E21B-4F95-B666-9823275A1AAD}" type="parTrans">
      <dgm:prSet/>
      <dgm:spPr/>
      <dgm:t>
        <a:bodyPr/>
        <a:lstStyle/>
        <a:p>
          <a:endParaRPr lang="zh-CN" altLang="en-US"/>
        </a:p>
      </dgm:t>
    </dgm:pt>
    <dgm:pt modelId="{77D0593E-2725-405C-97B6-FB34DC00E39C}" cxnId="{C68A263D-E21B-4F95-B666-9823275A1AAD}" type="sibTrans">
      <dgm:prSet/>
      <dgm:spPr/>
      <dgm:t>
        <a:bodyPr/>
        <a:lstStyle/>
        <a:p>
          <a:endParaRPr lang="zh-CN" altLang="en-US"/>
        </a:p>
      </dgm:t>
    </dgm:pt>
    <dgm:pt modelId="{880C366C-FC21-44D6-AFA3-89966403BBC4}" type="pres">
      <dgm:prSet presAssocID="{EA6D82D5-A02A-4AFF-BAB4-7B3037D214D1}" presName="Name0" presStyleCnt="0">
        <dgm:presLayoutVars>
          <dgm:chPref val="3"/>
          <dgm:dir/>
          <dgm:animLvl val="lvl"/>
          <dgm:resizeHandles/>
        </dgm:presLayoutVars>
      </dgm:prSet>
      <dgm:spPr/>
    </dgm:pt>
    <dgm:pt modelId="{C2F919DD-639F-4045-9E1D-F77CB4FB10FF}" type="pres">
      <dgm:prSet presAssocID="{0CFDF460-7A9D-40B6-B773-9C857C04F5FC}" presName="horFlow" presStyleCnt="0"/>
      <dgm:spPr/>
    </dgm:pt>
    <dgm:pt modelId="{C2056EB6-DD69-4B7D-8840-20B4990225C4}" type="pres">
      <dgm:prSet presAssocID="{0CFDF460-7A9D-40B6-B773-9C857C04F5FC}" presName="bigChev" presStyleLbl="node1" presStyleIdx="0" presStyleCnt="1" custLinFactNeighborX="-6007"/>
      <dgm:spPr/>
    </dgm:pt>
    <dgm:pt modelId="{EAC4F5B4-641A-43BB-8520-7DEC02121E48}" type="pres">
      <dgm:prSet presAssocID="{A7B17E38-CA58-4411-9900-51EDE6332EAB}" presName="parTrans" presStyleCnt="0"/>
      <dgm:spPr/>
    </dgm:pt>
    <dgm:pt modelId="{934D0D40-CBCA-42C6-8069-BB3214DD0CE2}" type="pres">
      <dgm:prSet presAssocID="{F88C4A49-FAB7-4711-8064-5479F53C8E1A}" presName="node" presStyleLbl="alignAccFollowNode1" presStyleIdx="0" presStyleCnt="4" custScaleX="164227">
        <dgm:presLayoutVars>
          <dgm:bulletEnabled val="1"/>
        </dgm:presLayoutVars>
      </dgm:prSet>
      <dgm:spPr/>
    </dgm:pt>
    <dgm:pt modelId="{A76D6AAF-BD2B-46B9-8BAB-3BFCB1A5AE78}" type="pres">
      <dgm:prSet presAssocID="{77D0593E-2725-405C-97B6-FB34DC00E39C}" presName="sibTrans" presStyleCnt="0"/>
      <dgm:spPr/>
    </dgm:pt>
    <dgm:pt modelId="{2C606DEA-1452-4A08-8D9E-5259ED9A62BF}" type="pres">
      <dgm:prSet presAssocID="{18AB24B6-CC8E-4A41-9B7C-1D61CDCE3FE4}" presName="node" presStyleLbl="alignAccFollowNode1" presStyleIdx="1" presStyleCnt="4" custScaleX="128020">
        <dgm:presLayoutVars>
          <dgm:bulletEnabled val="1"/>
        </dgm:presLayoutVars>
      </dgm:prSet>
      <dgm:spPr/>
    </dgm:pt>
    <dgm:pt modelId="{8A578D2A-19F7-47BE-8477-7AF286AB214F}" type="pres">
      <dgm:prSet presAssocID="{A46FBE3D-2540-432B-825A-9F9BE45620E1}" presName="sibTrans" presStyleCnt="0"/>
      <dgm:spPr/>
    </dgm:pt>
    <dgm:pt modelId="{4B88516D-EAED-40A8-8B2B-28AB11BDED6B}" type="pres">
      <dgm:prSet presAssocID="{D194E2E9-59EB-4336-A4FA-A1E31C033702}" presName="node" presStyleLbl="alignAccFollowNode1" presStyleIdx="2" presStyleCnt="4" custScaleX="128020">
        <dgm:presLayoutVars>
          <dgm:bulletEnabled val="1"/>
        </dgm:presLayoutVars>
      </dgm:prSet>
      <dgm:spPr/>
    </dgm:pt>
    <dgm:pt modelId="{619170C7-1C2E-4E91-8305-51F19E844AC6}" type="pres">
      <dgm:prSet presAssocID="{8EE1750F-5481-44D0-A5C7-3E0BA2A1066D}" presName="sibTrans" presStyleCnt="0"/>
      <dgm:spPr/>
    </dgm:pt>
    <dgm:pt modelId="{C68E26D9-F8DF-44EE-9020-9CC9AE55CBC9}" type="pres">
      <dgm:prSet presAssocID="{56CA7369-2E47-4F2D-9088-A72829D71827}" presName="node" presStyleLbl="alignAccFollowNode1" presStyleIdx="3" presStyleCnt="4" custScaleX="128020">
        <dgm:presLayoutVars>
          <dgm:bulletEnabled val="1"/>
        </dgm:presLayoutVars>
      </dgm:prSet>
      <dgm:spPr/>
    </dgm:pt>
  </dgm:ptLst>
  <dgm:cxnLst>
    <dgm:cxn modelId="{42560518-AB43-4E7D-8182-B743D7D1F9CC}" srcId="{0CFDF460-7A9D-40B6-B773-9C857C04F5FC}" destId="{D194E2E9-59EB-4336-A4FA-A1E31C033702}" srcOrd="2" destOrd="0" parTransId="{986DBA49-C424-4184-A0DF-38CC31B510D7}" sibTransId="{8EE1750F-5481-44D0-A5C7-3E0BA2A1066D}"/>
    <dgm:cxn modelId="{7D92FD1B-CFF6-4282-9727-C7695B683862}" type="presOf" srcId="{18AB24B6-CC8E-4A41-9B7C-1D61CDCE3FE4}" destId="{2C606DEA-1452-4A08-8D9E-5259ED9A62BF}" srcOrd="0" destOrd="0" presId="urn:microsoft.com/office/officeart/2005/8/layout/lProcess3#1"/>
    <dgm:cxn modelId="{0AC2D72D-8656-46E5-9287-A119F95B6218}" srcId="{0CFDF460-7A9D-40B6-B773-9C857C04F5FC}" destId="{56CA7369-2E47-4F2D-9088-A72829D71827}" srcOrd="3" destOrd="0" parTransId="{23AD7601-BDE0-4DB3-84DF-0D6B656A73B8}" sibTransId="{3FD58B9E-79F2-4A1D-88EB-ADC534AEA90F}"/>
    <dgm:cxn modelId="{C68A263D-E21B-4F95-B666-9823275A1AAD}" srcId="{0CFDF460-7A9D-40B6-B773-9C857C04F5FC}" destId="{F88C4A49-FAB7-4711-8064-5479F53C8E1A}" srcOrd="0" destOrd="0" parTransId="{A7B17E38-CA58-4411-9900-51EDE6332EAB}" sibTransId="{77D0593E-2725-405C-97B6-FB34DC00E39C}"/>
    <dgm:cxn modelId="{4A63335F-A061-412C-92BA-1295E4100D46}" type="presOf" srcId="{56CA7369-2E47-4F2D-9088-A72829D71827}" destId="{C68E26D9-F8DF-44EE-9020-9CC9AE55CBC9}" srcOrd="0" destOrd="0" presId="urn:microsoft.com/office/officeart/2005/8/layout/lProcess3#1"/>
    <dgm:cxn modelId="{C9A04243-9633-4947-8D8F-CC214AF956F1}" type="presOf" srcId="{D194E2E9-59EB-4336-A4FA-A1E31C033702}" destId="{4B88516D-EAED-40A8-8B2B-28AB11BDED6B}" srcOrd="0" destOrd="0" presId="urn:microsoft.com/office/officeart/2005/8/layout/lProcess3#1"/>
    <dgm:cxn modelId="{381C926F-EC4F-4487-8E82-785DF8319DEE}" srcId="{EA6D82D5-A02A-4AFF-BAB4-7B3037D214D1}" destId="{0CFDF460-7A9D-40B6-B773-9C857C04F5FC}" srcOrd="0" destOrd="0" parTransId="{BECC4ECA-77E9-45B6-B713-16B7EDEC4DF0}" sibTransId="{BE0EAD3B-C55B-400E-815D-242BFEE57DD2}"/>
    <dgm:cxn modelId="{1800DE73-18F5-4726-A06D-F459442D917B}" type="presOf" srcId="{0CFDF460-7A9D-40B6-B773-9C857C04F5FC}" destId="{C2056EB6-DD69-4B7D-8840-20B4990225C4}" srcOrd="0" destOrd="0" presId="urn:microsoft.com/office/officeart/2005/8/layout/lProcess3#1"/>
    <dgm:cxn modelId="{48A0D2AD-250D-4FC6-AD8E-0F8354F4945A}" type="presOf" srcId="{F88C4A49-FAB7-4711-8064-5479F53C8E1A}" destId="{934D0D40-CBCA-42C6-8069-BB3214DD0CE2}" srcOrd="0" destOrd="0" presId="urn:microsoft.com/office/officeart/2005/8/layout/lProcess3#1"/>
    <dgm:cxn modelId="{D4BCD8DE-062B-4DCD-9C1C-A7DECBA93D55}" srcId="{0CFDF460-7A9D-40B6-B773-9C857C04F5FC}" destId="{18AB24B6-CC8E-4A41-9B7C-1D61CDCE3FE4}" srcOrd="1" destOrd="0" parTransId="{F59CB96F-8787-443A-8ED8-4EAD024C0E66}" sibTransId="{A46FBE3D-2540-432B-825A-9F9BE45620E1}"/>
    <dgm:cxn modelId="{064E0CE9-D9E4-47AF-A862-FE94B617FE3A}" type="presOf" srcId="{EA6D82D5-A02A-4AFF-BAB4-7B3037D214D1}" destId="{880C366C-FC21-44D6-AFA3-89966403BBC4}" srcOrd="0" destOrd="0" presId="urn:microsoft.com/office/officeart/2005/8/layout/lProcess3#1"/>
    <dgm:cxn modelId="{E16E9B95-8BB7-4E67-B41F-0C11D2D5D8B9}" type="presParOf" srcId="{880C366C-FC21-44D6-AFA3-89966403BBC4}" destId="{C2F919DD-639F-4045-9E1D-F77CB4FB10FF}" srcOrd="0" destOrd="0" presId="urn:microsoft.com/office/officeart/2005/8/layout/lProcess3#1"/>
    <dgm:cxn modelId="{852DBF64-5088-40D1-A659-45AE9EB78C79}" type="presParOf" srcId="{C2F919DD-639F-4045-9E1D-F77CB4FB10FF}" destId="{C2056EB6-DD69-4B7D-8840-20B4990225C4}" srcOrd="0" destOrd="0" presId="urn:microsoft.com/office/officeart/2005/8/layout/lProcess3#1"/>
    <dgm:cxn modelId="{0E2DDF22-09A7-4041-B84A-41A11AB752D0}" type="presParOf" srcId="{C2F919DD-639F-4045-9E1D-F77CB4FB10FF}" destId="{EAC4F5B4-641A-43BB-8520-7DEC02121E48}" srcOrd="1" destOrd="0" presId="urn:microsoft.com/office/officeart/2005/8/layout/lProcess3#1"/>
    <dgm:cxn modelId="{82E287FA-4630-4AEC-BE5E-D500B2F11851}" type="presParOf" srcId="{C2F919DD-639F-4045-9E1D-F77CB4FB10FF}" destId="{934D0D40-CBCA-42C6-8069-BB3214DD0CE2}" srcOrd="2" destOrd="0" presId="urn:microsoft.com/office/officeart/2005/8/layout/lProcess3#1"/>
    <dgm:cxn modelId="{D1F9388A-015A-4CC4-B7F1-5485FA8AA7FD}" type="presParOf" srcId="{C2F919DD-639F-4045-9E1D-F77CB4FB10FF}" destId="{A76D6AAF-BD2B-46B9-8BAB-3BFCB1A5AE78}" srcOrd="3" destOrd="0" presId="urn:microsoft.com/office/officeart/2005/8/layout/lProcess3#1"/>
    <dgm:cxn modelId="{855A2135-38E0-4272-AB45-28690C5CF389}" type="presParOf" srcId="{C2F919DD-639F-4045-9E1D-F77CB4FB10FF}" destId="{2C606DEA-1452-4A08-8D9E-5259ED9A62BF}" srcOrd="4" destOrd="0" presId="urn:microsoft.com/office/officeart/2005/8/layout/lProcess3#1"/>
    <dgm:cxn modelId="{9DCD31AC-7918-44CB-83D7-3BB71670444B}" type="presParOf" srcId="{C2F919DD-639F-4045-9E1D-F77CB4FB10FF}" destId="{8A578D2A-19F7-47BE-8477-7AF286AB214F}" srcOrd="5" destOrd="0" presId="urn:microsoft.com/office/officeart/2005/8/layout/lProcess3#1"/>
    <dgm:cxn modelId="{71C3E298-8016-4853-A91A-E300A2C27DC1}" type="presParOf" srcId="{C2F919DD-639F-4045-9E1D-F77CB4FB10FF}" destId="{4B88516D-EAED-40A8-8B2B-28AB11BDED6B}" srcOrd="6" destOrd="0" presId="urn:microsoft.com/office/officeart/2005/8/layout/lProcess3#1"/>
    <dgm:cxn modelId="{EFC125E9-9063-40AC-B511-F1878E95F004}" type="presParOf" srcId="{C2F919DD-639F-4045-9E1D-F77CB4FB10FF}" destId="{619170C7-1C2E-4E91-8305-51F19E844AC6}" srcOrd="7" destOrd="0" presId="urn:microsoft.com/office/officeart/2005/8/layout/lProcess3#1"/>
    <dgm:cxn modelId="{ACB772A1-1A97-45F5-9B83-FCBE7E142072}" type="presParOf" srcId="{C2F919DD-639F-4045-9E1D-F77CB4FB10FF}" destId="{C68E26D9-F8DF-44EE-9020-9CC9AE55CBC9}" srcOrd="8" destOrd="0" presId="urn:microsoft.com/office/officeart/2005/8/layout/lProcess3#1"/>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A6D82D5-A02A-4AFF-BAB4-7B3037D214D1}" type="doc">
      <dgm:prSet loTypeId="urn:microsoft.com/office/officeart/2005/8/layout/lProcess3#2" loCatId="process" qsTypeId="urn:microsoft.com/office/officeart/2005/8/quickstyle/simple2#2" qsCatId="simple" csTypeId="urn:microsoft.com/office/officeart/2005/8/colors/accent1_2#3" csCatId="accent1" phldr="1"/>
      <dgm:spPr/>
      <dgm:t>
        <a:bodyPr/>
        <a:lstStyle/>
        <a:p>
          <a:endParaRPr lang="zh-CN" altLang="en-US"/>
        </a:p>
      </dgm:t>
    </dgm:pt>
    <dgm:pt modelId="{0CFDF460-7A9D-40B6-B773-9C857C04F5FC}">
      <dgm:prSet phldrT="[文本]" custT="1"/>
      <dgm:spPr>
        <a:solidFill>
          <a:srgbClr val="49AFA0"/>
        </a:solidFill>
      </dgm:spPr>
      <dgm:t>
        <a:bodyPr/>
        <a:lstStyle/>
        <a:p>
          <a:r>
            <a:rPr lang="en-US" altLang="zh-CN" sz="2400" dirty="0">
              <a:latin typeface="Arial" panose="020B0604020202020204" pitchFamily="34" charset="0"/>
              <a:cs typeface="Arial" panose="020B0604020202020204" pitchFamily="34" charset="0"/>
            </a:rPr>
            <a:t>Step 2</a:t>
          </a:r>
          <a:endParaRPr lang="zh-CN" altLang="en-US" sz="2400" dirty="0">
            <a:latin typeface="Arial" panose="020B0604020202020204" pitchFamily="34" charset="0"/>
            <a:cs typeface="Arial" panose="020B0604020202020204" pitchFamily="34" charset="0"/>
          </a:endParaRPr>
        </a:p>
      </dgm:t>
    </dgm:pt>
    <dgm:pt modelId="{BECC4ECA-77E9-45B6-B713-16B7EDEC4DF0}" cxnId="{381C926F-EC4F-4487-8E82-785DF8319DEE}" type="parTrans">
      <dgm:prSet/>
      <dgm:spPr/>
      <dgm:t>
        <a:bodyPr/>
        <a:lstStyle/>
        <a:p>
          <a:endParaRPr lang="zh-CN" altLang="en-US"/>
        </a:p>
      </dgm:t>
    </dgm:pt>
    <dgm:pt modelId="{BE0EAD3B-C55B-400E-815D-242BFEE57DD2}" cxnId="{381C926F-EC4F-4487-8E82-785DF8319DEE}" type="sibTrans">
      <dgm:prSet/>
      <dgm:spPr/>
      <dgm:t>
        <a:bodyPr/>
        <a:lstStyle/>
        <a:p>
          <a:endParaRPr lang="zh-CN" altLang="en-US"/>
        </a:p>
      </dgm:t>
    </dgm:pt>
    <dgm:pt modelId="{F88C4A49-FAB7-4711-8064-5479F53C8E1A}">
      <dgm:prSet phldrT="[文本]" custT="1"/>
      <dgm:spPr>
        <a:solidFill>
          <a:srgbClr val="C7E6E0">
            <a:alpha val="90000"/>
          </a:srgbClr>
        </a:solidFill>
        <a:ln>
          <a:noFill/>
        </a:ln>
      </dgm:spPr>
      <dgm:t>
        <a:bodyPr/>
        <a:lstStyle/>
        <a:p>
          <a:r>
            <a:rPr lang="en-US" altLang="zh-CN"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Aims &amp; Scope</a:t>
          </a:r>
          <a:endPar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dgm:t>
    </dgm:pt>
    <dgm:pt modelId="{A7B17E38-CA58-4411-9900-51EDE6332EAB}" cxnId="{C68A263D-E21B-4F95-B666-9823275A1AAD}" type="parTrans">
      <dgm:prSet/>
      <dgm:spPr/>
      <dgm:t>
        <a:bodyPr/>
        <a:lstStyle/>
        <a:p>
          <a:endParaRPr lang="zh-CN" altLang="en-US"/>
        </a:p>
      </dgm:t>
    </dgm:pt>
    <dgm:pt modelId="{77D0593E-2725-405C-97B6-FB34DC00E39C}" cxnId="{C68A263D-E21B-4F95-B666-9823275A1AAD}" type="sibTrans">
      <dgm:prSet/>
      <dgm:spPr/>
      <dgm:t>
        <a:bodyPr/>
        <a:lstStyle/>
        <a:p>
          <a:endParaRPr lang="zh-CN" altLang="en-US"/>
        </a:p>
      </dgm:t>
    </dgm:pt>
    <dgm:pt modelId="{154C842D-BD7D-4B7D-AFE0-98E6509F112D}">
      <dgm:prSet phldrT="[文本]" custT="1"/>
      <dgm:spPr>
        <a:solidFill>
          <a:srgbClr val="C7E6E0">
            <a:alpha val="90000"/>
          </a:srgbClr>
        </a:solidFill>
        <a:ln>
          <a:noFill/>
        </a:ln>
      </dgm:spPr>
      <dgm:t>
        <a:bodyPr/>
        <a:lstStyle/>
        <a:p>
          <a:r>
            <a:rPr lang="en-US" altLang="zh-CN"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Author Guideline</a:t>
          </a:r>
          <a:endPar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dgm:t>
    </dgm:pt>
    <dgm:pt modelId="{A2014E9A-52EA-4516-A0B7-A775276E39E8}" cxnId="{4E7971A8-7557-4171-ABD7-E8F4B6AC1361}" type="parTrans">
      <dgm:prSet/>
      <dgm:spPr/>
      <dgm:t>
        <a:bodyPr/>
        <a:lstStyle/>
        <a:p>
          <a:endParaRPr lang="zh-CN" altLang="en-US"/>
        </a:p>
      </dgm:t>
    </dgm:pt>
    <dgm:pt modelId="{4B61071E-230C-4B3B-9232-98EE8BF538C5}" cxnId="{4E7971A8-7557-4171-ABD7-E8F4B6AC1361}" type="sibTrans">
      <dgm:prSet/>
      <dgm:spPr/>
      <dgm:t>
        <a:bodyPr/>
        <a:lstStyle/>
        <a:p>
          <a:endParaRPr lang="zh-CN" altLang="en-US"/>
        </a:p>
      </dgm:t>
    </dgm:pt>
    <dgm:pt modelId="{B3B4A7F7-D376-49E5-8A7E-A9A6B6C236B6}">
      <dgm:prSet phldrT="[文本]" custT="1"/>
      <dgm:spPr>
        <a:solidFill>
          <a:srgbClr val="C7E6E0">
            <a:alpha val="90000"/>
          </a:srgbClr>
        </a:solidFill>
        <a:ln>
          <a:noFill/>
        </a:ln>
      </dgm:spPr>
      <dgm:t>
        <a:bodyPr/>
        <a:lstStyle/>
        <a:p>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已发表文章</a:t>
          </a:r>
        </a:p>
      </dgm:t>
    </dgm:pt>
    <dgm:pt modelId="{FC96A687-9D6B-43F2-984C-9D264E432F2B}" cxnId="{B9E04C26-1AEE-496B-8542-3EF48D1A721B}" type="parTrans">
      <dgm:prSet/>
      <dgm:spPr/>
      <dgm:t>
        <a:bodyPr/>
        <a:lstStyle/>
        <a:p>
          <a:endParaRPr lang="zh-CN" altLang="en-US"/>
        </a:p>
      </dgm:t>
    </dgm:pt>
    <dgm:pt modelId="{C5459B11-380A-4A74-A376-E0F702721931}" cxnId="{B9E04C26-1AEE-496B-8542-3EF48D1A721B}" type="sibTrans">
      <dgm:prSet/>
      <dgm:spPr/>
      <dgm:t>
        <a:bodyPr/>
        <a:lstStyle/>
        <a:p>
          <a:endParaRPr lang="zh-CN" altLang="en-US"/>
        </a:p>
      </dgm:t>
    </dgm:pt>
    <dgm:pt modelId="{880C366C-FC21-44D6-AFA3-89966403BBC4}" type="pres">
      <dgm:prSet presAssocID="{EA6D82D5-A02A-4AFF-BAB4-7B3037D214D1}" presName="Name0" presStyleCnt="0">
        <dgm:presLayoutVars>
          <dgm:chPref val="3"/>
          <dgm:dir/>
          <dgm:animLvl val="lvl"/>
          <dgm:resizeHandles/>
        </dgm:presLayoutVars>
      </dgm:prSet>
      <dgm:spPr/>
    </dgm:pt>
    <dgm:pt modelId="{C2F919DD-639F-4045-9E1D-F77CB4FB10FF}" type="pres">
      <dgm:prSet presAssocID="{0CFDF460-7A9D-40B6-B773-9C857C04F5FC}" presName="horFlow" presStyleCnt="0"/>
      <dgm:spPr/>
    </dgm:pt>
    <dgm:pt modelId="{C2056EB6-DD69-4B7D-8840-20B4990225C4}" type="pres">
      <dgm:prSet presAssocID="{0CFDF460-7A9D-40B6-B773-9C857C04F5FC}" presName="bigChev" presStyleLbl="node1" presStyleIdx="0" presStyleCnt="1"/>
      <dgm:spPr/>
    </dgm:pt>
    <dgm:pt modelId="{EAC4F5B4-641A-43BB-8520-7DEC02121E48}" type="pres">
      <dgm:prSet presAssocID="{A7B17E38-CA58-4411-9900-51EDE6332EAB}" presName="parTrans" presStyleCnt="0"/>
      <dgm:spPr/>
    </dgm:pt>
    <dgm:pt modelId="{934D0D40-CBCA-42C6-8069-BB3214DD0CE2}" type="pres">
      <dgm:prSet presAssocID="{F88C4A49-FAB7-4711-8064-5479F53C8E1A}" presName="node" presStyleLbl="alignAccFollowNode1" presStyleIdx="0" presStyleCnt="3" custScaleX="160237">
        <dgm:presLayoutVars>
          <dgm:bulletEnabled val="1"/>
        </dgm:presLayoutVars>
      </dgm:prSet>
      <dgm:spPr/>
    </dgm:pt>
    <dgm:pt modelId="{A76D6AAF-BD2B-46B9-8BAB-3BFCB1A5AE78}" type="pres">
      <dgm:prSet presAssocID="{77D0593E-2725-405C-97B6-FB34DC00E39C}" presName="sibTrans" presStyleCnt="0"/>
      <dgm:spPr/>
    </dgm:pt>
    <dgm:pt modelId="{A9609BC0-9622-4BA4-87CA-A21EF41059EC}" type="pres">
      <dgm:prSet presAssocID="{154C842D-BD7D-4B7D-AFE0-98E6509F112D}" presName="node" presStyleLbl="alignAccFollowNode1" presStyleIdx="1" presStyleCnt="3" custScaleX="166501">
        <dgm:presLayoutVars>
          <dgm:bulletEnabled val="1"/>
        </dgm:presLayoutVars>
      </dgm:prSet>
      <dgm:spPr/>
    </dgm:pt>
    <dgm:pt modelId="{255872DE-57A6-4E06-B30F-F76516A0B8F0}" type="pres">
      <dgm:prSet presAssocID="{4B61071E-230C-4B3B-9232-98EE8BF538C5}" presName="sibTrans" presStyleCnt="0"/>
      <dgm:spPr/>
    </dgm:pt>
    <dgm:pt modelId="{503E206B-EF3D-4E31-9B60-08F915042AB9}" type="pres">
      <dgm:prSet presAssocID="{B3B4A7F7-D376-49E5-8A7E-A9A6B6C236B6}" presName="node" presStyleLbl="alignAccFollowNode1" presStyleIdx="2" presStyleCnt="3" custScaleX="128020">
        <dgm:presLayoutVars>
          <dgm:bulletEnabled val="1"/>
        </dgm:presLayoutVars>
      </dgm:prSet>
      <dgm:spPr/>
    </dgm:pt>
  </dgm:ptLst>
  <dgm:cxnLst>
    <dgm:cxn modelId="{7D547A0F-6CA6-430C-894D-A34AB8447043}" type="presOf" srcId="{B3B4A7F7-D376-49E5-8A7E-A9A6B6C236B6}" destId="{503E206B-EF3D-4E31-9B60-08F915042AB9}" srcOrd="0" destOrd="0" presId="urn:microsoft.com/office/officeart/2005/8/layout/lProcess3#2"/>
    <dgm:cxn modelId="{B9E04C26-1AEE-496B-8542-3EF48D1A721B}" srcId="{0CFDF460-7A9D-40B6-B773-9C857C04F5FC}" destId="{B3B4A7F7-D376-49E5-8A7E-A9A6B6C236B6}" srcOrd="2" destOrd="0" parTransId="{FC96A687-9D6B-43F2-984C-9D264E432F2B}" sibTransId="{C5459B11-380A-4A74-A376-E0F702721931}"/>
    <dgm:cxn modelId="{C68A263D-E21B-4F95-B666-9823275A1AAD}" srcId="{0CFDF460-7A9D-40B6-B773-9C857C04F5FC}" destId="{F88C4A49-FAB7-4711-8064-5479F53C8E1A}" srcOrd="0" destOrd="0" parTransId="{A7B17E38-CA58-4411-9900-51EDE6332EAB}" sibTransId="{77D0593E-2725-405C-97B6-FB34DC00E39C}"/>
    <dgm:cxn modelId="{381C926F-EC4F-4487-8E82-785DF8319DEE}" srcId="{EA6D82D5-A02A-4AFF-BAB4-7B3037D214D1}" destId="{0CFDF460-7A9D-40B6-B773-9C857C04F5FC}" srcOrd="0" destOrd="0" parTransId="{BECC4ECA-77E9-45B6-B713-16B7EDEC4DF0}" sibTransId="{BE0EAD3B-C55B-400E-815D-242BFEE57DD2}"/>
    <dgm:cxn modelId="{1800DE73-18F5-4726-A06D-F459442D917B}" type="presOf" srcId="{0CFDF460-7A9D-40B6-B773-9C857C04F5FC}" destId="{C2056EB6-DD69-4B7D-8840-20B4990225C4}" srcOrd="0" destOrd="0" presId="urn:microsoft.com/office/officeart/2005/8/layout/lProcess3#2"/>
    <dgm:cxn modelId="{DA6B01A3-151A-4CAC-AC43-1B3FE9D36C39}" type="presOf" srcId="{154C842D-BD7D-4B7D-AFE0-98E6509F112D}" destId="{A9609BC0-9622-4BA4-87CA-A21EF41059EC}" srcOrd="0" destOrd="0" presId="urn:microsoft.com/office/officeart/2005/8/layout/lProcess3#2"/>
    <dgm:cxn modelId="{4E7971A8-7557-4171-ABD7-E8F4B6AC1361}" srcId="{0CFDF460-7A9D-40B6-B773-9C857C04F5FC}" destId="{154C842D-BD7D-4B7D-AFE0-98E6509F112D}" srcOrd="1" destOrd="0" parTransId="{A2014E9A-52EA-4516-A0B7-A775276E39E8}" sibTransId="{4B61071E-230C-4B3B-9232-98EE8BF538C5}"/>
    <dgm:cxn modelId="{48A0D2AD-250D-4FC6-AD8E-0F8354F4945A}" type="presOf" srcId="{F88C4A49-FAB7-4711-8064-5479F53C8E1A}" destId="{934D0D40-CBCA-42C6-8069-BB3214DD0CE2}" srcOrd="0" destOrd="0" presId="urn:microsoft.com/office/officeart/2005/8/layout/lProcess3#2"/>
    <dgm:cxn modelId="{064E0CE9-D9E4-47AF-A862-FE94B617FE3A}" type="presOf" srcId="{EA6D82D5-A02A-4AFF-BAB4-7B3037D214D1}" destId="{880C366C-FC21-44D6-AFA3-89966403BBC4}" srcOrd="0" destOrd="0" presId="urn:microsoft.com/office/officeart/2005/8/layout/lProcess3#2"/>
    <dgm:cxn modelId="{E16E9B95-8BB7-4E67-B41F-0C11D2D5D8B9}" type="presParOf" srcId="{880C366C-FC21-44D6-AFA3-89966403BBC4}" destId="{C2F919DD-639F-4045-9E1D-F77CB4FB10FF}" srcOrd="0" destOrd="0" presId="urn:microsoft.com/office/officeart/2005/8/layout/lProcess3#2"/>
    <dgm:cxn modelId="{852DBF64-5088-40D1-A659-45AE9EB78C79}" type="presParOf" srcId="{C2F919DD-639F-4045-9E1D-F77CB4FB10FF}" destId="{C2056EB6-DD69-4B7D-8840-20B4990225C4}" srcOrd="0" destOrd="0" presId="urn:microsoft.com/office/officeart/2005/8/layout/lProcess3#2"/>
    <dgm:cxn modelId="{0E2DDF22-09A7-4041-B84A-41A11AB752D0}" type="presParOf" srcId="{C2F919DD-639F-4045-9E1D-F77CB4FB10FF}" destId="{EAC4F5B4-641A-43BB-8520-7DEC02121E48}" srcOrd="1" destOrd="0" presId="urn:microsoft.com/office/officeart/2005/8/layout/lProcess3#2"/>
    <dgm:cxn modelId="{82E287FA-4630-4AEC-BE5E-D500B2F11851}" type="presParOf" srcId="{C2F919DD-639F-4045-9E1D-F77CB4FB10FF}" destId="{934D0D40-CBCA-42C6-8069-BB3214DD0CE2}" srcOrd="2" destOrd="0" presId="urn:microsoft.com/office/officeart/2005/8/layout/lProcess3#2"/>
    <dgm:cxn modelId="{D1F9388A-015A-4CC4-B7F1-5485FA8AA7FD}" type="presParOf" srcId="{C2F919DD-639F-4045-9E1D-F77CB4FB10FF}" destId="{A76D6AAF-BD2B-46B9-8BAB-3BFCB1A5AE78}" srcOrd="3" destOrd="0" presId="urn:microsoft.com/office/officeart/2005/8/layout/lProcess3#2"/>
    <dgm:cxn modelId="{77FB6ECE-1B46-4B75-AADF-3851EE91839A}" type="presParOf" srcId="{C2F919DD-639F-4045-9E1D-F77CB4FB10FF}" destId="{A9609BC0-9622-4BA4-87CA-A21EF41059EC}" srcOrd="4" destOrd="0" presId="urn:microsoft.com/office/officeart/2005/8/layout/lProcess3#2"/>
    <dgm:cxn modelId="{9996EC92-190B-4A7A-B70E-4E71B219B834}" type="presParOf" srcId="{C2F919DD-639F-4045-9E1D-F77CB4FB10FF}" destId="{255872DE-57A6-4E06-B30F-F76516A0B8F0}" srcOrd="5" destOrd="0" presId="urn:microsoft.com/office/officeart/2005/8/layout/lProcess3#2"/>
    <dgm:cxn modelId="{3CF02516-5528-4C25-B7AE-E9418D1E7F68}" type="presParOf" srcId="{C2F919DD-639F-4045-9E1D-F77CB4FB10FF}" destId="{503E206B-EF3D-4E31-9B60-08F915042AB9}" srcOrd="6" destOrd="0" presId="urn:microsoft.com/office/officeart/2005/8/layout/lProcess3#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515600" cy="4781795"/>
        <a:chOff x="0" y="0"/>
        <a:chExt cx="10515600" cy="4781795"/>
      </a:xfrm>
    </dsp:grpSpPr>
    <dsp:sp modelId="{2DB792F1-E970-4C88-A21E-916C2C1592EE}">
      <dsp:nvSpPr>
        <dsp:cNvPr id="3" name="圆角矩形 2"/>
        <dsp:cNvSpPr/>
      </dsp:nvSpPr>
      <dsp:spPr bwMode="white">
        <a:xfrm>
          <a:off x="0" y="1868344"/>
          <a:ext cx="2732950" cy="1045107"/>
        </a:xfrm>
        <a:prstGeom prst="roundRect">
          <a:avLst>
            <a:gd name="adj" fmla="val 10000"/>
          </a:avLst>
        </a:prstGeom>
        <a:solidFill>
          <a:srgbClr val="066E75"/>
        </a:solidFill>
      </dsp:spPr>
      <dsp:style>
        <a:lnRef idx="2">
          <a:schemeClr val="lt1"/>
        </a:lnRef>
        <a:fillRef idx="1">
          <a:schemeClr val="accent3"/>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0" dirty="0">
              <a:latin typeface="微软雅黑" panose="020B0503020204020204" pitchFamily="34" charset="-122"/>
              <a:ea typeface="微软雅黑" panose="020B0503020204020204" pitchFamily="34" charset="-122"/>
            </a:rPr>
            <a:t>文章构成</a:t>
          </a:r>
        </a:p>
      </dsp:txBody>
      <dsp:txXfrm>
        <a:off x="0" y="1868344"/>
        <a:ext cx="2732950" cy="1045107"/>
      </dsp:txXfrm>
    </dsp:sp>
    <dsp:sp modelId="{A287B8DE-F679-49D4-9BCF-27DA0AD833AA}">
      <dsp:nvSpPr>
        <dsp:cNvPr id="4" name="任意多边形 3"/>
        <dsp:cNvSpPr/>
      </dsp:nvSpPr>
      <dsp:spPr bwMode="white">
        <a:xfrm>
          <a:off x="2008109" y="1290605"/>
          <a:ext cx="2311350" cy="55856"/>
        </a:xfrm>
        <a:custGeom>
          <a:avLst/>
          <a:gdLst/>
          <a:ahLst/>
          <a:cxnLst/>
          <a:pathLst>
            <a:path w="3640" h="88">
              <a:moveTo>
                <a:pt x="1141" y="1733"/>
              </a:moveTo>
              <a:lnTo>
                <a:pt x="2498" y="-1645"/>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008109" y="1290605"/>
        <a:ext cx="2311350" cy="55856"/>
      </dsp:txXfrm>
    </dsp:sp>
    <dsp:sp modelId="{075806FD-33A5-47C9-AA68-FE59CB851636}">
      <dsp:nvSpPr>
        <dsp:cNvPr id="5" name="圆角矩形 4"/>
        <dsp:cNvSpPr/>
      </dsp:nvSpPr>
      <dsp:spPr bwMode="white">
        <a:xfrm>
          <a:off x="3594618" y="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800" spc="-10" dirty="0">
              <a:solidFill>
                <a:schemeClr val="tx1">
                  <a:lumMod val="75000"/>
                  <a:lumOff val="25000"/>
                </a:schemeClr>
              </a:solidFill>
              <a:latin typeface="Arial" panose="020B0604020202020204"/>
              <a:cs typeface="Arial" panose="020B0604020202020204"/>
            </a:rPr>
            <a:t>Title</a:t>
          </a:r>
          <a:endParaRPr lang="zh-CN" altLang="en-US" sz="1800" dirty="0">
            <a:solidFill>
              <a:schemeClr val="tx1">
                <a:lumMod val="75000"/>
                <a:lumOff val="25000"/>
              </a:schemeClr>
            </a:solidFill>
          </a:endParaRPr>
        </a:p>
      </dsp:txBody>
      <dsp:txXfrm>
        <a:off x="3594618" y="0"/>
        <a:ext cx="2896172" cy="492335"/>
      </dsp:txXfrm>
    </dsp:sp>
    <dsp:sp modelId="{D88F7021-CB31-479D-B78C-94FFB9251074}">
      <dsp:nvSpPr>
        <dsp:cNvPr id="6" name="任意多边形 5"/>
        <dsp:cNvSpPr/>
      </dsp:nvSpPr>
      <dsp:spPr bwMode="white">
        <a:xfrm>
          <a:off x="2329090" y="1648060"/>
          <a:ext cx="1669388" cy="55856"/>
        </a:xfrm>
        <a:custGeom>
          <a:avLst/>
          <a:gdLst/>
          <a:ahLst/>
          <a:cxnLst/>
          <a:pathLst>
            <a:path w="2629" h="88">
              <a:moveTo>
                <a:pt x="636" y="1170"/>
              </a:moveTo>
              <a:lnTo>
                <a:pt x="1993" y="-1082"/>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329090" y="1648060"/>
        <a:ext cx="1669388" cy="55856"/>
      </dsp:txXfrm>
    </dsp:sp>
    <dsp:sp modelId="{31DEE247-E997-4D0A-9A24-D0992E7379D2}">
      <dsp:nvSpPr>
        <dsp:cNvPr id="7" name="圆角矩形 6"/>
        <dsp:cNvSpPr/>
      </dsp:nvSpPr>
      <dsp:spPr bwMode="white">
        <a:xfrm>
          <a:off x="3594618" y="71491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dirty="0">
              <a:solidFill>
                <a:schemeClr val="tx1">
                  <a:lumMod val="75000"/>
                  <a:lumOff val="25000"/>
                </a:schemeClr>
              </a:solidFill>
              <a:latin typeface="Arial" panose="020B0604020202020204"/>
              <a:cs typeface="Arial" panose="020B0604020202020204"/>
            </a:rPr>
            <a:t>Abstract</a:t>
          </a:r>
        </a:p>
      </dsp:txBody>
      <dsp:txXfrm>
        <a:off x="3594618" y="714910"/>
        <a:ext cx="2896172" cy="492335"/>
      </dsp:txXfrm>
    </dsp:sp>
    <dsp:sp modelId="{CBF3F27D-9A4C-4407-A997-821400872794}">
      <dsp:nvSpPr>
        <dsp:cNvPr id="8" name="任意多边形 7"/>
        <dsp:cNvSpPr/>
      </dsp:nvSpPr>
      <dsp:spPr bwMode="white">
        <a:xfrm>
          <a:off x="2603970" y="2005515"/>
          <a:ext cx="1119628" cy="55856"/>
        </a:xfrm>
        <a:custGeom>
          <a:avLst/>
          <a:gdLst/>
          <a:ahLst/>
          <a:cxnLst/>
          <a:pathLst>
            <a:path w="1763" h="88">
              <a:moveTo>
                <a:pt x="203" y="607"/>
              </a:moveTo>
              <a:lnTo>
                <a:pt x="1560" y="-519"/>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603970" y="2005515"/>
        <a:ext cx="1119628" cy="55856"/>
      </dsp:txXfrm>
    </dsp:sp>
    <dsp:sp modelId="{5F113677-991E-4FBC-BD99-564196739CB1}">
      <dsp:nvSpPr>
        <dsp:cNvPr id="9" name="圆角矩形 8"/>
        <dsp:cNvSpPr/>
      </dsp:nvSpPr>
      <dsp:spPr bwMode="white">
        <a:xfrm>
          <a:off x="3594618" y="142982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dirty="0">
              <a:solidFill>
                <a:schemeClr val="tx1">
                  <a:lumMod val="75000"/>
                  <a:lumOff val="25000"/>
                </a:schemeClr>
              </a:solidFill>
              <a:latin typeface="Arial" panose="020B0604020202020204"/>
              <a:cs typeface="Arial" panose="020B0604020202020204"/>
            </a:rPr>
            <a:t>Keywords</a:t>
          </a:r>
        </a:p>
      </dsp:txBody>
      <dsp:txXfrm>
        <a:off x="3594618" y="1429820"/>
        <a:ext cx="2896172" cy="492335"/>
      </dsp:txXfrm>
    </dsp:sp>
    <dsp:sp modelId="{A7E57007-9FCF-46A0-A22A-EF565583111C}">
      <dsp:nvSpPr>
        <dsp:cNvPr id="10" name="任意多边形 9"/>
        <dsp:cNvSpPr/>
      </dsp:nvSpPr>
      <dsp:spPr bwMode="white">
        <a:xfrm>
          <a:off x="2732950" y="2362970"/>
          <a:ext cx="861668" cy="55856"/>
        </a:xfrm>
        <a:custGeom>
          <a:avLst/>
          <a:gdLst/>
          <a:ahLst/>
          <a:cxnLst/>
          <a:pathLst>
            <a:path w="1357" h="88">
              <a:moveTo>
                <a:pt x="0" y="44"/>
              </a:moveTo>
              <a:lnTo>
                <a:pt x="1357" y="44"/>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732950" y="2362970"/>
        <a:ext cx="861668" cy="55856"/>
      </dsp:txXfrm>
    </dsp:sp>
    <dsp:sp modelId="{BF3D478A-BD5D-4570-97A9-16C29444C924}">
      <dsp:nvSpPr>
        <dsp:cNvPr id="11" name="圆角矩形 10"/>
        <dsp:cNvSpPr/>
      </dsp:nvSpPr>
      <dsp:spPr bwMode="white">
        <a:xfrm>
          <a:off x="3594618" y="214473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b="0" dirty="0">
              <a:solidFill>
                <a:schemeClr val="tx1">
                  <a:lumMod val="75000"/>
                  <a:lumOff val="25000"/>
                </a:schemeClr>
              </a:solidFill>
              <a:latin typeface="Arial" panose="020B0604020202020204"/>
              <a:cs typeface="Arial" panose="020B0604020202020204"/>
            </a:rPr>
            <a:t>Main</a:t>
          </a:r>
          <a:r>
            <a:rPr lang="en-GB" sz="1800" b="0" spc="-105" dirty="0">
              <a:solidFill>
                <a:schemeClr val="tx1">
                  <a:lumMod val="75000"/>
                  <a:lumOff val="25000"/>
                </a:schemeClr>
              </a:solidFill>
              <a:latin typeface="Arial" panose="020B0604020202020204"/>
              <a:cs typeface="Arial" panose="020B0604020202020204"/>
            </a:rPr>
            <a:t> </a:t>
          </a:r>
          <a:r>
            <a:rPr lang="en-GB" sz="1800" b="0" spc="-5" dirty="0">
              <a:solidFill>
                <a:schemeClr val="tx1">
                  <a:lumMod val="75000"/>
                  <a:lumOff val="25000"/>
                </a:schemeClr>
              </a:solidFill>
              <a:latin typeface="Arial" panose="020B0604020202020204"/>
              <a:cs typeface="Arial" panose="020B0604020202020204"/>
            </a:rPr>
            <a:t>text</a:t>
          </a:r>
          <a:endParaRPr lang="en-GB" sz="1800" b="0" dirty="0">
            <a:solidFill>
              <a:schemeClr val="tx1">
                <a:lumMod val="75000"/>
                <a:lumOff val="25000"/>
              </a:schemeClr>
            </a:solidFill>
            <a:latin typeface="Arial" panose="020B0604020202020204"/>
            <a:cs typeface="Arial" panose="020B0604020202020204"/>
          </a:endParaRPr>
        </a:p>
      </dsp:txBody>
      <dsp:txXfrm>
        <a:off x="3594618" y="2144730"/>
        <a:ext cx="2896172" cy="492335"/>
      </dsp:txXfrm>
    </dsp:sp>
    <dsp:sp modelId="{3790C520-B58E-4C45-BA66-706F1D7906C4}">
      <dsp:nvSpPr>
        <dsp:cNvPr id="12" name="任意多边形 11"/>
        <dsp:cNvSpPr/>
      </dsp:nvSpPr>
      <dsp:spPr bwMode="white">
        <a:xfrm>
          <a:off x="6124718" y="1637692"/>
          <a:ext cx="1803025" cy="55856"/>
        </a:xfrm>
        <a:custGeom>
          <a:avLst/>
          <a:gdLst/>
          <a:ahLst/>
          <a:cxnLst/>
          <a:pathLst>
            <a:path w="2839" h="88">
              <a:moveTo>
                <a:pt x="576" y="1186"/>
              </a:moveTo>
              <a:lnTo>
                <a:pt x="2263" y="-1098"/>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124718" y="1637692"/>
        <a:ext cx="1803025" cy="55856"/>
      </dsp:txXfrm>
    </dsp:sp>
    <dsp:sp modelId="{885C859B-AFA2-46E8-A502-973005290DF3}">
      <dsp:nvSpPr>
        <dsp:cNvPr id="13" name="圆角矩形 12"/>
        <dsp:cNvSpPr/>
      </dsp:nvSpPr>
      <dsp:spPr bwMode="white">
        <a:xfrm>
          <a:off x="7561671" y="704894"/>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600" b="0" dirty="0">
              <a:solidFill>
                <a:schemeClr val="tx1">
                  <a:lumMod val="75000"/>
                  <a:lumOff val="25000"/>
                </a:schemeClr>
              </a:solidFill>
              <a:latin typeface="Arial" panose="020B0604020202020204"/>
              <a:cs typeface="Arial" panose="020B0604020202020204"/>
            </a:rPr>
            <a:t>Introduction</a:t>
          </a:r>
        </a:p>
      </dsp:txBody>
      <dsp:txXfrm>
        <a:off x="7561671" y="704894"/>
        <a:ext cx="2400275" cy="470894"/>
      </dsp:txXfrm>
    </dsp:sp>
    <dsp:sp modelId="{6E950648-E5C0-4BD6-8682-5DBBFC617183}">
      <dsp:nvSpPr>
        <dsp:cNvPr id="14" name="任意多边形 13"/>
        <dsp:cNvSpPr/>
      </dsp:nvSpPr>
      <dsp:spPr bwMode="white">
        <a:xfrm>
          <a:off x="6338079" y="1930696"/>
          <a:ext cx="1376333" cy="55856"/>
        </a:xfrm>
        <a:custGeom>
          <a:avLst/>
          <a:gdLst/>
          <a:ahLst/>
          <a:cxnLst/>
          <a:pathLst>
            <a:path w="2167" h="88">
              <a:moveTo>
                <a:pt x="240" y="725"/>
              </a:moveTo>
              <a:lnTo>
                <a:pt x="1927" y="-637"/>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338079" y="1930696"/>
        <a:ext cx="1376333" cy="55856"/>
      </dsp:txXfrm>
    </dsp:sp>
    <dsp:sp modelId="{C5EB121F-F3CB-4785-9AF8-721EDC64B075}">
      <dsp:nvSpPr>
        <dsp:cNvPr id="15" name="圆角矩形 14"/>
        <dsp:cNvSpPr/>
      </dsp:nvSpPr>
      <dsp:spPr bwMode="white">
        <a:xfrm>
          <a:off x="7561700" y="1290904"/>
          <a:ext cx="2400246"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US" sz="1600" b="0" dirty="0">
              <a:solidFill>
                <a:schemeClr val="tx1">
                  <a:lumMod val="75000"/>
                  <a:lumOff val="25000"/>
                </a:schemeClr>
              </a:solidFill>
              <a:latin typeface="Arial" panose="020B0604020202020204"/>
              <a:cs typeface="Arial" panose="020B0604020202020204"/>
            </a:rPr>
            <a:t>Literature </a:t>
          </a:r>
          <a:r>
            <a:rPr lang="en-US" altLang="zh-CN" sz="1600" b="0" dirty="0">
              <a:solidFill>
                <a:schemeClr val="tx1">
                  <a:lumMod val="75000"/>
                  <a:lumOff val="25000"/>
                </a:schemeClr>
              </a:solidFill>
              <a:latin typeface="Arial" panose="020B0604020202020204"/>
              <a:cs typeface="Arial" panose="020B0604020202020204"/>
            </a:rPr>
            <a:t>Review</a:t>
          </a:r>
          <a:endParaRPr lang="en-GB" sz="1600" b="0" dirty="0">
            <a:solidFill>
              <a:schemeClr val="tx1">
                <a:lumMod val="75000"/>
                <a:lumOff val="25000"/>
              </a:schemeClr>
            </a:solidFill>
            <a:latin typeface="Arial" panose="020B0604020202020204"/>
            <a:cs typeface="Arial" panose="020B0604020202020204"/>
          </a:endParaRPr>
        </a:p>
      </dsp:txBody>
      <dsp:txXfrm>
        <a:off x="7561700" y="1290904"/>
        <a:ext cx="2400246" cy="470894"/>
      </dsp:txXfrm>
    </dsp:sp>
    <dsp:sp modelId="{926E7A22-09E0-4267-98C8-2E6B264DDE50}">
      <dsp:nvSpPr>
        <dsp:cNvPr id="16" name="任意多边形 15"/>
        <dsp:cNvSpPr/>
      </dsp:nvSpPr>
      <dsp:spPr bwMode="white">
        <a:xfrm>
          <a:off x="6471489" y="2217914"/>
          <a:ext cx="1109482" cy="55856"/>
        </a:xfrm>
        <a:custGeom>
          <a:avLst/>
          <a:gdLst/>
          <a:ahLst/>
          <a:cxnLst/>
          <a:pathLst>
            <a:path w="1747" h="88">
              <a:moveTo>
                <a:pt x="30" y="272"/>
              </a:moveTo>
              <a:lnTo>
                <a:pt x="1717" y="-184"/>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471489" y="2217914"/>
        <a:ext cx="1109482" cy="55856"/>
      </dsp:txXfrm>
    </dsp:sp>
    <dsp:sp modelId="{6594A313-ABC4-465A-9000-985CB17C84FA}">
      <dsp:nvSpPr>
        <dsp:cNvPr id="17" name="圆角矩形 16"/>
        <dsp:cNvSpPr/>
      </dsp:nvSpPr>
      <dsp:spPr bwMode="white">
        <a:xfrm>
          <a:off x="7561671" y="1865339"/>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altLang="zh-CN" sz="1600" b="0" dirty="0">
              <a:solidFill>
                <a:schemeClr val="tx1">
                  <a:lumMod val="75000"/>
                  <a:lumOff val="25000"/>
                </a:schemeClr>
              </a:solidFill>
              <a:latin typeface="Arial" panose="020B0604020202020204"/>
              <a:cs typeface="Arial" panose="020B0604020202020204"/>
            </a:rPr>
            <a:t>Methodology</a:t>
          </a:r>
          <a:endParaRPr lang="en-GB" sz="1600" b="0" dirty="0">
            <a:solidFill>
              <a:schemeClr val="tx1">
                <a:lumMod val="75000"/>
                <a:lumOff val="25000"/>
              </a:schemeClr>
            </a:solidFill>
            <a:latin typeface="Arial" panose="020B0604020202020204"/>
            <a:cs typeface="Arial" panose="020B0604020202020204"/>
          </a:endParaRPr>
        </a:p>
      </dsp:txBody>
      <dsp:txXfrm>
        <a:off x="7561671" y="1865339"/>
        <a:ext cx="2400275" cy="470894"/>
      </dsp:txXfrm>
    </dsp:sp>
    <dsp:sp modelId="{24C0883A-E2A6-494D-9465-B5BDB7D3FB57}">
      <dsp:nvSpPr>
        <dsp:cNvPr id="18" name="任意多边形 17"/>
        <dsp:cNvSpPr/>
      </dsp:nvSpPr>
      <dsp:spPr bwMode="white">
        <a:xfrm>
          <a:off x="6471489" y="2508025"/>
          <a:ext cx="1109482" cy="55856"/>
        </a:xfrm>
        <a:custGeom>
          <a:avLst/>
          <a:gdLst/>
          <a:ahLst/>
          <a:cxnLst/>
          <a:pathLst>
            <a:path w="1747" h="88">
              <a:moveTo>
                <a:pt x="30" y="-184"/>
              </a:moveTo>
              <a:lnTo>
                <a:pt x="1717" y="272"/>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471489" y="2508025"/>
        <a:ext cx="1109482" cy="55856"/>
      </dsp:txXfrm>
    </dsp:sp>
    <dsp:sp modelId="{4EF12830-84BA-44FD-89EA-42A1EBD9F625}">
      <dsp:nvSpPr>
        <dsp:cNvPr id="19" name="圆角矩形 18"/>
        <dsp:cNvSpPr/>
      </dsp:nvSpPr>
      <dsp:spPr bwMode="white">
        <a:xfrm>
          <a:off x="7561671" y="2445562"/>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dirty="0">
              <a:solidFill>
                <a:schemeClr val="tx1">
                  <a:lumMod val="75000"/>
                  <a:lumOff val="25000"/>
                </a:schemeClr>
              </a:solidFill>
              <a:latin typeface="Arial" panose="020B0604020202020204"/>
              <a:cs typeface="Arial" panose="020B0604020202020204"/>
            </a:rPr>
            <a:t>Results</a:t>
          </a:r>
        </a:p>
      </dsp:txBody>
      <dsp:txXfrm>
        <a:off x="7561671" y="2445562"/>
        <a:ext cx="2400275" cy="470894"/>
      </dsp:txXfrm>
    </dsp:sp>
    <dsp:sp modelId="{84408C59-4DE3-4965-8AD8-361CE4508CB4}">
      <dsp:nvSpPr>
        <dsp:cNvPr id="20" name="任意多边形 19"/>
        <dsp:cNvSpPr/>
      </dsp:nvSpPr>
      <dsp:spPr bwMode="white">
        <a:xfrm>
          <a:off x="6339221" y="2793418"/>
          <a:ext cx="1374019" cy="55856"/>
        </a:xfrm>
        <a:custGeom>
          <a:avLst/>
          <a:gdLst/>
          <a:ahLst/>
          <a:cxnLst/>
          <a:pathLst>
            <a:path w="2164" h="88">
              <a:moveTo>
                <a:pt x="239" y="-634"/>
              </a:moveTo>
              <a:lnTo>
                <a:pt x="1925" y="722"/>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339221" y="2793418"/>
        <a:ext cx="1374019" cy="55856"/>
      </dsp:txXfrm>
    </dsp:sp>
    <dsp:sp modelId="{6FD4BCBC-5EA5-4E02-9261-270CEE9AABD0}">
      <dsp:nvSpPr>
        <dsp:cNvPr id="21" name="圆角矩形 20"/>
        <dsp:cNvSpPr/>
      </dsp:nvSpPr>
      <dsp:spPr bwMode="white">
        <a:xfrm>
          <a:off x="7561671" y="3016347"/>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dirty="0">
              <a:solidFill>
                <a:schemeClr val="tx1">
                  <a:lumMod val="75000"/>
                  <a:lumOff val="25000"/>
                </a:schemeClr>
              </a:solidFill>
              <a:latin typeface="Arial" panose="020B0604020202020204"/>
              <a:cs typeface="Arial" panose="020B0604020202020204"/>
            </a:rPr>
            <a:t>Discussion</a:t>
          </a:r>
        </a:p>
      </dsp:txBody>
      <dsp:txXfrm>
        <a:off x="7561671" y="3016347"/>
        <a:ext cx="2400275" cy="470894"/>
      </dsp:txXfrm>
    </dsp:sp>
    <dsp:sp modelId="{D8BBA9C1-7DA5-460B-B5AA-3A0F7FCDA141}">
      <dsp:nvSpPr>
        <dsp:cNvPr id="22" name="任意多边形 21"/>
        <dsp:cNvSpPr/>
      </dsp:nvSpPr>
      <dsp:spPr bwMode="white">
        <a:xfrm>
          <a:off x="6124718" y="3088248"/>
          <a:ext cx="1803025" cy="55856"/>
        </a:xfrm>
        <a:custGeom>
          <a:avLst/>
          <a:gdLst/>
          <a:ahLst/>
          <a:cxnLst/>
          <a:pathLst>
            <a:path w="2839" h="88">
              <a:moveTo>
                <a:pt x="576" y="-1098"/>
              </a:moveTo>
              <a:lnTo>
                <a:pt x="2263" y="1186"/>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124718" y="3088248"/>
        <a:ext cx="1803025" cy="55856"/>
      </dsp:txXfrm>
    </dsp:sp>
    <dsp:sp modelId="{729DB8B7-269C-4759-B8A1-E77463C4A15E}">
      <dsp:nvSpPr>
        <dsp:cNvPr id="23" name="圆角矩形 22"/>
        <dsp:cNvSpPr/>
      </dsp:nvSpPr>
      <dsp:spPr bwMode="white">
        <a:xfrm>
          <a:off x="7561671" y="3606007"/>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spc="-5" dirty="0">
              <a:solidFill>
                <a:schemeClr val="tx1">
                  <a:lumMod val="75000"/>
                  <a:lumOff val="25000"/>
                </a:schemeClr>
              </a:solidFill>
              <a:latin typeface="Arial" panose="020B0604020202020204"/>
              <a:cs typeface="Arial" panose="020B0604020202020204"/>
            </a:rPr>
            <a:t>Conclusions</a:t>
          </a:r>
          <a:endParaRPr lang="en-GB" sz="1600" b="0" dirty="0">
            <a:solidFill>
              <a:schemeClr val="tx1">
                <a:lumMod val="75000"/>
                <a:lumOff val="25000"/>
              </a:schemeClr>
            </a:solidFill>
            <a:latin typeface="Arial" panose="020B0604020202020204"/>
            <a:cs typeface="Arial" panose="020B0604020202020204"/>
          </a:endParaRPr>
        </a:p>
      </dsp:txBody>
      <dsp:txXfrm>
        <a:off x="7561671" y="3606007"/>
        <a:ext cx="2400275" cy="470894"/>
      </dsp:txXfrm>
    </dsp:sp>
    <dsp:sp modelId="{A3120546-B9EA-411E-B4FA-69742CB56188}">
      <dsp:nvSpPr>
        <dsp:cNvPr id="24" name="任意多边形 23"/>
        <dsp:cNvSpPr/>
      </dsp:nvSpPr>
      <dsp:spPr bwMode="white">
        <a:xfrm>
          <a:off x="2603970" y="2720425"/>
          <a:ext cx="1119628" cy="55856"/>
        </a:xfrm>
        <a:custGeom>
          <a:avLst/>
          <a:gdLst/>
          <a:ahLst/>
          <a:cxnLst/>
          <a:pathLst>
            <a:path w="1763" h="88">
              <a:moveTo>
                <a:pt x="203" y="-519"/>
              </a:moveTo>
              <a:lnTo>
                <a:pt x="1560" y="607"/>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603970" y="2720425"/>
        <a:ext cx="1119628" cy="55856"/>
      </dsp:txXfrm>
    </dsp:sp>
    <dsp:sp modelId="{96FE04F8-3A7F-432B-B5B4-8BD4C71BB6A9}">
      <dsp:nvSpPr>
        <dsp:cNvPr id="25" name="圆角矩形 24"/>
        <dsp:cNvSpPr/>
      </dsp:nvSpPr>
      <dsp:spPr bwMode="white">
        <a:xfrm>
          <a:off x="3594618" y="285964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800" spc="-5" dirty="0">
              <a:solidFill>
                <a:schemeClr val="tx1">
                  <a:lumMod val="75000"/>
                  <a:lumOff val="25000"/>
                </a:schemeClr>
              </a:solidFill>
              <a:latin typeface="Arial" panose="020B0604020202020204"/>
              <a:cs typeface="Arial" panose="020B0604020202020204"/>
            </a:rPr>
            <a:t>Acknowledgement</a:t>
          </a:r>
          <a:endParaRPr lang="en-GB" sz="1800" dirty="0">
            <a:solidFill>
              <a:schemeClr val="tx1">
                <a:lumMod val="75000"/>
                <a:lumOff val="25000"/>
              </a:schemeClr>
            </a:solidFill>
            <a:latin typeface="Arial" panose="020B0604020202020204"/>
            <a:cs typeface="Arial" panose="020B0604020202020204"/>
          </a:endParaRPr>
        </a:p>
      </dsp:txBody>
      <dsp:txXfrm>
        <a:off x="3594618" y="2859640"/>
        <a:ext cx="2896172" cy="492335"/>
      </dsp:txXfrm>
    </dsp:sp>
    <dsp:sp modelId="{C5EDD40D-3930-49DB-8C3A-575C3EA72E94}">
      <dsp:nvSpPr>
        <dsp:cNvPr id="26" name="任意多边形 25"/>
        <dsp:cNvSpPr/>
      </dsp:nvSpPr>
      <dsp:spPr bwMode="white">
        <a:xfrm>
          <a:off x="2329090" y="3077880"/>
          <a:ext cx="1669388" cy="55856"/>
        </a:xfrm>
        <a:custGeom>
          <a:avLst/>
          <a:gdLst/>
          <a:ahLst/>
          <a:cxnLst/>
          <a:pathLst>
            <a:path w="2629" h="88">
              <a:moveTo>
                <a:pt x="636" y="-1082"/>
              </a:moveTo>
              <a:lnTo>
                <a:pt x="1993" y="1170"/>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329090" y="3077880"/>
        <a:ext cx="1669388" cy="55856"/>
      </dsp:txXfrm>
    </dsp:sp>
    <dsp:sp modelId="{B4293202-1B77-475A-8EA7-E3A6AB1DBE6D}">
      <dsp:nvSpPr>
        <dsp:cNvPr id="27" name="圆角矩形 26"/>
        <dsp:cNvSpPr/>
      </dsp:nvSpPr>
      <dsp:spPr bwMode="white">
        <a:xfrm>
          <a:off x="3594618" y="357455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dirty="0">
              <a:solidFill>
                <a:schemeClr val="tx1">
                  <a:lumMod val="75000"/>
                  <a:lumOff val="25000"/>
                </a:schemeClr>
              </a:solidFill>
              <a:latin typeface="Arial" panose="020B0604020202020204"/>
              <a:cs typeface="Arial" panose="020B0604020202020204"/>
            </a:rPr>
            <a:t>References</a:t>
          </a:r>
        </a:p>
      </dsp:txBody>
      <dsp:txXfrm>
        <a:off x="3594618" y="3574550"/>
        <a:ext cx="2896172" cy="492335"/>
      </dsp:txXfrm>
    </dsp:sp>
    <dsp:sp modelId="{30571293-178B-4F05-BC77-96FD29FE83B6}">
      <dsp:nvSpPr>
        <dsp:cNvPr id="28" name="任意多边形 27"/>
        <dsp:cNvSpPr/>
      </dsp:nvSpPr>
      <dsp:spPr bwMode="white">
        <a:xfrm>
          <a:off x="2008109" y="3435335"/>
          <a:ext cx="2311350" cy="55856"/>
        </a:xfrm>
        <a:custGeom>
          <a:avLst/>
          <a:gdLst/>
          <a:ahLst/>
          <a:cxnLst/>
          <a:pathLst>
            <a:path w="3640" h="88">
              <a:moveTo>
                <a:pt x="1141" y="-1645"/>
              </a:moveTo>
              <a:lnTo>
                <a:pt x="2498" y="1733"/>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008109" y="3435335"/>
        <a:ext cx="2311350" cy="55856"/>
      </dsp:txXfrm>
    </dsp:sp>
    <dsp:sp modelId="{E7E558D2-5EE1-4222-B3ED-086F373439EC}">
      <dsp:nvSpPr>
        <dsp:cNvPr id="29" name="圆角矩形 28"/>
        <dsp:cNvSpPr/>
      </dsp:nvSpPr>
      <dsp:spPr bwMode="white">
        <a:xfrm>
          <a:off x="3594618" y="428946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dirty="0">
              <a:solidFill>
                <a:schemeClr val="tx1">
                  <a:lumMod val="75000"/>
                  <a:lumOff val="25000"/>
                </a:schemeClr>
              </a:solidFill>
              <a:latin typeface="Arial" panose="020B0604020202020204"/>
              <a:cs typeface="Arial" panose="020B0604020202020204"/>
            </a:rPr>
            <a:t>Supporting</a:t>
          </a:r>
          <a:r>
            <a:rPr lang="en-GB" sz="1800" spc="-75" dirty="0">
              <a:solidFill>
                <a:schemeClr val="tx1">
                  <a:lumMod val="75000"/>
                  <a:lumOff val="25000"/>
                </a:schemeClr>
              </a:solidFill>
              <a:latin typeface="Arial" panose="020B0604020202020204"/>
              <a:cs typeface="Arial" panose="020B0604020202020204"/>
            </a:rPr>
            <a:t> </a:t>
          </a:r>
          <a:r>
            <a:rPr lang="en-GB" sz="1800" spc="-5" dirty="0">
              <a:solidFill>
                <a:schemeClr val="tx1">
                  <a:lumMod val="75000"/>
                  <a:lumOff val="25000"/>
                </a:schemeClr>
              </a:solidFill>
              <a:latin typeface="Arial" panose="020B0604020202020204"/>
              <a:cs typeface="Arial" panose="020B0604020202020204"/>
            </a:rPr>
            <a:t>materials</a:t>
          </a:r>
          <a:endParaRPr lang="en-GB" sz="1800" dirty="0">
            <a:solidFill>
              <a:schemeClr val="tx1">
                <a:lumMod val="75000"/>
                <a:lumOff val="25000"/>
              </a:schemeClr>
            </a:solidFill>
            <a:latin typeface="Arial" panose="020B0604020202020204"/>
            <a:cs typeface="Arial" panose="020B0604020202020204"/>
          </a:endParaRPr>
        </a:p>
      </dsp:txBody>
      <dsp:txXfrm>
        <a:off x="3594618" y="4289460"/>
        <a:ext cx="2896172" cy="49233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515600" cy="4781795"/>
        <a:chOff x="0" y="0"/>
        <a:chExt cx="10515600" cy="4781795"/>
      </a:xfrm>
    </dsp:grpSpPr>
    <dsp:sp modelId="{2DB792F1-E970-4C88-A21E-916C2C1592EE}">
      <dsp:nvSpPr>
        <dsp:cNvPr id="3" name="圆角矩形 2"/>
        <dsp:cNvSpPr/>
      </dsp:nvSpPr>
      <dsp:spPr bwMode="white">
        <a:xfrm>
          <a:off x="0" y="1868344"/>
          <a:ext cx="2732950" cy="1045107"/>
        </a:xfrm>
        <a:prstGeom prst="roundRect">
          <a:avLst>
            <a:gd name="adj" fmla="val 10000"/>
          </a:avLst>
        </a:prstGeom>
        <a:solidFill>
          <a:srgbClr val="066E75"/>
        </a:solidFill>
      </dsp:spPr>
      <dsp:style>
        <a:lnRef idx="2">
          <a:schemeClr val="lt1"/>
        </a:lnRef>
        <a:fillRef idx="1">
          <a:schemeClr val="accent3"/>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0" dirty="0">
              <a:latin typeface="微软雅黑" panose="020B0503020204020204" pitchFamily="34" charset="-122"/>
              <a:ea typeface="微软雅黑" panose="020B0503020204020204" pitchFamily="34" charset="-122"/>
            </a:rPr>
            <a:t>文章构成</a:t>
          </a:r>
        </a:p>
      </dsp:txBody>
      <dsp:txXfrm>
        <a:off x="0" y="1868344"/>
        <a:ext cx="2732950" cy="1045107"/>
      </dsp:txXfrm>
    </dsp:sp>
    <dsp:sp modelId="{A287B8DE-F679-49D4-9BCF-27DA0AD833AA}">
      <dsp:nvSpPr>
        <dsp:cNvPr id="4" name="任意多边形 3"/>
        <dsp:cNvSpPr/>
      </dsp:nvSpPr>
      <dsp:spPr bwMode="white">
        <a:xfrm>
          <a:off x="2008109" y="1290605"/>
          <a:ext cx="2311350" cy="55856"/>
        </a:xfrm>
        <a:custGeom>
          <a:avLst/>
          <a:gdLst/>
          <a:ahLst/>
          <a:cxnLst/>
          <a:pathLst>
            <a:path w="3640" h="88">
              <a:moveTo>
                <a:pt x="1141" y="1733"/>
              </a:moveTo>
              <a:lnTo>
                <a:pt x="2498" y="-1645"/>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008109" y="1290605"/>
        <a:ext cx="2311350" cy="55856"/>
      </dsp:txXfrm>
    </dsp:sp>
    <dsp:sp modelId="{075806FD-33A5-47C9-AA68-FE59CB851636}">
      <dsp:nvSpPr>
        <dsp:cNvPr id="5" name="圆角矩形 4"/>
        <dsp:cNvSpPr/>
      </dsp:nvSpPr>
      <dsp:spPr bwMode="white">
        <a:xfrm>
          <a:off x="3594618" y="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800" spc="-10" dirty="0">
              <a:solidFill>
                <a:schemeClr val="tx1">
                  <a:lumMod val="75000"/>
                  <a:lumOff val="25000"/>
                </a:schemeClr>
              </a:solidFill>
              <a:latin typeface="Arial" panose="020B0604020202020204"/>
              <a:cs typeface="Arial" panose="020B0604020202020204"/>
            </a:rPr>
            <a:t>Title</a:t>
          </a:r>
          <a:endParaRPr lang="zh-CN" altLang="en-US" sz="1800" dirty="0">
            <a:solidFill>
              <a:schemeClr val="tx1">
                <a:lumMod val="75000"/>
                <a:lumOff val="25000"/>
              </a:schemeClr>
            </a:solidFill>
          </a:endParaRPr>
        </a:p>
      </dsp:txBody>
      <dsp:txXfrm>
        <a:off x="3594618" y="0"/>
        <a:ext cx="2896172" cy="492335"/>
      </dsp:txXfrm>
    </dsp:sp>
    <dsp:sp modelId="{D88F7021-CB31-479D-B78C-94FFB9251074}">
      <dsp:nvSpPr>
        <dsp:cNvPr id="6" name="任意多边形 5"/>
        <dsp:cNvSpPr/>
      </dsp:nvSpPr>
      <dsp:spPr bwMode="white">
        <a:xfrm>
          <a:off x="2329090" y="1648060"/>
          <a:ext cx="1669388" cy="55856"/>
        </a:xfrm>
        <a:custGeom>
          <a:avLst/>
          <a:gdLst/>
          <a:ahLst/>
          <a:cxnLst/>
          <a:pathLst>
            <a:path w="2629" h="88">
              <a:moveTo>
                <a:pt x="636" y="1170"/>
              </a:moveTo>
              <a:lnTo>
                <a:pt x="1993" y="-1082"/>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329090" y="1648060"/>
        <a:ext cx="1669388" cy="55856"/>
      </dsp:txXfrm>
    </dsp:sp>
    <dsp:sp modelId="{31DEE247-E997-4D0A-9A24-D0992E7379D2}">
      <dsp:nvSpPr>
        <dsp:cNvPr id="7" name="圆角矩形 6"/>
        <dsp:cNvSpPr/>
      </dsp:nvSpPr>
      <dsp:spPr bwMode="white">
        <a:xfrm>
          <a:off x="3594618" y="71491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dirty="0">
              <a:solidFill>
                <a:schemeClr val="tx1">
                  <a:lumMod val="75000"/>
                  <a:lumOff val="25000"/>
                </a:schemeClr>
              </a:solidFill>
              <a:latin typeface="Arial" panose="020B0604020202020204"/>
              <a:cs typeface="Arial" panose="020B0604020202020204"/>
            </a:rPr>
            <a:t>Abstract</a:t>
          </a:r>
        </a:p>
      </dsp:txBody>
      <dsp:txXfrm>
        <a:off x="3594618" y="714910"/>
        <a:ext cx="2896172" cy="492335"/>
      </dsp:txXfrm>
    </dsp:sp>
    <dsp:sp modelId="{CBF3F27D-9A4C-4407-A997-821400872794}">
      <dsp:nvSpPr>
        <dsp:cNvPr id="8" name="任意多边形 7"/>
        <dsp:cNvSpPr/>
      </dsp:nvSpPr>
      <dsp:spPr bwMode="white">
        <a:xfrm>
          <a:off x="2603970" y="2005515"/>
          <a:ext cx="1119628" cy="55856"/>
        </a:xfrm>
        <a:custGeom>
          <a:avLst/>
          <a:gdLst/>
          <a:ahLst/>
          <a:cxnLst/>
          <a:pathLst>
            <a:path w="1763" h="88">
              <a:moveTo>
                <a:pt x="203" y="607"/>
              </a:moveTo>
              <a:lnTo>
                <a:pt x="1560" y="-519"/>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603970" y="2005515"/>
        <a:ext cx="1119628" cy="55856"/>
      </dsp:txXfrm>
    </dsp:sp>
    <dsp:sp modelId="{5F113677-991E-4FBC-BD99-564196739CB1}">
      <dsp:nvSpPr>
        <dsp:cNvPr id="9" name="圆角矩形 8"/>
        <dsp:cNvSpPr/>
      </dsp:nvSpPr>
      <dsp:spPr bwMode="white">
        <a:xfrm>
          <a:off x="3594618" y="142982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a:solidFill>
                <a:schemeClr val="tx1">
                  <a:lumMod val="75000"/>
                  <a:lumOff val="25000"/>
                </a:schemeClr>
              </a:solidFill>
              <a:latin typeface="Arial" panose="020B0604020202020204"/>
              <a:cs typeface="Arial" panose="020B0604020202020204"/>
            </a:rPr>
            <a:t>Keywords</a:t>
          </a:r>
          <a:endParaRPr lang="en-GB" sz="1800" dirty="0">
            <a:solidFill>
              <a:schemeClr val="tx1">
                <a:lumMod val="75000"/>
                <a:lumOff val="25000"/>
              </a:schemeClr>
            </a:solidFill>
            <a:latin typeface="Arial" panose="020B0604020202020204"/>
            <a:cs typeface="Arial" panose="020B0604020202020204"/>
          </a:endParaRPr>
        </a:p>
      </dsp:txBody>
      <dsp:txXfrm>
        <a:off x="3594618" y="1429820"/>
        <a:ext cx="2896172" cy="492335"/>
      </dsp:txXfrm>
    </dsp:sp>
    <dsp:sp modelId="{A7E57007-9FCF-46A0-A22A-EF565583111C}">
      <dsp:nvSpPr>
        <dsp:cNvPr id="10" name="任意多边形 9"/>
        <dsp:cNvSpPr/>
      </dsp:nvSpPr>
      <dsp:spPr bwMode="white">
        <a:xfrm>
          <a:off x="2732950" y="2362970"/>
          <a:ext cx="861668" cy="55856"/>
        </a:xfrm>
        <a:custGeom>
          <a:avLst/>
          <a:gdLst/>
          <a:ahLst/>
          <a:cxnLst/>
          <a:pathLst>
            <a:path w="1357" h="88">
              <a:moveTo>
                <a:pt x="0" y="44"/>
              </a:moveTo>
              <a:lnTo>
                <a:pt x="1357" y="44"/>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732950" y="2362970"/>
        <a:ext cx="861668" cy="55856"/>
      </dsp:txXfrm>
    </dsp:sp>
    <dsp:sp modelId="{BF3D478A-BD5D-4570-97A9-16C29444C924}">
      <dsp:nvSpPr>
        <dsp:cNvPr id="11" name="圆角矩形 10"/>
        <dsp:cNvSpPr/>
      </dsp:nvSpPr>
      <dsp:spPr bwMode="white">
        <a:xfrm>
          <a:off x="3594618" y="214473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2400" b="1" dirty="0">
              <a:solidFill>
                <a:schemeClr val="tx1">
                  <a:lumMod val="75000"/>
                  <a:lumOff val="25000"/>
                </a:schemeClr>
              </a:solidFill>
              <a:latin typeface="Arial" panose="020B0604020202020204"/>
              <a:cs typeface="Arial" panose="020B0604020202020204"/>
            </a:rPr>
            <a:t>Main</a:t>
          </a:r>
          <a:r>
            <a:rPr lang="en-GB" sz="2400" b="1" spc="-105" dirty="0">
              <a:solidFill>
                <a:schemeClr val="tx1">
                  <a:lumMod val="75000"/>
                  <a:lumOff val="25000"/>
                </a:schemeClr>
              </a:solidFill>
              <a:latin typeface="Arial" panose="020B0604020202020204"/>
              <a:cs typeface="Arial" panose="020B0604020202020204"/>
            </a:rPr>
            <a:t> </a:t>
          </a:r>
          <a:r>
            <a:rPr lang="en-GB" sz="2400" b="1" spc="-5" dirty="0">
              <a:solidFill>
                <a:schemeClr val="tx1">
                  <a:lumMod val="75000"/>
                  <a:lumOff val="25000"/>
                </a:schemeClr>
              </a:solidFill>
              <a:latin typeface="Arial" panose="020B0604020202020204"/>
              <a:cs typeface="Arial" panose="020B0604020202020204"/>
            </a:rPr>
            <a:t>text</a:t>
          </a:r>
          <a:endParaRPr lang="en-GB" sz="2400" b="1" dirty="0">
            <a:solidFill>
              <a:schemeClr val="tx1">
                <a:lumMod val="75000"/>
                <a:lumOff val="25000"/>
              </a:schemeClr>
            </a:solidFill>
            <a:latin typeface="Arial" panose="020B0604020202020204"/>
            <a:cs typeface="Arial" panose="020B0604020202020204"/>
          </a:endParaRPr>
        </a:p>
      </dsp:txBody>
      <dsp:txXfrm>
        <a:off x="3594618" y="2144730"/>
        <a:ext cx="2896172" cy="492335"/>
      </dsp:txXfrm>
    </dsp:sp>
    <dsp:sp modelId="{3790C520-B58E-4C45-BA66-706F1D7906C4}">
      <dsp:nvSpPr>
        <dsp:cNvPr id="12" name="任意多边形 11"/>
        <dsp:cNvSpPr/>
      </dsp:nvSpPr>
      <dsp:spPr bwMode="white">
        <a:xfrm>
          <a:off x="6124718" y="1637692"/>
          <a:ext cx="1803025" cy="55856"/>
        </a:xfrm>
        <a:custGeom>
          <a:avLst/>
          <a:gdLst/>
          <a:ahLst/>
          <a:cxnLst/>
          <a:pathLst>
            <a:path w="2839" h="88">
              <a:moveTo>
                <a:pt x="576" y="1186"/>
              </a:moveTo>
              <a:lnTo>
                <a:pt x="2263" y="-1098"/>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124718" y="1637692"/>
        <a:ext cx="1803025" cy="55856"/>
      </dsp:txXfrm>
    </dsp:sp>
    <dsp:sp modelId="{885C859B-AFA2-46E8-A502-973005290DF3}">
      <dsp:nvSpPr>
        <dsp:cNvPr id="13" name="圆角矩形 12"/>
        <dsp:cNvSpPr/>
      </dsp:nvSpPr>
      <dsp:spPr bwMode="white">
        <a:xfrm>
          <a:off x="7561671" y="704894"/>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600" b="0" dirty="0">
              <a:solidFill>
                <a:schemeClr val="tx1">
                  <a:lumMod val="75000"/>
                  <a:lumOff val="25000"/>
                </a:schemeClr>
              </a:solidFill>
              <a:latin typeface="Arial" panose="020B0604020202020204"/>
              <a:cs typeface="Arial" panose="020B0604020202020204"/>
            </a:rPr>
            <a:t>Introduction</a:t>
          </a:r>
        </a:p>
      </dsp:txBody>
      <dsp:txXfrm>
        <a:off x="7561671" y="704894"/>
        <a:ext cx="2400275" cy="470894"/>
      </dsp:txXfrm>
    </dsp:sp>
    <dsp:sp modelId="{6E950648-E5C0-4BD6-8682-5DBBFC617183}">
      <dsp:nvSpPr>
        <dsp:cNvPr id="14" name="任意多边形 13"/>
        <dsp:cNvSpPr/>
      </dsp:nvSpPr>
      <dsp:spPr bwMode="white">
        <a:xfrm>
          <a:off x="6338079" y="1930696"/>
          <a:ext cx="1376333" cy="55856"/>
        </a:xfrm>
        <a:custGeom>
          <a:avLst/>
          <a:gdLst/>
          <a:ahLst/>
          <a:cxnLst/>
          <a:pathLst>
            <a:path w="2167" h="88">
              <a:moveTo>
                <a:pt x="240" y="725"/>
              </a:moveTo>
              <a:lnTo>
                <a:pt x="1927" y="-637"/>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338079" y="1930696"/>
        <a:ext cx="1376333" cy="55856"/>
      </dsp:txXfrm>
    </dsp:sp>
    <dsp:sp modelId="{C5EB121F-F3CB-4785-9AF8-721EDC64B075}">
      <dsp:nvSpPr>
        <dsp:cNvPr id="15" name="圆角矩形 14"/>
        <dsp:cNvSpPr/>
      </dsp:nvSpPr>
      <dsp:spPr bwMode="white">
        <a:xfrm>
          <a:off x="7561700" y="1290904"/>
          <a:ext cx="2400246"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US" sz="1600" b="0" dirty="0">
              <a:solidFill>
                <a:schemeClr val="tx1">
                  <a:lumMod val="75000"/>
                  <a:lumOff val="25000"/>
                </a:schemeClr>
              </a:solidFill>
              <a:latin typeface="Arial" panose="020B0604020202020204"/>
              <a:cs typeface="Arial" panose="020B0604020202020204"/>
            </a:rPr>
            <a:t>Literature </a:t>
          </a:r>
          <a:r>
            <a:rPr lang="en-US" altLang="zh-CN" sz="1600" b="0" dirty="0">
              <a:solidFill>
                <a:schemeClr val="tx1">
                  <a:lumMod val="75000"/>
                  <a:lumOff val="25000"/>
                </a:schemeClr>
              </a:solidFill>
              <a:latin typeface="Arial" panose="020B0604020202020204"/>
              <a:cs typeface="Arial" panose="020B0604020202020204"/>
            </a:rPr>
            <a:t>Review</a:t>
          </a:r>
          <a:endParaRPr lang="en-GB" sz="1600" b="0" dirty="0">
            <a:solidFill>
              <a:schemeClr val="tx1">
                <a:lumMod val="75000"/>
                <a:lumOff val="25000"/>
              </a:schemeClr>
            </a:solidFill>
            <a:latin typeface="Arial" panose="020B0604020202020204"/>
            <a:cs typeface="Arial" panose="020B0604020202020204"/>
          </a:endParaRPr>
        </a:p>
      </dsp:txBody>
      <dsp:txXfrm>
        <a:off x="7561700" y="1290904"/>
        <a:ext cx="2400246" cy="470894"/>
      </dsp:txXfrm>
    </dsp:sp>
    <dsp:sp modelId="{926E7A22-09E0-4267-98C8-2E6B264DDE50}">
      <dsp:nvSpPr>
        <dsp:cNvPr id="16" name="任意多边形 15"/>
        <dsp:cNvSpPr/>
      </dsp:nvSpPr>
      <dsp:spPr bwMode="white">
        <a:xfrm>
          <a:off x="6471489" y="2217914"/>
          <a:ext cx="1109482" cy="55856"/>
        </a:xfrm>
        <a:custGeom>
          <a:avLst/>
          <a:gdLst/>
          <a:ahLst/>
          <a:cxnLst/>
          <a:pathLst>
            <a:path w="1747" h="88">
              <a:moveTo>
                <a:pt x="30" y="272"/>
              </a:moveTo>
              <a:lnTo>
                <a:pt x="1717" y="-184"/>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471489" y="2217914"/>
        <a:ext cx="1109482" cy="55856"/>
      </dsp:txXfrm>
    </dsp:sp>
    <dsp:sp modelId="{6594A313-ABC4-465A-9000-985CB17C84FA}">
      <dsp:nvSpPr>
        <dsp:cNvPr id="17" name="圆角矩形 16"/>
        <dsp:cNvSpPr/>
      </dsp:nvSpPr>
      <dsp:spPr bwMode="white">
        <a:xfrm>
          <a:off x="7561671" y="1865339"/>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altLang="zh-CN" sz="1600" b="0" dirty="0">
              <a:solidFill>
                <a:schemeClr val="tx1">
                  <a:lumMod val="75000"/>
                  <a:lumOff val="25000"/>
                </a:schemeClr>
              </a:solidFill>
              <a:latin typeface="Arial" panose="020B0604020202020204"/>
              <a:cs typeface="Arial" panose="020B0604020202020204"/>
            </a:rPr>
            <a:t>Methodology</a:t>
          </a:r>
          <a:endParaRPr lang="en-GB" sz="1600" b="0" dirty="0">
            <a:solidFill>
              <a:schemeClr val="tx1">
                <a:lumMod val="75000"/>
                <a:lumOff val="25000"/>
              </a:schemeClr>
            </a:solidFill>
            <a:latin typeface="Arial" panose="020B0604020202020204"/>
            <a:cs typeface="Arial" panose="020B0604020202020204"/>
          </a:endParaRPr>
        </a:p>
      </dsp:txBody>
      <dsp:txXfrm>
        <a:off x="7561671" y="1865339"/>
        <a:ext cx="2400275" cy="470894"/>
      </dsp:txXfrm>
    </dsp:sp>
    <dsp:sp modelId="{24C0883A-E2A6-494D-9465-B5BDB7D3FB57}">
      <dsp:nvSpPr>
        <dsp:cNvPr id="18" name="任意多边形 17"/>
        <dsp:cNvSpPr/>
      </dsp:nvSpPr>
      <dsp:spPr bwMode="white">
        <a:xfrm>
          <a:off x="6471489" y="2508025"/>
          <a:ext cx="1109482" cy="55856"/>
        </a:xfrm>
        <a:custGeom>
          <a:avLst/>
          <a:gdLst/>
          <a:ahLst/>
          <a:cxnLst/>
          <a:pathLst>
            <a:path w="1747" h="88">
              <a:moveTo>
                <a:pt x="30" y="-184"/>
              </a:moveTo>
              <a:lnTo>
                <a:pt x="1717" y="272"/>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471489" y="2508025"/>
        <a:ext cx="1109482" cy="55856"/>
      </dsp:txXfrm>
    </dsp:sp>
    <dsp:sp modelId="{4EF12830-84BA-44FD-89EA-42A1EBD9F625}">
      <dsp:nvSpPr>
        <dsp:cNvPr id="19" name="圆角矩形 18"/>
        <dsp:cNvSpPr/>
      </dsp:nvSpPr>
      <dsp:spPr bwMode="white">
        <a:xfrm>
          <a:off x="7561671" y="2445562"/>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a:solidFill>
                <a:schemeClr val="tx1">
                  <a:lumMod val="75000"/>
                  <a:lumOff val="25000"/>
                </a:schemeClr>
              </a:solidFill>
              <a:latin typeface="Arial" panose="020B0604020202020204"/>
              <a:cs typeface="Arial" panose="020B0604020202020204"/>
            </a:rPr>
            <a:t>Results</a:t>
          </a:r>
          <a:endParaRPr lang="en-GB" sz="1600" b="0" dirty="0">
            <a:solidFill>
              <a:schemeClr val="tx1">
                <a:lumMod val="75000"/>
                <a:lumOff val="25000"/>
              </a:schemeClr>
            </a:solidFill>
            <a:latin typeface="Arial" panose="020B0604020202020204"/>
            <a:cs typeface="Arial" panose="020B0604020202020204"/>
          </a:endParaRPr>
        </a:p>
      </dsp:txBody>
      <dsp:txXfrm>
        <a:off x="7561671" y="2445562"/>
        <a:ext cx="2400275" cy="470894"/>
      </dsp:txXfrm>
    </dsp:sp>
    <dsp:sp modelId="{84408C59-4DE3-4965-8AD8-361CE4508CB4}">
      <dsp:nvSpPr>
        <dsp:cNvPr id="20" name="任意多边形 19"/>
        <dsp:cNvSpPr/>
      </dsp:nvSpPr>
      <dsp:spPr bwMode="white">
        <a:xfrm>
          <a:off x="6339221" y="2793418"/>
          <a:ext cx="1374019" cy="55856"/>
        </a:xfrm>
        <a:custGeom>
          <a:avLst/>
          <a:gdLst/>
          <a:ahLst/>
          <a:cxnLst/>
          <a:pathLst>
            <a:path w="2164" h="88">
              <a:moveTo>
                <a:pt x="239" y="-634"/>
              </a:moveTo>
              <a:lnTo>
                <a:pt x="1925" y="722"/>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339221" y="2793418"/>
        <a:ext cx="1374019" cy="55856"/>
      </dsp:txXfrm>
    </dsp:sp>
    <dsp:sp modelId="{6FD4BCBC-5EA5-4E02-9261-270CEE9AABD0}">
      <dsp:nvSpPr>
        <dsp:cNvPr id="21" name="圆角矩形 20"/>
        <dsp:cNvSpPr/>
      </dsp:nvSpPr>
      <dsp:spPr bwMode="white">
        <a:xfrm>
          <a:off x="7561671" y="3016347"/>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dirty="0">
              <a:solidFill>
                <a:schemeClr val="tx1">
                  <a:lumMod val="75000"/>
                  <a:lumOff val="25000"/>
                </a:schemeClr>
              </a:solidFill>
              <a:latin typeface="Arial" panose="020B0604020202020204"/>
              <a:cs typeface="Arial" panose="020B0604020202020204"/>
            </a:rPr>
            <a:t>Discussion</a:t>
          </a:r>
        </a:p>
      </dsp:txBody>
      <dsp:txXfrm>
        <a:off x="7561671" y="3016347"/>
        <a:ext cx="2400275" cy="470894"/>
      </dsp:txXfrm>
    </dsp:sp>
    <dsp:sp modelId="{D8BBA9C1-7DA5-460B-B5AA-3A0F7FCDA141}">
      <dsp:nvSpPr>
        <dsp:cNvPr id="22" name="任意多边形 21"/>
        <dsp:cNvSpPr/>
      </dsp:nvSpPr>
      <dsp:spPr bwMode="white">
        <a:xfrm>
          <a:off x="6124718" y="3088248"/>
          <a:ext cx="1803025" cy="55856"/>
        </a:xfrm>
        <a:custGeom>
          <a:avLst/>
          <a:gdLst/>
          <a:ahLst/>
          <a:cxnLst/>
          <a:pathLst>
            <a:path w="2839" h="88">
              <a:moveTo>
                <a:pt x="576" y="-1098"/>
              </a:moveTo>
              <a:lnTo>
                <a:pt x="2263" y="1186"/>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124718" y="3088248"/>
        <a:ext cx="1803025" cy="55856"/>
      </dsp:txXfrm>
    </dsp:sp>
    <dsp:sp modelId="{729DB8B7-269C-4759-B8A1-E77463C4A15E}">
      <dsp:nvSpPr>
        <dsp:cNvPr id="23" name="圆角矩形 22"/>
        <dsp:cNvSpPr/>
      </dsp:nvSpPr>
      <dsp:spPr bwMode="white">
        <a:xfrm>
          <a:off x="7561671" y="3606007"/>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spc="-5">
              <a:solidFill>
                <a:schemeClr val="tx1">
                  <a:lumMod val="75000"/>
                  <a:lumOff val="25000"/>
                </a:schemeClr>
              </a:solidFill>
              <a:latin typeface="Arial" panose="020B0604020202020204"/>
              <a:cs typeface="Arial" panose="020B0604020202020204"/>
            </a:rPr>
            <a:t>Conclusions</a:t>
          </a:r>
          <a:endParaRPr lang="en-GB" sz="1600" b="0" dirty="0">
            <a:solidFill>
              <a:schemeClr val="tx1">
                <a:lumMod val="75000"/>
                <a:lumOff val="25000"/>
              </a:schemeClr>
            </a:solidFill>
            <a:latin typeface="Arial" panose="020B0604020202020204"/>
            <a:cs typeface="Arial" panose="020B0604020202020204"/>
          </a:endParaRPr>
        </a:p>
      </dsp:txBody>
      <dsp:txXfrm>
        <a:off x="7561671" y="3606007"/>
        <a:ext cx="2400275" cy="470894"/>
      </dsp:txXfrm>
    </dsp:sp>
    <dsp:sp modelId="{A3120546-B9EA-411E-B4FA-69742CB56188}">
      <dsp:nvSpPr>
        <dsp:cNvPr id="24" name="任意多边形 23"/>
        <dsp:cNvSpPr/>
      </dsp:nvSpPr>
      <dsp:spPr bwMode="white">
        <a:xfrm>
          <a:off x="2603970" y="2720425"/>
          <a:ext cx="1119628" cy="55856"/>
        </a:xfrm>
        <a:custGeom>
          <a:avLst/>
          <a:gdLst/>
          <a:ahLst/>
          <a:cxnLst/>
          <a:pathLst>
            <a:path w="1763" h="88">
              <a:moveTo>
                <a:pt x="203" y="-519"/>
              </a:moveTo>
              <a:lnTo>
                <a:pt x="1560" y="607"/>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603970" y="2720425"/>
        <a:ext cx="1119628" cy="55856"/>
      </dsp:txXfrm>
    </dsp:sp>
    <dsp:sp modelId="{96FE04F8-3A7F-432B-B5B4-8BD4C71BB6A9}">
      <dsp:nvSpPr>
        <dsp:cNvPr id="25" name="圆角矩形 24"/>
        <dsp:cNvSpPr/>
      </dsp:nvSpPr>
      <dsp:spPr bwMode="white">
        <a:xfrm>
          <a:off x="3594618" y="285964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800" spc="-5" dirty="0">
              <a:solidFill>
                <a:schemeClr val="tx1">
                  <a:lumMod val="75000"/>
                  <a:lumOff val="25000"/>
                </a:schemeClr>
              </a:solidFill>
              <a:latin typeface="Arial" panose="020B0604020202020204"/>
              <a:cs typeface="Arial" panose="020B0604020202020204"/>
            </a:rPr>
            <a:t>Acknowledgement</a:t>
          </a:r>
          <a:endParaRPr lang="en-GB" sz="1800" dirty="0">
            <a:solidFill>
              <a:schemeClr val="tx1">
                <a:lumMod val="75000"/>
                <a:lumOff val="25000"/>
              </a:schemeClr>
            </a:solidFill>
            <a:latin typeface="Arial" panose="020B0604020202020204"/>
            <a:cs typeface="Arial" panose="020B0604020202020204"/>
          </a:endParaRPr>
        </a:p>
      </dsp:txBody>
      <dsp:txXfrm>
        <a:off x="3594618" y="2859640"/>
        <a:ext cx="2896172" cy="492335"/>
      </dsp:txXfrm>
    </dsp:sp>
    <dsp:sp modelId="{C5EDD40D-3930-49DB-8C3A-575C3EA72E94}">
      <dsp:nvSpPr>
        <dsp:cNvPr id="26" name="任意多边形 25"/>
        <dsp:cNvSpPr/>
      </dsp:nvSpPr>
      <dsp:spPr bwMode="white">
        <a:xfrm>
          <a:off x="2329090" y="3077880"/>
          <a:ext cx="1669388" cy="55856"/>
        </a:xfrm>
        <a:custGeom>
          <a:avLst/>
          <a:gdLst/>
          <a:ahLst/>
          <a:cxnLst/>
          <a:pathLst>
            <a:path w="2629" h="88">
              <a:moveTo>
                <a:pt x="636" y="-1082"/>
              </a:moveTo>
              <a:lnTo>
                <a:pt x="1993" y="1170"/>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329090" y="3077880"/>
        <a:ext cx="1669388" cy="55856"/>
      </dsp:txXfrm>
    </dsp:sp>
    <dsp:sp modelId="{B4293202-1B77-475A-8EA7-E3A6AB1DBE6D}">
      <dsp:nvSpPr>
        <dsp:cNvPr id="27" name="圆角矩形 26"/>
        <dsp:cNvSpPr/>
      </dsp:nvSpPr>
      <dsp:spPr bwMode="white">
        <a:xfrm>
          <a:off x="3594618" y="357455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a:solidFill>
                <a:schemeClr val="tx1">
                  <a:lumMod val="75000"/>
                  <a:lumOff val="25000"/>
                </a:schemeClr>
              </a:solidFill>
              <a:latin typeface="Arial" panose="020B0604020202020204"/>
              <a:cs typeface="Arial" panose="020B0604020202020204"/>
            </a:rPr>
            <a:t>References</a:t>
          </a:r>
          <a:endParaRPr lang="en-GB" sz="1800" dirty="0">
            <a:solidFill>
              <a:schemeClr val="tx1">
                <a:lumMod val="75000"/>
                <a:lumOff val="25000"/>
              </a:schemeClr>
            </a:solidFill>
            <a:latin typeface="Arial" panose="020B0604020202020204"/>
            <a:cs typeface="Arial" panose="020B0604020202020204"/>
          </a:endParaRPr>
        </a:p>
      </dsp:txBody>
      <dsp:txXfrm>
        <a:off x="3594618" y="3574550"/>
        <a:ext cx="2896172" cy="492335"/>
      </dsp:txXfrm>
    </dsp:sp>
    <dsp:sp modelId="{30571293-178B-4F05-BC77-96FD29FE83B6}">
      <dsp:nvSpPr>
        <dsp:cNvPr id="28" name="任意多边形 27"/>
        <dsp:cNvSpPr/>
      </dsp:nvSpPr>
      <dsp:spPr bwMode="white">
        <a:xfrm>
          <a:off x="2008109" y="3435335"/>
          <a:ext cx="2311350" cy="55856"/>
        </a:xfrm>
        <a:custGeom>
          <a:avLst/>
          <a:gdLst/>
          <a:ahLst/>
          <a:cxnLst/>
          <a:pathLst>
            <a:path w="3640" h="88">
              <a:moveTo>
                <a:pt x="1141" y="-1645"/>
              </a:moveTo>
              <a:lnTo>
                <a:pt x="2498" y="1733"/>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008109" y="3435335"/>
        <a:ext cx="2311350" cy="55856"/>
      </dsp:txXfrm>
    </dsp:sp>
    <dsp:sp modelId="{E7E558D2-5EE1-4222-B3ED-086F373439EC}">
      <dsp:nvSpPr>
        <dsp:cNvPr id="29" name="圆角矩形 28"/>
        <dsp:cNvSpPr/>
      </dsp:nvSpPr>
      <dsp:spPr bwMode="white">
        <a:xfrm>
          <a:off x="3594618" y="428946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dirty="0">
              <a:solidFill>
                <a:schemeClr val="tx1">
                  <a:lumMod val="75000"/>
                  <a:lumOff val="25000"/>
                </a:schemeClr>
              </a:solidFill>
              <a:latin typeface="Arial" panose="020B0604020202020204"/>
              <a:cs typeface="Arial" panose="020B0604020202020204"/>
            </a:rPr>
            <a:t>Supporting</a:t>
          </a:r>
          <a:r>
            <a:rPr lang="en-GB" sz="1800" spc="-75" dirty="0">
              <a:solidFill>
                <a:schemeClr val="tx1">
                  <a:lumMod val="75000"/>
                  <a:lumOff val="25000"/>
                </a:schemeClr>
              </a:solidFill>
              <a:latin typeface="Arial" panose="020B0604020202020204"/>
              <a:cs typeface="Arial" panose="020B0604020202020204"/>
            </a:rPr>
            <a:t> </a:t>
          </a:r>
          <a:r>
            <a:rPr lang="en-GB" sz="1800" spc="-5" dirty="0">
              <a:solidFill>
                <a:schemeClr val="tx1">
                  <a:lumMod val="75000"/>
                  <a:lumOff val="25000"/>
                </a:schemeClr>
              </a:solidFill>
              <a:latin typeface="Arial" panose="020B0604020202020204"/>
              <a:cs typeface="Arial" panose="020B0604020202020204"/>
            </a:rPr>
            <a:t>materials</a:t>
          </a:r>
          <a:endParaRPr lang="en-GB" sz="1800" dirty="0">
            <a:solidFill>
              <a:schemeClr val="tx1">
                <a:lumMod val="75000"/>
                <a:lumOff val="25000"/>
              </a:schemeClr>
            </a:solidFill>
            <a:latin typeface="Arial" panose="020B0604020202020204"/>
            <a:cs typeface="Arial" panose="020B0604020202020204"/>
          </a:endParaRPr>
        </a:p>
      </dsp:txBody>
      <dsp:txXfrm>
        <a:off x="3594618" y="4289460"/>
        <a:ext cx="2896172" cy="492335"/>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515600" cy="4781795"/>
        <a:chOff x="0" y="0"/>
        <a:chExt cx="10515600" cy="4781795"/>
      </a:xfrm>
    </dsp:grpSpPr>
    <dsp:sp modelId="{2DB792F1-E970-4C88-A21E-916C2C1592EE}">
      <dsp:nvSpPr>
        <dsp:cNvPr id="3" name="圆角矩形 2"/>
        <dsp:cNvSpPr/>
      </dsp:nvSpPr>
      <dsp:spPr bwMode="white">
        <a:xfrm>
          <a:off x="0" y="1868344"/>
          <a:ext cx="2732950" cy="1045107"/>
        </a:xfrm>
        <a:prstGeom prst="roundRect">
          <a:avLst>
            <a:gd name="adj" fmla="val 10000"/>
          </a:avLst>
        </a:prstGeom>
        <a:solidFill>
          <a:srgbClr val="066E75"/>
        </a:solidFill>
      </dsp:spPr>
      <dsp:style>
        <a:lnRef idx="2">
          <a:schemeClr val="lt1"/>
        </a:lnRef>
        <a:fillRef idx="1">
          <a:schemeClr val="accent3"/>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0" dirty="0">
              <a:latin typeface="Arial" panose="020B0604020202020204" pitchFamily="34" charset="0"/>
              <a:ea typeface="微软雅黑" panose="020B0503020204020204" pitchFamily="34" charset="-122"/>
              <a:cs typeface="Arial" panose="020B0604020202020204" pitchFamily="34" charset="0"/>
            </a:rPr>
            <a:t>文章构成</a:t>
          </a:r>
        </a:p>
      </dsp:txBody>
      <dsp:txXfrm>
        <a:off x="0" y="1868344"/>
        <a:ext cx="2732950" cy="1045107"/>
      </dsp:txXfrm>
    </dsp:sp>
    <dsp:sp modelId="{A287B8DE-F679-49D4-9BCF-27DA0AD833AA}">
      <dsp:nvSpPr>
        <dsp:cNvPr id="4" name="任意多边形 3"/>
        <dsp:cNvSpPr/>
      </dsp:nvSpPr>
      <dsp:spPr bwMode="white">
        <a:xfrm>
          <a:off x="2008109" y="1290605"/>
          <a:ext cx="2311350" cy="55856"/>
        </a:xfrm>
        <a:custGeom>
          <a:avLst/>
          <a:gdLst/>
          <a:ahLst/>
          <a:cxnLst/>
          <a:pathLst>
            <a:path w="3640" h="88">
              <a:moveTo>
                <a:pt x="1141" y="1733"/>
              </a:moveTo>
              <a:lnTo>
                <a:pt x="2498" y="-1645"/>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2008109" y="1290605"/>
        <a:ext cx="2311350" cy="55856"/>
      </dsp:txXfrm>
    </dsp:sp>
    <dsp:sp modelId="{075806FD-33A5-47C9-AA68-FE59CB851636}">
      <dsp:nvSpPr>
        <dsp:cNvPr id="5" name="圆角矩形 4"/>
        <dsp:cNvSpPr/>
      </dsp:nvSpPr>
      <dsp:spPr bwMode="white">
        <a:xfrm>
          <a:off x="3594618" y="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800" spc="-10" dirty="0">
              <a:solidFill>
                <a:schemeClr val="tx1">
                  <a:lumMod val="75000"/>
                  <a:lumOff val="25000"/>
                </a:schemeClr>
              </a:solidFill>
              <a:latin typeface="Arial" panose="020B0604020202020204" pitchFamily="34" charset="0"/>
              <a:cs typeface="Arial" panose="020B0604020202020204" pitchFamily="34" charset="0"/>
            </a:rPr>
            <a:t>Title</a:t>
          </a:r>
          <a:endParaRPr lang="zh-CN" altLang="en-US" sz="1800" dirty="0">
            <a:solidFill>
              <a:schemeClr val="tx1">
                <a:lumMod val="75000"/>
                <a:lumOff val="25000"/>
              </a:schemeClr>
            </a:solidFill>
            <a:latin typeface="Arial" panose="020B0604020202020204" pitchFamily="34" charset="0"/>
            <a:cs typeface="Arial" panose="020B0604020202020204" pitchFamily="34" charset="0"/>
          </a:endParaRPr>
        </a:p>
      </dsp:txBody>
      <dsp:txXfrm>
        <a:off x="3594618" y="0"/>
        <a:ext cx="2896172" cy="492335"/>
      </dsp:txXfrm>
    </dsp:sp>
    <dsp:sp modelId="{D88F7021-CB31-479D-B78C-94FFB9251074}">
      <dsp:nvSpPr>
        <dsp:cNvPr id="6" name="任意多边形 5"/>
        <dsp:cNvSpPr/>
      </dsp:nvSpPr>
      <dsp:spPr bwMode="white">
        <a:xfrm>
          <a:off x="2329090" y="1648060"/>
          <a:ext cx="1669388" cy="55856"/>
        </a:xfrm>
        <a:custGeom>
          <a:avLst/>
          <a:gdLst/>
          <a:ahLst/>
          <a:cxnLst/>
          <a:pathLst>
            <a:path w="2629" h="88">
              <a:moveTo>
                <a:pt x="636" y="1170"/>
              </a:moveTo>
              <a:lnTo>
                <a:pt x="1993" y="-1082"/>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2329090" y="1648060"/>
        <a:ext cx="1669388" cy="55856"/>
      </dsp:txXfrm>
    </dsp:sp>
    <dsp:sp modelId="{31DEE247-E997-4D0A-9A24-D0992E7379D2}">
      <dsp:nvSpPr>
        <dsp:cNvPr id="7" name="圆角矩形 6"/>
        <dsp:cNvSpPr/>
      </dsp:nvSpPr>
      <dsp:spPr bwMode="white">
        <a:xfrm>
          <a:off x="3594618" y="71491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dirty="0">
              <a:solidFill>
                <a:schemeClr val="tx1">
                  <a:lumMod val="75000"/>
                  <a:lumOff val="25000"/>
                </a:schemeClr>
              </a:solidFill>
              <a:latin typeface="Arial" panose="020B0604020202020204" pitchFamily="34" charset="0"/>
              <a:cs typeface="Arial" panose="020B0604020202020204" pitchFamily="34" charset="0"/>
            </a:rPr>
            <a:t>Abstract</a:t>
          </a:r>
        </a:p>
      </dsp:txBody>
      <dsp:txXfrm>
        <a:off x="3594618" y="714910"/>
        <a:ext cx="2896172" cy="492335"/>
      </dsp:txXfrm>
    </dsp:sp>
    <dsp:sp modelId="{CBF3F27D-9A4C-4407-A997-821400872794}">
      <dsp:nvSpPr>
        <dsp:cNvPr id="8" name="任意多边形 7"/>
        <dsp:cNvSpPr/>
      </dsp:nvSpPr>
      <dsp:spPr bwMode="white">
        <a:xfrm>
          <a:off x="2603970" y="2005515"/>
          <a:ext cx="1119628" cy="55856"/>
        </a:xfrm>
        <a:custGeom>
          <a:avLst/>
          <a:gdLst/>
          <a:ahLst/>
          <a:cxnLst/>
          <a:pathLst>
            <a:path w="1763" h="88">
              <a:moveTo>
                <a:pt x="203" y="607"/>
              </a:moveTo>
              <a:lnTo>
                <a:pt x="1560" y="-519"/>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2603970" y="2005515"/>
        <a:ext cx="1119628" cy="55856"/>
      </dsp:txXfrm>
    </dsp:sp>
    <dsp:sp modelId="{5F113677-991E-4FBC-BD99-564196739CB1}">
      <dsp:nvSpPr>
        <dsp:cNvPr id="9" name="圆角矩形 8"/>
        <dsp:cNvSpPr/>
      </dsp:nvSpPr>
      <dsp:spPr bwMode="white">
        <a:xfrm>
          <a:off x="3594618" y="142982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a:solidFill>
                <a:schemeClr val="tx1">
                  <a:lumMod val="75000"/>
                  <a:lumOff val="25000"/>
                </a:schemeClr>
              </a:solidFill>
              <a:latin typeface="Arial" panose="020B0604020202020204" pitchFamily="34" charset="0"/>
              <a:cs typeface="Arial" panose="020B0604020202020204" pitchFamily="34" charset="0"/>
            </a:rPr>
            <a:t>Keywords</a:t>
          </a:r>
          <a:endParaRPr lang="en-GB" sz="1800" dirty="0">
            <a:solidFill>
              <a:schemeClr val="tx1">
                <a:lumMod val="75000"/>
                <a:lumOff val="25000"/>
              </a:schemeClr>
            </a:solidFill>
            <a:latin typeface="Arial" panose="020B0604020202020204" pitchFamily="34" charset="0"/>
            <a:cs typeface="Arial" panose="020B0604020202020204" pitchFamily="34" charset="0"/>
          </a:endParaRPr>
        </a:p>
      </dsp:txBody>
      <dsp:txXfrm>
        <a:off x="3594618" y="1429820"/>
        <a:ext cx="2896172" cy="492335"/>
      </dsp:txXfrm>
    </dsp:sp>
    <dsp:sp modelId="{A7E57007-9FCF-46A0-A22A-EF565583111C}">
      <dsp:nvSpPr>
        <dsp:cNvPr id="10" name="任意多边形 9"/>
        <dsp:cNvSpPr/>
      </dsp:nvSpPr>
      <dsp:spPr bwMode="white">
        <a:xfrm>
          <a:off x="2732950" y="2362970"/>
          <a:ext cx="861668" cy="55856"/>
        </a:xfrm>
        <a:custGeom>
          <a:avLst/>
          <a:gdLst/>
          <a:ahLst/>
          <a:cxnLst/>
          <a:pathLst>
            <a:path w="1357" h="88">
              <a:moveTo>
                <a:pt x="0" y="44"/>
              </a:moveTo>
              <a:lnTo>
                <a:pt x="1357" y="44"/>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2732950" y="2362970"/>
        <a:ext cx="861668" cy="55856"/>
      </dsp:txXfrm>
    </dsp:sp>
    <dsp:sp modelId="{BF3D478A-BD5D-4570-97A9-16C29444C924}">
      <dsp:nvSpPr>
        <dsp:cNvPr id="11" name="圆角矩形 10"/>
        <dsp:cNvSpPr/>
      </dsp:nvSpPr>
      <dsp:spPr bwMode="white">
        <a:xfrm>
          <a:off x="3594618" y="214473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b="0" dirty="0">
              <a:solidFill>
                <a:schemeClr val="tx1">
                  <a:lumMod val="75000"/>
                  <a:lumOff val="25000"/>
                </a:schemeClr>
              </a:solidFill>
              <a:latin typeface="Arial" panose="020B0604020202020204" pitchFamily="34" charset="0"/>
              <a:cs typeface="Arial" panose="020B0604020202020204" pitchFamily="34" charset="0"/>
            </a:rPr>
            <a:t>Main</a:t>
          </a:r>
          <a:r>
            <a:rPr lang="en-GB" sz="1800" b="0" spc="-105" dirty="0">
              <a:solidFill>
                <a:schemeClr val="tx1">
                  <a:lumMod val="75000"/>
                  <a:lumOff val="25000"/>
                </a:schemeClr>
              </a:solidFill>
              <a:latin typeface="Arial" panose="020B0604020202020204" pitchFamily="34" charset="0"/>
              <a:cs typeface="Arial" panose="020B0604020202020204" pitchFamily="34" charset="0"/>
            </a:rPr>
            <a:t> </a:t>
          </a:r>
          <a:r>
            <a:rPr lang="en-GB" sz="1800" b="0" spc="-5" dirty="0">
              <a:solidFill>
                <a:schemeClr val="tx1">
                  <a:lumMod val="75000"/>
                  <a:lumOff val="25000"/>
                </a:schemeClr>
              </a:solidFill>
              <a:latin typeface="Arial" panose="020B0604020202020204" pitchFamily="34" charset="0"/>
              <a:cs typeface="Arial" panose="020B0604020202020204" pitchFamily="34" charset="0"/>
            </a:rPr>
            <a:t>text</a:t>
          </a:r>
          <a:endParaRPr lang="en-GB" sz="1800" b="0" dirty="0">
            <a:solidFill>
              <a:schemeClr val="tx1">
                <a:lumMod val="75000"/>
                <a:lumOff val="25000"/>
              </a:schemeClr>
            </a:solidFill>
            <a:latin typeface="Arial" panose="020B0604020202020204" pitchFamily="34" charset="0"/>
            <a:cs typeface="Arial" panose="020B0604020202020204" pitchFamily="34" charset="0"/>
          </a:endParaRPr>
        </a:p>
      </dsp:txBody>
      <dsp:txXfrm>
        <a:off x="3594618" y="2144730"/>
        <a:ext cx="2896172" cy="492335"/>
      </dsp:txXfrm>
    </dsp:sp>
    <dsp:sp modelId="{3790C520-B58E-4C45-BA66-706F1D7906C4}">
      <dsp:nvSpPr>
        <dsp:cNvPr id="12" name="任意多边形 11"/>
        <dsp:cNvSpPr/>
      </dsp:nvSpPr>
      <dsp:spPr bwMode="white">
        <a:xfrm>
          <a:off x="6124718" y="1637692"/>
          <a:ext cx="1803025" cy="55856"/>
        </a:xfrm>
        <a:custGeom>
          <a:avLst/>
          <a:gdLst/>
          <a:ahLst/>
          <a:cxnLst/>
          <a:pathLst>
            <a:path w="2839" h="88">
              <a:moveTo>
                <a:pt x="576" y="1186"/>
              </a:moveTo>
              <a:lnTo>
                <a:pt x="2263" y="-1098"/>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6124718" y="1637692"/>
        <a:ext cx="1803025" cy="55856"/>
      </dsp:txXfrm>
    </dsp:sp>
    <dsp:sp modelId="{885C859B-AFA2-46E8-A502-973005290DF3}">
      <dsp:nvSpPr>
        <dsp:cNvPr id="13" name="圆角矩形 12"/>
        <dsp:cNvSpPr/>
      </dsp:nvSpPr>
      <dsp:spPr bwMode="white">
        <a:xfrm>
          <a:off x="7561671" y="704894"/>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600" b="0" dirty="0">
              <a:solidFill>
                <a:schemeClr val="tx1">
                  <a:lumMod val="75000"/>
                  <a:lumOff val="25000"/>
                </a:schemeClr>
              </a:solidFill>
              <a:latin typeface="Arial" panose="020B0604020202020204" pitchFamily="34" charset="0"/>
              <a:cs typeface="Arial" panose="020B0604020202020204" pitchFamily="34" charset="0"/>
            </a:rPr>
            <a:t>Introduction</a:t>
          </a:r>
        </a:p>
      </dsp:txBody>
      <dsp:txXfrm>
        <a:off x="7561671" y="704894"/>
        <a:ext cx="2400275" cy="470894"/>
      </dsp:txXfrm>
    </dsp:sp>
    <dsp:sp modelId="{6E950648-E5C0-4BD6-8682-5DBBFC617183}">
      <dsp:nvSpPr>
        <dsp:cNvPr id="14" name="任意多边形 13"/>
        <dsp:cNvSpPr/>
      </dsp:nvSpPr>
      <dsp:spPr bwMode="white">
        <a:xfrm>
          <a:off x="6338079" y="1930696"/>
          <a:ext cx="1376333" cy="55856"/>
        </a:xfrm>
        <a:custGeom>
          <a:avLst/>
          <a:gdLst/>
          <a:ahLst/>
          <a:cxnLst/>
          <a:pathLst>
            <a:path w="2167" h="88">
              <a:moveTo>
                <a:pt x="240" y="725"/>
              </a:moveTo>
              <a:lnTo>
                <a:pt x="1927" y="-637"/>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6338079" y="1930696"/>
        <a:ext cx="1376333" cy="55856"/>
      </dsp:txXfrm>
    </dsp:sp>
    <dsp:sp modelId="{C5EB121F-F3CB-4785-9AF8-721EDC64B075}">
      <dsp:nvSpPr>
        <dsp:cNvPr id="15" name="圆角矩形 14"/>
        <dsp:cNvSpPr/>
      </dsp:nvSpPr>
      <dsp:spPr bwMode="white">
        <a:xfrm>
          <a:off x="7561700" y="1290904"/>
          <a:ext cx="2400246"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US" sz="1600" b="0" dirty="0">
              <a:solidFill>
                <a:schemeClr val="tx1">
                  <a:lumMod val="75000"/>
                  <a:lumOff val="25000"/>
                </a:schemeClr>
              </a:solidFill>
              <a:latin typeface="Arial" panose="020B0604020202020204" pitchFamily="34" charset="0"/>
              <a:cs typeface="Arial" panose="020B0604020202020204" pitchFamily="34" charset="0"/>
            </a:rPr>
            <a:t>Literature </a:t>
          </a:r>
          <a:r>
            <a:rPr lang="en-US" altLang="zh-CN" sz="1600" b="0" dirty="0">
              <a:solidFill>
                <a:schemeClr val="tx1">
                  <a:lumMod val="75000"/>
                  <a:lumOff val="25000"/>
                </a:schemeClr>
              </a:solidFill>
              <a:latin typeface="Arial" panose="020B0604020202020204" pitchFamily="34" charset="0"/>
              <a:cs typeface="Arial" panose="020B0604020202020204" pitchFamily="34" charset="0"/>
            </a:rPr>
            <a:t>Review</a:t>
          </a:r>
          <a:endParaRPr lang="en-GB" sz="1600" b="0" dirty="0">
            <a:solidFill>
              <a:schemeClr val="tx1">
                <a:lumMod val="75000"/>
                <a:lumOff val="25000"/>
              </a:schemeClr>
            </a:solidFill>
            <a:latin typeface="Arial" panose="020B0604020202020204" pitchFamily="34" charset="0"/>
            <a:cs typeface="Arial" panose="020B0604020202020204" pitchFamily="34" charset="0"/>
          </a:endParaRPr>
        </a:p>
      </dsp:txBody>
      <dsp:txXfrm>
        <a:off x="7561700" y="1290904"/>
        <a:ext cx="2400246" cy="470894"/>
      </dsp:txXfrm>
    </dsp:sp>
    <dsp:sp modelId="{926E7A22-09E0-4267-98C8-2E6B264DDE50}">
      <dsp:nvSpPr>
        <dsp:cNvPr id="16" name="任意多边形 15"/>
        <dsp:cNvSpPr/>
      </dsp:nvSpPr>
      <dsp:spPr bwMode="white">
        <a:xfrm>
          <a:off x="6471489" y="2217914"/>
          <a:ext cx="1109482" cy="55856"/>
        </a:xfrm>
        <a:custGeom>
          <a:avLst/>
          <a:gdLst/>
          <a:ahLst/>
          <a:cxnLst/>
          <a:pathLst>
            <a:path w="1747" h="88">
              <a:moveTo>
                <a:pt x="30" y="272"/>
              </a:moveTo>
              <a:lnTo>
                <a:pt x="1717" y="-184"/>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6471489" y="2217914"/>
        <a:ext cx="1109482" cy="55856"/>
      </dsp:txXfrm>
    </dsp:sp>
    <dsp:sp modelId="{6594A313-ABC4-465A-9000-985CB17C84FA}">
      <dsp:nvSpPr>
        <dsp:cNvPr id="17" name="圆角矩形 16"/>
        <dsp:cNvSpPr/>
      </dsp:nvSpPr>
      <dsp:spPr bwMode="white">
        <a:xfrm>
          <a:off x="7561671" y="1865339"/>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altLang="zh-CN" sz="1600" b="0" dirty="0">
              <a:solidFill>
                <a:schemeClr val="tx1">
                  <a:lumMod val="75000"/>
                  <a:lumOff val="25000"/>
                </a:schemeClr>
              </a:solidFill>
              <a:latin typeface="Arial" panose="020B0604020202020204" pitchFamily="34" charset="0"/>
              <a:cs typeface="Arial" panose="020B0604020202020204" pitchFamily="34" charset="0"/>
            </a:rPr>
            <a:t>Methodology</a:t>
          </a:r>
          <a:endParaRPr lang="en-GB" sz="1600" b="0" dirty="0">
            <a:solidFill>
              <a:schemeClr val="tx1">
                <a:lumMod val="75000"/>
                <a:lumOff val="25000"/>
              </a:schemeClr>
            </a:solidFill>
            <a:latin typeface="Arial" panose="020B0604020202020204" pitchFamily="34" charset="0"/>
            <a:cs typeface="Arial" panose="020B0604020202020204" pitchFamily="34" charset="0"/>
          </a:endParaRPr>
        </a:p>
      </dsp:txBody>
      <dsp:txXfrm>
        <a:off x="7561671" y="1865339"/>
        <a:ext cx="2400275" cy="470894"/>
      </dsp:txXfrm>
    </dsp:sp>
    <dsp:sp modelId="{24C0883A-E2A6-494D-9465-B5BDB7D3FB57}">
      <dsp:nvSpPr>
        <dsp:cNvPr id="18" name="任意多边形 17"/>
        <dsp:cNvSpPr/>
      </dsp:nvSpPr>
      <dsp:spPr bwMode="white">
        <a:xfrm>
          <a:off x="6471489" y="2508025"/>
          <a:ext cx="1109482" cy="55856"/>
        </a:xfrm>
        <a:custGeom>
          <a:avLst/>
          <a:gdLst/>
          <a:ahLst/>
          <a:cxnLst/>
          <a:pathLst>
            <a:path w="1747" h="88">
              <a:moveTo>
                <a:pt x="30" y="-184"/>
              </a:moveTo>
              <a:lnTo>
                <a:pt x="1717" y="272"/>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6471489" y="2508025"/>
        <a:ext cx="1109482" cy="55856"/>
      </dsp:txXfrm>
    </dsp:sp>
    <dsp:sp modelId="{4EF12830-84BA-44FD-89EA-42A1EBD9F625}">
      <dsp:nvSpPr>
        <dsp:cNvPr id="19" name="圆角矩形 18"/>
        <dsp:cNvSpPr/>
      </dsp:nvSpPr>
      <dsp:spPr bwMode="white">
        <a:xfrm>
          <a:off x="7561671" y="2445562"/>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a:solidFill>
                <a:schemeClr val="tx1">
                  <a:lumMod val="75000"/>
                  <a:lumOff val="25000"/>
                </a:schemeClr>
              </a:solidFill>
              <a:latin typeface="Arial" panose="020B0604020202020204" pitchFamily="34" charset="0"/>
              <a:cs typeface="Arial" panose="020B0604020202020204" pitchFamily="34" charset="0"/>
            </a:rPr>
            <a:t>Results</a:t>
          </a:r>
          <a:endParaRPr lang="en-GB" sz="1600" b="0" dirty="0">
            <a:solidFill>
              <a:schemeClr val="tx1">
                <a:lumMod val="75000"/>
                <a:lumOff val="25000"/>
              </a:schemeClr>
            </a:solidFill>
            <a:latin typeface="Arial" panose="020B0604020202020204" pitchFamily="34" charset="0"/>
            <a:cs typeface="Arial" panose="020B0604020202020204" pitchFamily="34" charset="0"/>
          </a:endParaRPr>
        </a:p>
      </dsp:txBody>
      <dsp:txXfrm>
        <a:off x="7561671" y="2445562"/>
        <a:ext cx="2400275" cy="470894"/>
      </dsp:txXfrm>
    </dsp:sp>
    <dsp:sp modelId="{84408C59-4DE3-4965-8AD8-361CE4508CB4}">
      <dsp:nvSpPr>
        <dsp:cNvPr id="20" name="任意多边形 19"/>
        <dsp:cNvSpPr/>
      </dsp:nvSpPr>
      <dsp:spPr bwMode="white">
        <a:xfrm>
          <a:off x="6339221" y="2793418"/>
          <a:ext cx="1374019" cy="55856"/>
        </a:xfrm>
        <a:custGeom>
          <a:avLst/>
          <a:gdLst/>
          <a:ahLst/>
          <a:cxnLst/>
          <a:pathLst>
            <a:path w="2164" h="88">
              <a:moveTo>
                <a:pt x="239" y="-634"/>
              </a:moveTo>
              <a:lnTo>
                <a:pt x="1925" y="722"/>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6339221" y="2793418"/>
        <a:ext cx="1374019" cy="55856"/>
      </dsp:txXfrm>
    </dsp:sp>
    <dsp:sp modelId="{6FD4BCBC-5EA5-4E02-9261-270CEE9AABD0}">
      <dsp:nvSpPr>
        <dsp:cNvPr id="21" name="圆角矩形 20"/>
        <dsp:cNvSpPr/>
      </dsp:nvSpPr>
      <dsp:spPr bwMode="white">
        <a:xfrm>
          <a:off x="7561671" y="3016347"/>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dirty="0">
              <a:solidFill>
                <a:schemeClr val="tx1">
                  <a:lumMod val="75000"/>
                  <a:lumOff val="25000"/>
                </a:schemeClr>
              </a:solidFill>
              <a:latin typeface="Arial" panose="020B0604020202020204" pitchFamily="34" charset="0"/>
              <a:cs typeface="Arial" panose="020B0604020202020204" pitchFamily="34" charset="0"/>
            </a:rPr>
            <a:t>Discussion</a:t>
          </a:r>
        </a:p>
      </dsp:txBody>
      <dsp:txXfrm>
        <a:off x="7561671" y="3016347"/>
        <a:ext cx="2400275" cy="470894"/>
      </dsp:txXfrm>
    </dsp:sp>
    <dsp:sp modelId="{D8BBA9C1-7DA5-460B-B5AA-3A0F7FCDA141}">
      <dsp:nvSpPr>
        <dsp:cNvPr id="22" name="任意多边形 21"/>
        <dsp:cNvSpPr/>
      </dsp:nvSpPr>
      <dsp:spPr bwMode="white">
        <a:xfrm>
          <a:off x="6124718" y="3088248"/>
          <a:ext cx="1803025" cy="55856"/>
        </a:xfrm>
        <a:custGeom>
          <a:avLst/>
          <a:gdLst/>
          <a:ahLst/>
          <a:cxnLst/>
          <a:pathLst>
            <a:path w="2839" h="88">
              <a:moveTo>
                <a:pt x="576" y="-1098"/>
              </a:moveTo>
              <a:lnTo>
                <a:pt x="2263" y="1186"/>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6124718" y="3088248"/>
        <a:ext cx="1803025" cy="55856"/>
      </dsp:txXfrm>
    </dsp:sp>
    <dsp:sp modelId="{729DB8B7-269C-4759-B8A1-E77463C4A15E}">
      <dsp:nvSpPr>
        <dsp:cNvPr id="23" name="圆角矩形 22"/>
        <dsp:cNvSpPr/>
      </dsp:nvSpPr>
      <dsp:spPr bwMode="white">
        <a:xfrm>
          <a:off x="7561671" y="3606007"/>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spc="-5">
              <a:solidFill>
                <a:schemeClr val="tx1">
                  <a:lumMod val="75000"/>
                  <a:lumOff val="25000"/>
                </a:schemeClr>
              </a:solidFill>
              <a:latin typeface="Arial" panose="020B0604020202020204" pitchFamily="34" charset="0"/>
              <a:cs typeface="Arial" panose="020B0604020202020204" pitchFamily="34" charset="0"/>
            </a:rPr>
            <a:t>Conclusions</a:t>
          </a:r>
          <a:endParaRPr lang="en-GB" sz="1600" b="0" dirty="0">
            <a:solidFill>
              <a:schemeClr val="tx1">
                <a:lumMod val="75000"/>
                <a:lumOff val="25000"/>
              </a:schemeClr>
            </a:solidFill>
            <a:latin typeface="Arial" panose="020B0604020202020204" pitchFamily="34" charset="0"/>
            <a:cs typeface="Arial" panose="020B0604020202020204" pitchFamily="34" charset="0"/>
          </a:endParaRPr>
        </a:p>
      </dsp:txBody>
      <dsp:txXfrm>
        <a:off x="7561671" y="3606007"/>
        <a:ext cx="2400275" cy="470894"/>
      </dsp:txXfrm>
    </dsp:sp>
    <dsp:sp modelId="{A3120546-B9EA-411E-B4FA-69742CB56188}">
      <dsp:nvSpPr>
        <dsp:cNvPr id="24" name="任意多边形 23"/>
        <dsp:cNvSpPr/>
      </dsp:nvSpPr>
      <dsp:spPr bwMode="white">
        <a:xfrm>
          <a:off x="2603970" y="2720425"/>
          <a:ext cx="1119628" cy="55856"/>
        </a:xfrm>
        <a:custGeom>
          <a:avLst/>
          <a:gdLst/>
          <a:ahLst/>
          <a:cxnLst/>
          <a:pathLst>
            <a:path w="1763" h="88">
              <a:moveTo>
                <a:pt x="203" y="-519"/>
              </a:moveTo>
              <a:lnTo>
                <a:pt x="1560" y="607"/>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2603970" y="2720425"/>
        <a:ext cx="1119628" cy="55856"/>
      </dsp:txXfrm>
    </dsp:sp>
    <dsp:sp modelId="{96FE04F8-3A7F-432B-B5B4-8BD4C71BB6A9}">
      <dsp:nvSpPr>
        <dsp:cNvPr id="25" name="圆角矩形 24"/>
        <dsp:cNvSpPr/>
      </dsp:nvSpPr>
      <dsp:spPr bwMode="white">
        <a:xfrm>
          <a:off x="3594618" y="285964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800" spc="-5">
              <a:solidFill>
                <a:schemeClr val="tx1">
                  <a:lumMod val="75000"/>
                  <a:lumOff val="25000"/>
                </a:schemeClr>
              </a:solidFill>
              <a:latin typeface="Arial" panose="020B0604020202020204" pitchFamily="34" charset="0"/>
              <a:cs typeface="Arial" panose="020B0604020202020204" pitchFamily="34" charset="0"/>
            </a:rPr>
            <a:t>Acknowledgement</a:t>
          </a:r>
          <a:endParaRPr lang="en-GB" sz="1800" dirty="0">
            <a:solidFill>
              <a:schemeClr val="tx1">
                <a:lumMod val="75000"/>
                <a:lumOff val="25000"/>
              </a:schemeClr>
            </a:solidFill>
            <a:latin typeface="Arial" panose="020B0604020202020204" pitchFamily="34" charset="0"/>
            <a:cs typeface="Arial" panose="020B0604020202020204" pitchFamily="34" charset="0"/>
          </a:endParaRPr>
        </a:p>
      </dsp:txBody>
      <dsp:txXfrm>
        <a:off x="3594618" y="2859640"/>
        <a:ext cx="2896172" cy="492335"/>
      </dsp:txXfrm>
    </dsp:sp>
    <dsp:sp modelId="{C5EDD40D-3930-49DB-8C3A-575C3EA72E94}">
      <dsp:nvSpPr>
        <dsp:cNvPr id="26" name="任意多边形 25"/>
        <dsp:cNvSpPr/>
      </dsp:nvSpPr>
      <dsp:spPr bwMode="white">
        <a:xfrm>
          <a:off x="2329090" y="3077880"/>
          <a:ext cx="1669388" cy="55856"/>
        </a:xfrm>
        <a:custGeom>
          <a:avLst/>
          <a:gdLst/>
          <a:ahLst/>
          <a:cxnLst/>
          <a:pathLst>
            <a:path w="2629" h="88">
              <a:moveTo>
                <a:pt x="636" y="-1082"/>
              </a:moveTo>
              <a:lnTo>
                <a:pt x="1993" y="1170"/>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2329090" y="3077880"/>
        <a:ext cx="1669388" cy="55856"/>
      </dsp:txXfrm>
    </dsp:sp>
    <dsp:sp modelId="{B4293202-1B77-475A-8EA7-E3A6AB1DBE6D}">
      <dsp:nvSpPr>
        <dsp:cNvPr id="27" name="圆角矩形 26"/>
        <dsp:cNvSpPr/>
      </dsp:nvSpPr>
      <dsp:spPr bwMode="white">
        <a:xfrm>
          <a:off x="3594618" y="357455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a:solidFill>
                <a:schemeClr val="tx1">
                  <a:lumMod val="75000"/>
                  <a:lumOff val="25000"/>
                </a:schemeClr>
              </a:solidFill>
              <a:latin typeface="Arial" panose="020B0604020202020204" pitchFamily="34" charset="0"/>
              <a:cs typeface="Arial" panose="020B0604020202020204" pitchFamily="34" charset="0"/>
            </a:rPr>
            <a:t>References</a:t>
          </a:r>
          <a:endParaRPr lang="en-GB" sz="1800" dirty="0">
            <a:solidFill>
              <a:schemeClr val="tx1">
                <a:lumMod val="75000"/>
                <a:lumOff val="25000"/>
              </a:schemeClr>
            </a:solidFill>
            <a:latin typeface="Arial" panose="020B0604020202020204" pitchFamily="34" charset="0"/>
            <a:cs typeface="Arial" panose="020B0604020202020204" pitchFamily="34" charset="0"/>
          </a:endParaRPr>
        </a:p>
      </dsp:txBody>
      <dsp:txXfrm>
        <a:off x="3594618" y="3574550"/>
        <a:ext cx="2896172" cy="492335"/>
      </dsp:txXfrm>
    </dsp:sp>
    <dsp:sp modelId="{30571293-178B-4F05-BC77-96FD29FE83B6}">
      <dsp:nvSpPr>
        <dsp:cNvPr id="28" name="任意多边形 27"/>
        <dsp:cNvSpPr/>
      </dsp:nvSpPr>
      <dsp:spPr bwMode="white">
        <a:xfrm>
          <a:off x="2008109" y="3435335"/>
          <a:ext cx="2311350" cy="55856"/>
        </a:xfrm>
        <a:custGeom>
          <a:avLst/>
          <a:gdLst/>
          <a:ahLst/>
          <a:cxnLst/>
          <a:pathLst>
            <a:path w="3640" h="88">
              <a:moveTo>
                <a:pt x="1141" y="-1645"/>
              </a:moveTo>
              <a:lnTo>
                <a:pt x="2498" y="1733"/>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latin typeface="Arial" panose="020B0604020202020204" pitchFamily="34" charset="0"/>
            <a:cs typeface="Arial" panose="020B0604020202020204" pitchFamily="34" charset="0"/>
          </a:endParaRPr>
        </a:p>
      </dsp:txBody>
      <dsp:txXfrm>
        <a:off x="2008109" y="3435335"/>
        <a:ext cx="2311350" cy="55856"/>
      </dsp:txXfrm>
    </dsp:sp>
    <dsp:sp modelId="{E7E558D2-5EE1-4222-B3ED-086F373439EC}">
      <dsp:nvSpPr>
        <dsp:cNvPr id="29" name="圆角矩形 28"/>
        <dsp:cNvSpPr/>
      </dsp:nvSpPr>
      <dsp:spPr bwMode="white">
        <a:xfrm>
          <a:off x="3594618" y="428946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dirty="0">
              <a:solidFill>
                <a:schemeClr val="tx1">
                  <a:lumMod val="75000"/>
                  <a:lumOff val="25000"/>
                </a:schemeClr>
              </a:solidFill>
              <a:latin typeface="Arial" panose="020B0604020202020204" pitchFamily="34" charset="0"/>
              <a:cs typeface="Arial" panose="020B0604020202020204" pitchFamily="34" charset="0"/>
            </a:rPr>
            <a:t>Supporting</a:t>
          </a:r>
          <a:r>
            <a:rPr lang="en-GB" sz="1800" spc="-75" dirty="0">
              <a:solidFill>
                <a:schemeClr val="tx1">
                  <a:lumMod val="75000"/>
                  <a:lumOff val="25000"/>
                </a:schemeClr>
              </a:solidFill>
              <a:latin typeface="Arial" panose="020B0604020202020204" pitchFamily="34" charset="0"/>
              <a:cs typeface="Arial" panose="020B0604020202020204" pitchFamily="34" charset="0"/>
            </a:rPr>
            <a:t> </a:t>
          </a:r>
          <a:r>
            <a:rPr lang="en-GB" sz="1800" spc="-5" dirty="0">
              <a:solidFill>
                <a:schemeClr val="tx1">
                  <a:lumMod val="75000"/>
                  <a:lumOff val="25000"/>
                </a:schemeClr>
              </a:solidFill>
              <a:latin typeface="Arial" panose="020B0604020202020204" pitchFamily="34" charset="0"/>
              <a:cs typeface="Arial" panose="020B0604020202020204" pitchFamily="34" charset="0"/>
            </a:rPr>
            <a:t>materials</a:t>
          </a:r>
          <a:endParaRPr lang="en-GB" sz="1800" dirty="0">
            <a:solidFill>
              <a:schemeClr val="tx1">
                <a:lumMod val="75000"/>
                <a:lumOff val="25000"/>
              </a:schemeClr>
            </a:solidFill>
            <a:latin typeface="Arial" panose="020B0604020202020204" pitchFamily="34" charset="0"/>
            <a:cs typeface="Arial" panose="020B0604020202020204" pitchFamily="34" charset="0"/>
          </a:endParaRPr>
        </a:p>
      </dsp:txBody>
      <dsp:txXfrm>
        <a:off x="3594618" y="4289460"/>
        <a:ext cx="2896172" cy="492335"/>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515600" cy="4781795"/>
        <a:chOff x="0" y="0"/>
        <a:chExt cx="10515600" cy="4781795"/>
      </a:xfrm>
    </dsp:grpSpPr>
    <dsp:sp modelId="{2DB792F1-E970-4C88-A21E-916C2C1592EE}">
      <dsp:nvSpPr>
        <dsp:cNvPr id="3" name="圆角矩形 2"/>
        <dsp:cNvSpPr/>
      </dsp:nvSpPr>
      <dsp:spPr bwMode="white">
        <a:xfrm>
          <a:off x="0" y="1868344"/>
          <a:ext cx="2732950" cy="1045107"/>
        </a:xfrm>
        <a:prstGeom prst="roundRect">
          <a:avLst>
            <a:gd name="adj" fmla="val 10000"/>
          </a:avLst>
        </a:prstGeom>
        <a:solidFill>
          <a:srgbClr val="066E75"/>
        </a:solidFill>
      </dsp:spPr>
      <dsp:style>
        <a:lnRef idx="2">
          <a:schemeClr val="lt1"/>
        </a:lnRef>
        <a:fillRef idx="1">
          <a:schemeClr val="accent3"/>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0" dirty="0">
              <a:latin typeface="微软雅黑" panose="020B0503020204020204" pitchFamily="34" charset="-122"/>
              <a:ea typeface="微软雅黑" panose="020B0503020204020204" pitchFamily="34" charset="-122"/>
            </a:rPr>
            <a:t>文章构成</a:t>
          </a:r>
        </a:p>
      </dsp:txBody>
      <dsp:txXfrm>
        <a:off x="0" y="1868344"/>
        <a:ext cx="2732950" cy="1045107"/>
      </dsp:txXfrm>
    </dsp:sp>
    <dsp:sp modelId="{A287B8DE-F679-49D4-9BCF-27DA0AD833AA}">
      <dsp:nvSpPr>
        <dsp:cNvPr id="4" name="任意多边形 3"/>
        <dsp:cNvSpPr/>
      </dsp:nvSpPr>
      <dsp:spPr bwMode="white">
        <a:xfrm>
          <a:off x="2008109" y="1290605"/>
          <a:ext cx="2311350" cy="55856"/>
        </a:xfrm>
        <a:custGeom>
          <a:avLst/>
          <a:gdLst/>
          <a:ahLst/>
          <a:cxnLst/>
          <a:pathLst>
            <a:path w="3640" h="88">
              <a:moveTo>
                <a:pt x="1141" y="1733"/>
              </a:moveTo>
              <a:lnTo>
                <a:pt x="2498" y="-1645"/>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008109" y="1290605"/>
        <a:ext cx="2311350" cy="55856"/>
      </dsp:txXfrm>
    </dsp:sp>
    <dsp:sp modelId="{075806FD-33A5-47C9-AA68-FE59CB851636}">
      <dsp:nvSpPr>
        <dsp:cNvPr id="5" name="圆角矩形 4"/>
        <dsp:cNvSpPr/>
      </dsp:nvSpPr>
      <dsp:spPr bwMode="white">
        <a:xfrm>
          <a:off x="3594618" y="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800" spc="-10" dirty="0">
              <a:solidFill>
                <a:schemeClr val="tx1">
                  <a:lumMod val="75000"/>
                  <a:lumOff val="25000"/>
                </a:schemeClr>
              </a:solidFill>
              <a:latin typeface="Arial" panose="020B0604020202020204"/>
              <a:cs typeface="Arial" panose="020B0604020202020204"/>
            </a:rPr>
            <a:t>Title</a:t>
          </a:r>
          <a:endParaRPr lang="zh-CN" altLang="en-US" sz="1800" dirty="0">
            <a:solidFill>
              <a:schemeClr val="tx1">
                <a:lumMod val="75000"/>
                <a:lumOff val="25000"/>
              </a:schemeClr>
            </a:solidFill>
          </a:endParaRPr>
        </a:p>
      </dsp:txBody>
      <dsp:txXfrm>
        <a:off x="3594618" y="0"/>
        <a:ext cx="2896172" cy="492335"/>
      </dsp:txXfrm>
    </dsp:sp>
    <dsp:sp modelId="{D88F7021-CB31-479D-B78C-94FFB9251074}">
      <dsp:nvSpPr>
        <dsp:cNvPr id="6" name="任意多边形 5"/>
        <dsp:cNvSpPr/>
      </dsp:nvSpPr>
      <dsp:spPr bwMode="white">
        <a:xfrm>
          <a:off x="2329090" y="1648060"/>
          <a:ext cx="1669388" cy="55856"/>
        </a:xfrm>
        <a:custGeom>
          <a:avLst/>
          <a:gdLst/>
          <a:ahLst/>
          <a:cxnLst/>
          <a:pathLst>
            <a:path w="2629" h="88">
              <a:moveTo>
                <a:pt x="636" y="1170"/>
              </a:moveTo>
              <a:lnTo>
                <a:pt x="1993" y="-1082"/>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329090" y="1648060"/>
        <a:ext cx="1669388" cy="55856"/>
      </dsp:txXfrm>
    </dsp:sp>
    <dsp:sp modelId="{31DEE247-E997-4D0A-9A24-D0992E7379D2}">
      <dsp:nvSpPr>
        <dsp:cNvPr id="7" name="圆角矩形 6"/>
        <dsp:cNvSpPr/>
      </dsp:nvSpPr>
      <dsp:spPr bwMode="white">
        <a:xfrm>
          <a:off x="3594618" y="71491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dirty="0">
              <a:solidFill>
                <a:schemeClr val="tx1">
                  <a:lumMod val="75000"/>
                  <a:lumOff val="25000"/>
                </a:schemeClr>
              </a:solidFill>
              <a:latin typeface="Arial" panose="020B0604020202020204"/>
              <a:cs typeface="Arial" panose="020B0604020202020204"/>
            </a:rPr>
            <a:t>Abstract</a:t>
          </a:r>
        </a:p>
      </dsp:txBody>
      <dsp:txXfrm>
        <a:off x="3594618" y="714910"/>
        <a:ext cx="2896172" cy="492335"/>
      </dsp:txXfrm>
    </dsp:sp>
    <dsp:sp modelId="{CBF3F27D-9A4C-4407-A997-821400872794}">
      <dsp:nvSpPr>
        <dsp:cNvPr id="8" name="任意多边形 7"/>
        <dsp:cNvSpPr/>
      </dsp:nvSpPr>
      <dsp:spPr bwMode="white">
        <a:xfrm>
          <a:off x="2603970" y="2005515"/>
          <a:ext cx="1119628" cy="55856"/>
        </a:xfrm>
        <a:custGeom>
          <a:avLst/>
          <a:gdLst/>
          <a:ahLst/>
          <a:cxnLst/>
          <a:pathLst>
            <a:path w="1763" h="88">
              <a:moveTo>
                <a:pt x="203" y="607"/>
              </a:moveTo>
              <a:lnTo>
                <a:pt x="1560" y="-519"/>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603970" y="2005515"/>
        <a:ext cx="1119628" cy="55856"/>
      </dsp:txXfrm>
    </dsp:sp>
    <dsp:sp modelId="{5F113677-991E-4FBC-BD99-564196739CB1}">
      <dsp:nvSpPr>
        <dsp:cNvPr id="9" name="圆角矩形 8"/>
        <dsp:cNvSpPr/>
      </dsp:nvSpPr>
      <dsp:spPr bwMode="white">
        <a:xfrm>
          <a:off x="3594618" y="142982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a:solidFill>
                <a:schemeClr val="tx1">
                  <a:lumMod val="75000"/>
                  <a:lumOff val="25000"/>
                </a:schemeClr>
              </a:solidFill>
              <a:latin typeface="Arial" panose="020B0604020202020204"/>
              <a:cs typeface="Arial" panose="020B0604020202020204"/>
            </a:rPr>
            <a:t>Keywords</a:t>
          </a:r>
          <a:endParaRPr lang="en-GB" sz="1800" dirty="0">
            <a:solidFill>
              <a:schemeClr val="tx1">
                <a:lumMod val="75000"/>
                <a:lumOff val="25000"/>
              </a:schemeClr>
            </a:solidFill>
            <a:latin typeface="Arial" panose="020B0604020202020204"/>
            <a:cs typeface="Arial" panose="020B0604020202020204"/>
          </a:endParaRPr>
        </a:p>
      </dsp:txBody>
      <dsp:txXfrm>
        <a:off x="3594618" y="1429820"/>
        <a:ext cx="2896172" cy="492335"/>
      </dsp:txXfrm>
    </dsp:sp>
    <dsp:sp modelId="{A7E57007-9FCF-46A0-A22A-EF565583111C}">
      <dsp:nvSpPr>
        <dsp:cNvPr id="10" name="任意多边形 9"/>
        <dsp:cNvSpPr/>
      </dsp:nvSpPr>
      <dsp:spPr bwMode="white">
        <a:xfrm>
          <a:off x="2732950" y="2362970"/>
          <a:ext cx="861668" cy="55856"/>
        </a:xfrm>
        <a:custGeom>
          <a:avLst/>
          <a:gdLst/>
          <a:ahLst/>
          <a:cxnLst/>
          <a:pathLst>
            <a:path w="1357" h="88">
              <a:moveTo>
                <a:pt x="0" y="44"/>
              </a:moveTo>
              <a:lnTo>
                <a:pt x="1357" y="44"/>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732950" y="2362970"/>
        <a:ext cx="861668" cy="55856"/>
      </dsp:txXfrm>
    </dsp:sp>
    <dsp:sp modelId="{BF3D478A-BD5D-4570-97A9-16C29444C924}">
      <dsp:nvSpPr>
        <dsp:cNvPr id="11" name="圆角矩形 10"/>
        <dsp:cNvSpPr/>
      </dsp:nvSpPr>
      <dsp:spPr bwMode="white">
        <a:xfrm>
          <a:off x="3594618" y="214473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b="0" dirty="0">
              <a:solidFill>
                <a:schemeClr val="tx1">
                  <a:lumMod val="75000"/>
                  <a:lumOff val="25000"/>
                </a:schemeClr>
              </a:solidFill>
              <a:latin typeface="Arial" panose="020B0604020202020204"/>
              <a:cs typeface="Arial" panose="020B0604020202020204"/>
            </a:rPr>
            <a:t>Main</a:t>
          </a:r>
          <a:r>
            <a:rPr lang="en-GB" sz="1800" b="0" spc="-105" dirty="0">
              <a:solidFill>
                <a:schemeClr val="tx1">
                  <a:lumMod val="75000"/>
                  <a:lumOff val="25000"/>
                </a:schemeClr>
              </a:solidFill>
              <a:latin typeface="Arial" panose="020B0604020202020204"/>
              <a:cs typeface="Arial" panose="020B0604020202020204"/>
            </a:rPr>
            <a:t> </a:t>
          </a:r>
          <a:r>
            <a:rPr lang="en-GB" sz="1800" b="0" spc="-5" dirty="0">
              <a:solidFill>
                <a:schemeClr val="tx1">
                  <a:lumMod val="75000"/>
                  <a:lumOff val="25000"/>
                </a:schemeClr>
              </a:solidFill>
              <a:latin typeface="Arial" panose="020B0604020202020204"/>
              <a:cs typeface="Arial" panose="020B0604020202020204"/>
            </a:rPr>
            <a:t>text</a:t>
          </a:r>
          <a:endParaRPr lang="en-GB" sz="1800" b="0" dirty="0">
            <a:solidFill>
              <a:schemeClr val="tx1">
                <a:lumMod val="75000"/>
                <a:lumOff val="25000"/>
              </a:schemeClr>
            </a:solidFill>
            <a:latin typeface="Arial" panose="020B0604020202020204"/>
            <a:cs typeface="Arial" panose="020B0604020202020204"/>
          </a:endParaRPr>
        </a:p>
      </dsp:txBody>
      <dsp:txXfrm>
        <a:off x="3594618" y="2144730"/>
        <a:ext cx="2896172" cy="492335"/>
      </dsp:txXfrm>
    </dsp:sp>
    <dsp:sp modelId="{3790C520-B58E-4C45-BA66-706F1D7906C4}">
      <dsp:nvSpPr>
        <dsp:cNvPr id="12" name="任意多边形 11"/>
        <dsp:cNvSpPr/>
      </dsp:nvSpPr>
      <dsp:spPr bwMode="white">
        <a:xfrm>
          <a:off x="6124718" y="1637692"/>
          <a:ext cx="1803025" cy="55856"/>
        </a:xfrm>
        <a:custGeom>
          <a:avLst/>
          <a:gdLst/>
          <a:ahLst/>
          <a:cxnLst/>
          <a:pathLst>
            <a:path w="2839" h="88">
              <a:moveTo>
                <a:pt x="576" y="1186"/>
              </a:moveTo>
              <a:lnTo>
                <a:pt x="2263" y="-1098"/>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124718" y="1637692"/>
        <a:ext cx="1803025" cy="55856"/>
      </dsp:txXfrm>
    </dsp:sp>
    <dsp:sp modelId="{885C859B-AFA2-46E8-A502-973005290DF3}">
      <dsp:nvSpPr>
        <dsp:cNvPr id="13" name="圆角矩形 12"/>
        <dsp:cNvSpPr/>
      </dsp:nvSpPr>
      <dsp:spPr bwMode="white">
        <a:xfrm>
          <a:off x="7561671" y="704894"/>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600" b="0" dirty="0">
              <a:solidFill>
                <a:schemeClr val="tx1">
                  <a:lumMod val="75000"/>
                  <a:lumOff val="25000"/>
                </a:schemeClr>
              </a:solidFill>
              <a:latin typeface="Arial" panose="020B0604020202020204"/>
              <a:cs typeface="Arial" panose="020B0604020202020204"/>
            </a:rPr>
            <a:t>Introduction</a:t>
          </a:r>
        </a:p>
      </dsp:txBody>
      <dsp:txXfrm>
        <a:off x="7561671" y="704894"/>
        <a:ext cx="2400275" cy="470894"/>
      </dsp:txXfrm>
    </dsp:sp>
    <dsp:sp modelId="{6E950648-E5C0-4BD6-8682-5DBBFC617183}">
      <dsp:nvSpPr>
        <dsp:cNvPr id="14" name="任意多边形 13"/>
        <dsp:cNvSpPr/>
      </dsp:nvSpPr>
      <dsp:spPr bwMode="white">
        <a:xfrm>
          <a:off x="6338079" y="1930696"/>
          <a:ext cx="1376333" cy="55856"/>
        </a:xfrm>
        <a:custGeom>
          <a:avLst/>
          <a:gdLst/>
          <a:ahLst/>
          <a:cxnLst/>
          <a:pathLst>
            <a:path w="2167" h="88">
              <a:moveTo>
                <a:pt x="240" y="725"/>
              </a:moveTo>
              <a:lnTo>
                <a:pt x="1927" y="-637"/>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338079" y="1930696"/>
        <a:ext cx="1376333" cy="55856"/>
      </dsp:txXfrm>
    </dsp:sp>
    <dsp:sp modelId="{C5EB121F-F3CB-4785-9AF8-721EDC64B075}">
      <dsp:nvSpPr>
        <dsp:cNvPr id="15" name="圆角矩形 14"/>
        <dsp:cNvSpPr/>
      </dsp:nvSpPr>
      <dsp:spPr bwMode="white">
        <a:xfrm>
          <a:off x="7561700" y="1290904"/>
          <a:ext cx="2400246"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US" sz="1600" b="0" dirty="0">
              <a:solidFill>
                <a:schemeClr val="tx1">
                  <a:lumMod val="75000"/>
                  <a:lumOff val="25000"/>
                </a:schemeClr>
              </a:solidFill>
              <a:latin typeface="Arial" panose="020B0604020202020204"/>
              <a:cs typeface="Arial" panose="020B0604020202020204"/>
            </a:rPr>
            <a:t>Literature </a:t>
          </a:r>
          <a:r>
            <a:rPr lang="en-US" altLang="zh-CN" sz="1600" b="0" dirty="0">
              <a:solidFill>
                <a:schemeClr val="tx1">
                  <a:lumMod val="75000"/>
                  <a:lumOff val="25000"/>
                </a:schemeClr>
              </a:solidFill>
              <a:latin typeface="Arial" panose="020B0604020202020204"/>
              <a:cs typeface="Arial" panose="020B0604020202020204"/>
            </a:rPr>
            <a:t>Review</a:t>
          </a:r>
          <a:endParaRPr lang="en-GB" sz="1600" b="0" dirty="0">
            <a:solidFill>
              <a:schemeClr val="tx1">
                <a:lumMod val="75000"/>
                <a:lumOff val="25000"/>
              </a:schemeClr>
            </a:solidFill>
            <a:latin typeface="Arial" panose="020B0604020202020204"/>
            <a:cs typeface="Arial" panose="020B0604020202020204"/>
          </a:endParaRPr>
        </a:p>
      </dsp:txBody>
      <dsp:txXfrm>
        <a:off x="7561700" y="1290904"/>
        <a:ext cx="2400246" cy="470894"/>
      </dsp:txXfrm>
    </dsp:sp>
    <dsp:sp modelId="{926E7A22-09E0-4267-98C8-2E6B264DDE50}">
      <dsp:nvSpPr>
        <dsp:cNvPr id="16" name="任意多边形 15"/>
        <dsp:cNvSpPr/>
      </dsp:nvSpPr>
      <dsp:spPr bwMode="white">
        <a:xfrm>
          <a:off x="6471489" y="2217914"/>
          <a:ext cx="1109482" cy="55856"/>
        </a:xfrm>
        <a:custGeom>
          <a:avLst/>
          <a:gdLst/>
          <a:ahLst/>
          <a:cxnLst/>
          <a:pathLst>
            <a:path w="1747" h="88">
              <a:moveTo>
                <a:pt x="30" y="272"/>
              </a:moveTo>
              <a:lnTo>
                <a:pt x="1717" y="-184"/>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471489" y="2217914"/>
        <a:ext cx="1109482" cy="55856"/>
      </dsp:txXfrm>
    </dsp:sp>
    <dsp:sp modelId="{6594A313-ABC4-465A-9000-985CB17C84FA}">
      <dsp:nvSpPr>
        <dsp:cNvPr id="17" name="圆角矩形 16"/>
        <dsp:cNvSpPr/>
      </dsp:nvSpPr>
      <dsp:spPr bwMode="white">
        <a:xfrm>
          <a:off x="7561671" y="1865339"/>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altLang="zh-CN" sz="1600" b="0" dirty="0">
              <a:solidFill>
                <a:schemeClr val="tx1">
                  <a:lumMod val="75000"/>
                  <a:lumOff val="25000"/>
                </a:schemeClr>
              </a:solidFill>
              <a:latin typeface="Arial" panose="020B0604020202020204"/>
              <a:cs typeface="Arial" panose="020B0604020202020204"/>
            </a:rPr>
            <a:t>Methodology</a:t>
          </a:r>
          <a:endParaRPr lang="en-GB" sz="1600" b="0" dirty="0">
            <a:solidFill>
              <a:schemeClr val="tx1">
                <a:lumMod val="75000"/>
                <a:lumOff val="25000"/>
              </a:schemeClr>
            </a:solidFill>
            <a:latin typeface="Arial" panose="020B0604020202020204"/>
            <a:cs typeface="Arial" panose="020B0604020202020204"/>
          </a:endParaRPr>
        </a:p>
      </dsp:txBody>
      <dsp:txXfrm>
        <a:off x="7561671" y="1865339"/>
        <a:ext cx="2400275" cy="470894"/>
      </dsp:txXfrm>
    </dsp:sp>
    <dsp:sp modelId="{24C0883A-E2A6-494D-9465-B5BDB7D3FB57}">
      <dsp:nvSpPr>
        <dsp:cNvPr id="18" name="任意多边形 17"/>
        <dsp:cNvSpPr/>
      </dsp:nvSpPr>
      <dsp:spPr bwMode="white">
        <a:xfrm>
          <a:off x="6471489" y="2508025"/>
          <a:ext cx="1109482" cy="55856"/>
        </a:xfrm>
        <a:custGeom>
          <a:avLst/>
          <a:gdLst/>
          <a:ahLst/>
          <a:cxnLst/>
          <a:pathLst>
            <a:path w="1747" h="88">
              <a:moveTo>
                <a:pt x="30" y="-184"/>
              </a:moveTo>
              <a:lnTo>
                <a:pt x="1717" y="272"/>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471489" y="2508025"/>
        <a:ext cx="1109482" cy="55856"/>
      </dsp:txXfrm>
    </dsp:sp>
    <dsp:sp modelId="{4EF12830-84BA-44FD-89EA-42A1EBD9F625}">
      <dsp:nvSpPr>
        <dsp:cNvPr id="19" name="圆角矩形 18"/>
        <dsp:cNvSpPr/>
      </dsp:nvSpPr>
      <dsp:spPr bwMode="white">
        <a:xfrm>
          <a:off x="7561671" y="2445562"/>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a:solidFill>
                <a:schemeClr val="tx1">
                  <a:lumMod val="75000"/>
                  <a:lumOff val="25000"/>
                </a:schemeClr>
              </a:solidFill>
              <a:latin typeface="Arial" panose="020B0604020202020204"/>
              <a:cs typeface="Arial" panose="020B0604020202020204"/>
            </a:rPr>
            <a:t>Results</a:t>
          </a:r>
          <a:endParaRPr lang="en-GB" sz="1600" b="0" dirty="0">
            <a:solidFill>
              <a:schemeClr val="tx1">
                <a:lumMod val="75000"/>
                <a:lumOff val="25000"/>
              </a:schemeClr>
            </a:solidFill>
            <a:latin typeface="Arial" panose="020B0604020202020204"/>
            <a:cs typeface="Arial" panose="020B0604020202020204"/>
          </a:endParaRPr>
        </a:p>
      </dsp:txBody>
      <dsp:txXfrm>
        <a:off x="7561671" y="2445562"/>
        <a:ext cx="2400275" cy="470894"/>
      </dsp:txXfrm>
    </dsp:sp>
    <dsp:sp modelId="{84408C59-4DE3-4965-8AD8-361CE4508CB4}">
      <dsp:nvSpPr>
        <dsp:cNvPr id="20" name="任意多边形 19"/>
        <dsp:cNvSpPr/>
      </dsp:nvSpPr>
      <dsp:spPr bwMode="white">
        <a:xfrm>
          <a:off x="6339221" y="2793418"/>
          <a:ext cx="1374019" cy="55856"/>
        </a:xfrm>
        <a:custGeom>
          <a:avLst/>
          <a:gdLst/>
          <a:ahLst/>
          <a:cxnLst/>
          <a:pathLst>
            <a:path w="2164" h="88">
              <a:moveTo>
                <a:pt x="239" y="-634"/>
              </a:moveTo>
              <a:lnTo>
                <a:pt x="1925" y="722"/>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339221" y="2793418"/>
        <a:ext cx="1374019" cy="55856"/>
      </dsp:txXfrm>
    </dsp:sp>
    <dsp:sp modelId="{6FD4BCBC-5EA5-4E02-9261-270CEE9AABD0}">
      <dsp:nvSpPr>
        <dsp:cNvPr id="21" name="圆角矩形 20"/>
        <dsp:cNvSpPr/>
      </dsp:nvSpPr>
      <dsp:spPr bwMode="white">
        <a:xfrm>
          <a:off x="7561671" y="3016347"/>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dirty="0">
              <a:solidFill>
                <a:schemeClr val="tx1">
                  <a:lumMod val="75000"/>
                  <a:lumOff val="25000"/>
                </a:schemeClr>
              </a:solidFill>
              <a:latin typeface="Arial" panose="020B0604020202020204"/>
              <a:cs typeface="Arial" panose="020B0604020202020204"/>
            </a:rPr>
            <a:t>Discussion</a:t>
          </a:r>
        </a:p>
      </dsp:txBody>
      <dsp:txXfrm>
        <a:off x="7561671" y="3016347"/>
        <a:ext cx="2400275" cy="470894"/>
      </dsp:txXfrm>
    </dsp:sp>
    <dsp:sp modelId="{D8BBA9C1-7DA5-460B-B5AA-3A0F7FCDA141}">
      <dsp:nvSpPr>
        <dsp:cNvPr id="22" name="任意多边形 21"/>
        <dsp:cNvSpPr/>
      </dsp:nvSpPr>
      <dsp:spPr bwMode="white">
        <a:xfrm>
          <a:off x="6124718" y="3088248"/>
          <a:ext cx="1803025" cy="55856"/>
        </a:xfrm>
        <a:custGeom>
          <a:avLst/>
          <a:gdLst/>
          <a:ahLst/>
          <a:cxnLst/>
          <a:pathLst>
            <a:path w="2839" h="88">
              <a:moveTo>
                <a:pt x="576" y="-1098"/>
              </a:moveTo>
              <a:lnTo>
                <a:pt x="2263" y="1186"/>
              </a:lnTo>
            </a:path>
          </a:pathLst>
        </a:custGeom>
        <a:ln>
          <a:solidFill>
            <a:srgbClr val="46B09E"/>
          </a:solidFill>
        </a:ln>
      </dsp:spPr>
      <dsp:style>
        <a:lnRef idx="2">
          <a:schemeClr val="accent6"/>
        </a:lnRef>
        <a:fillRef idx="0">
          <a:schemeClr val="accent4">
            <a:tint val="7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6124718" y="3088248"/>
        <a:ext cx="1803025" cy="55856"/>
      </dsp:txXfrm>
    </dsp:sp>
    <dsp:sp modelId="{729DB8B7-269C-4759-B8A1-E77463C4A15E}">
      <dsp:nvSpPr>
        <dsp:cNvPr id="23" name="圆角矩形 22"/>
        <dsp:cNvSpPr/>
      </dsp:nvSpPr>
      <dsp:spPr bwMode="white">
        <a:xfrm>
          <a:off x="7561671" y="3606007"/>
          <a:ext cx="2400275" cy="470894"/>
        </a:xfrm>
        <a:prstGeom prst="roundRect">
          <a:avLst>
            <a:gd name="adj" fmla="val 10000"/>
          </a:avLst>
        </a:prstGeom>
        <a:solidFill>
          <a:srgbClr val="C7E6E0"/>
        </a:solidFill>
        <a:ln>
          <a:noFill/>
        </a:ln>
      </dsp:spPr>
      <dsp:style>
        <a:lnRef idx="2">
          <a:schemeClr val="accent6"/>
        </a:lnRef>
        <a:fillRef idx="1">
          <a:schemeClr val="lt1"/>
        </a:fillRef>
        <a:effectRef idx="0">
          <a:schemeClr val="accent6"/>
        </a:effectRef>
        <a:fontRef idx="minor">
          <a:schemeClr val="dk1"/>
        </a:fontRef>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600" b="0" spc="-5">
              <a:solidFill>
                <a:schemeClr val="tx1">
                  <a:lumMod val="75000"/>
                  <a:lumOff val="25000"/>
                </a:schemeClr>
              </a:solidFill>
              <a:latin typeface="Arial" panose="020B0604020202020204"/>
              <a:cs typeface="Arial" panose="020B0604020202020204"/>
            </a:rPr>
            <a:t>Conclusions</a:t>
          </a:r>
          <a:endParaRPr lang="en-GB" sz="1600" b="0" dirty="0">
            <a:solidFill>
              <a:schemeClr val="tx1">
                <a:lumMod val="75000"/>
                <a:lumOff val="25000"/>
              </a:schemeClr>
            </a:solidFill>
            <a:latin typeface="Arial" panose="020B0604020202020204"/>
            <a:cs typeface="Arial" panose="020B0604020202020204"/>
          </a:endParaRPr>
        </a:p>
      </dsp:txBody>
      <dsp:txXfrm>
        <a:off x="7561671" y="3606007"/>
        <a:ext cx="2400275" cy="470894"/>
      </dsp:txXfrm>
    </dsp:sp>
    <dsp:sp modelId="{A3120546-B9EA-411E-B4FA-69742CB56188}">
      <dsp:nvSpPr>
        <dsp:cNvPr id="24" name="任意多边形 23"/>
        <dsp:cNvSpPr/>
      </dsp:nvSpPr>
      <dsp:spPr bwMode="white">
        <a:xfrm>
          <a:off x="2603970" y="2720425"/>
          <a:ext cx="1119628" cy="55856"/>
        </a:xfrm>
        <a:custGeom>
          <a:avLst/>
          <a:gdLst/>
          <a:ahLst/>
          <a:cxnLst/>
          <a:pathLst>
            <a:path w="1763" h="88">
              <a:moveTo>
                <a:pt x="203" y="-519"/>
              </a:moveTo>
              <a:lnTo>
                <a:pt x="1560" y="607"/>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603970" y="2720425"/>
        <a:ext cx="1119628" cy="55856"/>
      </dsp:txXfrm>
    </dsp:sp>
    <dsp:sp modelId="{96FE04F8-3A7F-432B-B5B4-8BD4C71BB6A9}">
      <dsp:nvSpPr>
        <dsp:cNvPr id="25" name="圆角矩形 24"/>
        <dsp:cNvSpPr/>
      </dsp:nvSpPr>
      <dsp:spPr bwMode="white">
        <a:xfrm>
          <a:off x="3594618" y="285964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buChar char="•"/>
          </a:pPr>
          <a:r>
            <a:rPr lang="en-GB" sz="1800" spc="-5" dirty="0">
              <a:solidFill>
                <a:schemeClr val="tx1">
                  <a:lumMod val="75000"/>
                  <a:lumOff val="25000"/>
                </a:schemeClr>
              </a:solidFill>
              <a:latin typeface="Arial" panose="020B0604020202020204"/>
              <a:cs typeface="Arial" panose="020B0604020202020204"/>
            </a:rPr>
            <a:t>Acknowledgement</a:t>
          </a:r>
          <a:endParaRPr lang="en-GB" sz="1800" dirty="0">
            <a:solidFill>
              <a:schemeClr val="tx1">
                <a:lumMod val="75000"/>
                <a:lumOff val="25000"/>
              </a:schemeClr>
            </a:solidFill>
            <a:latin typeface="Arial" panose="020B0604020202020204"/>
            <a:cs typeface="Arial" panose="020B0604020202020204"/>
          </a:endParaRPr>
        </a:p>
      </dsp:txBody>
      <dsp:txXfrm>
        <a:off x="3594618" y="2859640"/>
        <a:ext cx="2896172" cy="492335"/>
      </dsp:txXfrm>
    </dsp:sp>
    <dsp:sp modelId="{C5EDD40D-3930-49DB-8C3A-575C3EA72E94}">
      <dsp:nvSpPr>
        <dsp:cNvPr id="26" name="任意多边形 25"/>
        <dsp:cNvSpPr/>
      </dsp:nvSpPr>
      <dsp:spPr bwMode="white">
        <a:xfrm>
          <a:off x="2329090" y="3077880"/>
          <a:ext cx="1669388" cy="55856"/>
        </a:xfrm>
        <a:custGeom>
          <a:avLst/>
          <a:gdLst/>
          <a:ahLst/>
          <a:cxnLst/>
          <a:pathLst>
            <a:path w="2629" h="88">
              <a:moveTo>
                <a:pt x="636" y="-1082"/>
              </a:moveTo>
              <a:lnTo>
                <a:pt x="1993" y="1170"/>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329090" y="3077880"/>
        <a:ext cx="1669388" cy="55856"/>
      </dsp:txXfrm>
    </dsp:sp>
    <dsp:sp modelId="{B4293202-1B77-475A-8EA7-E3A6AB1DBE6D}">
      <dsp:nvSpPr>
        <dsp:cNvPr id="27" name="圆角矩形 26"/>
        <dsp:cNvSpPr/>
      </dsp:nvSpPr>
      <dsp:spPr bwMode="white">
        <a:xfrm>
          <a:off x="3594618" y="357455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dirty="0">
              <a:solidFill>
                <a:schemeClr val="tx1">
                  <a:lumMod val="75000"/>
                  <a:lumOff val="25000"/>
                </a:schemeClr>
              </a:solidFill>
              <a:latin typeface="Arial" panose="020B0604020202020204"/>
              <a:cs typeface="Arial" panose="020B0604020202020204"/>
            </a:rPr>
            <a:t>References</a:t>
          </a:r>
        </a:p>
      </dsp:txBody>
      <dsp:txXfrm>
        <a:off x="3594618" y="3574550"/>
        <a:ext cx="2896172" cy="492335"/>
      </dsp:txXfrm>
    </dsp:sp>
    <dsp:sp modelId="{30571293-178B-4F05-BC77-96FD29FE83B6}">
      <dsp:nvSpPr>
        <dsp:cNvPr id="28" name="任意多边形 27"/>
        <dsp:cNvSpPr/>
      </dsp:nvSpPr>
      <dsp:spPr bwMode="white">
        <a:xfrm>
          <a:off x="2008109" y="3435335"/>
          <a:ext cx="2311350" cy="55856"/>
        </a:xfrm>
        <a:custGeom>
          <a:avLst/>
          <a:gdLst/>
          <a:ahLst/>
          <a:cxnLst/>
          <a:pathLst>
            <a:path w="3640" h="88">
              <a:moveTo>
                <a:pt x="1141" y="-1645"/>
              </a:moveTo>
              <a:lnTo>
                <a:pt x="2498" y="1733"/>
              </a:lnTo>
            </a:path>
          </a:pathLst>
        </a:custGeom>
        <a:ln>
          <a:solidFill>
            <a:srgbClr val="2AAFB8"/>
          </a:solidFill>
        </a:ln>
      </dsp:spPr>
      <dsp:style>
        <a:lnRef idx="2">
          <a:schemeClr val="accent5"/>
        </a:lnRef>
        <a:fillRef idx="0">
          <a:schemeClr val="accent4">
            <a:tint val="90000"/>
          </a:schemeClr>
        </a:fillRef>
        <a:effectRef idx="0">
          <a:scrgbClr r="0" g="0" b="0"/>
        </a:effectRef>
        <a:fontRef idx="minor"/>
      </dsp:style>
      <dsp:txBody>
        <a:bodyPr lIns="12700" tIns="0" rIns="12700" bIns="0" anchor="ctr"/>
        <a:lstStyle>
          <a:lvl1pPr algn="ctr">
            <a:defRPr sz="500"/>
          </a:lvl1pPr>
          <a:lvl2pPr marL="57150" indent="-57150" algn="ctr">
            <a:defRPr sz="400"/>
          </a:lvl2pPr>
          <a:lvl3pPr marL="114300" indent="-57150" algn="ctr">
            <a:defRPr sz="400"/>
          </a:lvl3pPr>
          <a:lvl4pPr marL="171450" indent="-57150" algn="ctr">
            <a:defRPr sz="400"/>
          </a:lvl4pPr>
          <a:lvl5pPr marL="228600" indent="-57150" algn="ctr">
            <a:defRPr sz="400"/>
          </a:lvl5pPr>
          <a:lvl6pPr marL="285750" indent="-57150" algn="ctr">
            <a:defRPr sz="400"/>
          </a:lvl6pPr>
          <a:lvl7pPr marL="342900" indent="-57150" algn="ctr">
            <a:defRPr sz="400"/>
          </a:lvl7pPr>
          <a:lvl8pPr marL="400050" indent="-57150" algn="ctr">
            <a:defRPr sz="400"/>
          </a:lvl8pPr>
          <a:lvl9pPr marL="457200" indent="-57150" algn="ctr">
            <a:defRPr sz="400"/>
          </a:lvl9pPr>
        </a:lstStyle>
        <a:p>
          <a:pPr lvl="0">
            <a:lnSpc>
              <a:spcPct val="100000"/>
            </a:lnSpc>
            <a:spcBef>
              <a:spcPct val="0"/>
            </a:spcBef>
            <a:spcAft>
              <a:spcPct val="35000"/>
            </a:spcAft>
          </a:pPr>
          <a:endParaRPr lang="zh-CN" altLang="en-US">
            <a:solidFill>
              <a:schemeClr val="tx1"/>
            </a:solidFill>
          </a:endParaRPr>
        </a:p>
      </dsp:txBody>
      <dsp:txXfrm>
        <a:off x="2008109" y="3435335"/>
        <a:ext cx="2311350" cy="55856"/>
      </dsp:txXfrm>
    </dsp:sp>
    <dsp:sp modelId="{E7E558D2-5EE1-4222-B3ED-086F373439EC}">
      <dsp:nvSpPr>
        <dsp:cNvPr id="29" name="圆角矩形 28"/>
        <dsp:cNvSpPr/>
      </dsp:nvSpPr>
      <dsp:spPr bwMode="white">
        <a:xfrm>
          <a:off x="3594618" y="4289460"/>
          <a:ext cx="2896172" cy="492335"/>
        </a:xfrm>
        <a:prstGeom prst="roundRect">
          <a:avLst>
            <a:gd name="adj" fmla="val 10000"/>
          </a:avLst>
        </a:prstGeom>
        <a:noFill/>
        <a:ln>
          <a:solidFill>
            <a:srgbClr val="2AAFB8"/>
          </a:solidFill>
        </a:ln>
      </dsp:spPr>
      <dsp:style>
        <a:lnRef idx="2">
          <a:schemeClr val="lt1"/>
        </a:lnRef>
        <a:fillRef idx="1">
          <a:schemeClr val="accent5">
            <a:hueOff val="0"/>
            <a:satOff val="0"/>
            <a:lumOff val="0"/>
            <a:alpha val="100000"/>
          </a:schemeClr>
        </a:fillRef>
        <a:effectRef idx="0">
          <a:scrgbClr r="0" g="0" b="0"/>
        </a:effectRef>
        <a:fontRef idx="minor">
          <a:schemeClr val="lt1"/>
        </a:fontRef>
      </dsp:style>
      <dsp:txBody>
        <a:bodyPr lIns="11430" tIns="11430" rIns="1143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GB" sz="1800" dirty="0">
              <a:solidFill>
                <a:schemeClr val="tx1">
                  <a:lumMod val="75000"/>
                  <a:lumOff val="25000"/>
                </a:schemeClr>
              </a:solidFill>
              <a:latin typeface="Arial" panose="020B0604020202020204"/>
              <a:cs typeface="Arial" panose="020B0604020202020204"/>
            </a:rPr>
            <a:t>Supporting</a:t>
          </a:r>
          <a:r>
            <a:rPr lang="en-GB" sz="1800" spc="-75" dirty="0">
              <a:solidFill>
                <a:schemeClr val="tx1">
                  <a:lumMod val="75000"/>
                  <a:lumOff val="25000"/>
                </a:schemeClr>
              </a:solidFill>
              <a:latin typeface="Arial" panose="020B0604020202020204"/>
              <a:cs typeface="Arial" panose="020B0604020202020204"/>
            </a:rPr>
            <a:t> </a:t>
          </a:r>
          <a:r>
            <a:rPr lang="en-GB" sz="1800" spc="-5" dirty="0">
              <a:solidFill>
                <a:schemeClr val="tx1">
                  <a:lumMod val="75000"/>
                  <a:lumOff val="25000"/>
                </a:schemeClr>
              </a:solidFill>
              <a:latin typeface="Arial" panose="020B0604020202020204"/>
              <a:cs typeface="Arial" panose="020B0604020202020204"/>
            </a:rPr>
            <a:t>materials</a:t>
          </a:r>
          <a:endParaRPr lang="en-GB" sz="1800" dirty="0">
            <a:solidFill>
              <a:schemeClr val="tx1">
                <a:lumMod val="75000"/>
                <a:lumOff val="25000"/>
              </a:schemeClr>
            </a:solidFill>
            <a:latin typeface="Arial" panose="020B0604020202020204"/>
            <a:cs typeface="Arial" panose="020B0604020202020204"/>
          </a:endParaRPr>
        </a:p>
      </dsp:txBody>
      <dsp:txXfrm>
        <a:off x="3594618" y="4289460"/>
        <a:ext cx="2896172" cy="492335"/>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269896" cy="733946"/>
        <a:chOff x="0" y="0"/>
        <a:chExt cx="9269896" cy="733946"/>
      </a:xfrm>
    </dsp:grpSpPr>
    <dsp:sp modelId="{C2056EB6-DD69-4B7D-8840-20B4990225C4}">
      <dsp:nvSpPr>
        <dsp:cNvPr id="3" name="燕尾形 2"/>
        <dsp:cNvSpPr/>
      </dsp:nvSpPr>
      <dsp:spPr bwMode="white">
        <a:xfrm>
          <a:off x="1125051" y="0"/>
          <a:ext cx="1834865" cy="733946"/>
        </a:xfrm>
        <a:prstGeom prst="chevron">
          <a:avLst/>
        </a:prstGeom>
        <a:solidFill>
          <a:srgbClr val="49AFA0"/>
        </a:solidFill>
      </dsp:spPr>
      <dsp:style>
        <a:lnRef idx="3">
          <a:schemeClr val="lt1"/>
        </a:lnRef>
        <a:fillRef idx="1">
          <a:schemeClr val="accent1"/>
        </a:fillRef>
        <a:effectRef idx="1">
          <a:scrgbClr r="0" g="0" b="0"/>
        </a:effectRef>
        <a:fontRef idx="minor">
          <a:schemeClr val="lt1"/>
        </a:fontRef>
      </dsp:style>
      <dsp:txBody>
        <a:bodyPr lIns="30480" tIns="15240" rIns="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400" dirty="0">
              <a:latin typeface="Arial" panose="020B0604020202020204" pitchFamily="34" charset="0"/>
              <a:ea typeface="微软雅黑" panose="020B0503020204020204" pitchFamily="34" charset="-122"/>
              <a:cs typeface="Arial" panose="020B0604020202020204" pitchFamily="34" charset="0"/>
            </a:rPr>
            <a:t>Step 1</a:t>
          </a:r>
          <a:endParaRPr lang="zh-CN" altLang="en-US" sz="2400" dirty="0">
            <a:latin typeface="Arial" panose="020B0604020202020204" pitchFamily="34" charset="0"/>
            <a:ea typeface="微软雅黑" panose="020B0503020204020204" pitchFamily="34" charset="-122"/>
            <a:cs typeface="Arial" panose="020B0604020202020204" pitchFamily="34" charset="0"/>
          </a:endParaRPr>
        </a:p>
      </dsp:txBody>
      <dsp:txXfrm>
        <a:off x="1125051" y="0"/>
        <a:ext cx="1834865" cy="733946"/>
      </dsp:txXfrm>
    </dsp:sp>
    <dsp:sp modelId="{934D0D40-CBCA-42C6-8069-BB3214DD0CE2}">
      <dsp:nvSpPr>
        <dsp:cNvPr id="4" name="燕尾形 3"/>
        <dsp:cNvSpPr/>
      </dsp:nvSpPr>
      <dsp:spPr bwMode="white">
        <a:xfrm>
          <a:off x="2707055" y="62385"/>
          <a:ext cx="1522938" cy="609175"/>
        </a:xfrm>
        <a:prstGeom prst="chevron">
          <a:avLst/>
        </a:prstGeom>
        <a:solidFill>
          <a:srgbClr val="C7E6E0">
            <a:alpha val="90000"/>
          </a:srgbClr>
        </a:solidFill>
        <a:ln>
          <a:noFill/>
        </a:ln>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22860" tIns="11430" rIns="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常阅读</a:t>
          </a:r>
          <a:r>
            <a:rPr lang="en-US" altLang="zh-CN"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引用</a:t>
          </a:r>
          <a:endParaRPr>
            <a:solidFill>
              <a:schemeClr val="dk1"/>
            </a:solidFill>
          </a:endParaRPr>
        </a:p>
      </dsp:txBody>
      <dsp:txXfrm>
        <a:off x="2707055" y="62385"/>
        <a:ext cx="1522938" cy="609175"/>
      </dsp:txXfrm>
    </dsp:sp>
    <dsp:sp modelId="{2C606DEA-1452-4A08-8D9E-5259ED9A62BF}">
      <dsp:nvSpPr>
        <dsp:cNvPr id="5" name="燕尾形 4"/>
        <dsp:cNvSpPr/>
      </dsp:nvSpPr>
      <dsp:spPr bwMode="white">
        <a:xfrm>
          <a:off x="4016782" y="62385"/>
          <a:ext cx="1522938" cy="609175"/>
        </a:xfrm>
        <a:prstGeom prst="chevron">
          <a:avLst/>
        </a:prstGeom>
        <a:solidFill>
          <a:srgbClr val="C7E6E0">
            <a:alpha val="90000"/>
          </a:srgbClr>
        </a:solidFill>
        <a:ln>
          <a:noFill/>
        </a:ln>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22860" tIns="11430" rIns="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关键词检索</a:t>
          </a:r>
          <a:endParaRPr>
            <a:solidFill>
              <a:schemeClr val="dk1"/>
            </a:solidFill>
          </a:endParaRPr>
        </a:p>
      </dsp:txBody>
      <dsp:txXfrm>
        <a:off x="4016782" y="62385"/>
        <a:ext cx="1522938" cy="609175"/>
      </dsp:txXfrm>
    </dsp:sp>
    <dsp:sp modelId="{4B88516D-EAED-40A8-8B2B-28AB11BDED6B}">
      <dsp:nvSpPr>
        <dsp:cNvPr id="6" name="燕尾形 5"/>
        <dsp:cNvSpPr/>
      </dsp:nvSpPr>
      <dsp:spPr bwMode="white">
        <a:xfrm>
          <a:off x="5326509" y="62385"/>
          <a:ext cx="1522938" cy="609175"/>
        </a:xfrm>
        <a:prstGeom prst="chevron">
          <a:avLst/>
        </a:prstGeom>
        <a:solidFill>
          <a:srgbClr val="C7E6E0">
            <a:alpha val="90000"/>
          </a:srgbClr>
        </a:solidFill>
        <a:ln>
          <a:noFill/>
        </a:ln>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22860" tIns="11430" rIns="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同行推荐</a:t>
          </a:r>
          <a:endParaRPr>
            <a:solidFill>
              <a:schemeClr val="dk1"/>
            </a:solidFill>
          </a:endParaRPr>
        </a:p>
      </dsp:txBody>
      <dsp:txXfrm>
        <a:off x="5326509" y="62385"/>
        <a:ext cx="1522938" cy="609175"/>
      </dsp:txXfrm>
    </dsp:sp>
    <dsp:sp modelId="{C68E26D9-F8DF-44EE-9020-9CC9AE55CBC9}">
      <dsp:nvSpPr>
        <dsp:cNvPr id="7" name="燕尾形 6"/>
        <dsp:cNvSpPr/>
      </dsp:nvSpPr>
      <dsp:spPr bwMode="white">
        <a:xfrm>
          <a:off x="6636235" y="62385"/>
          <a:ext cx="1522938" cy="609175"/>
        </a:xfrm>
        <a:prstGeom prst="chevron">
          <a:avLst/>
        </a:prstGeom>
        <a:solidFill>
          <a:srgbClr val="C7E6E0">
            <a:alpha val="90000"/>
          </a:srgbClr>
        </a:solidFill>
        <a:ln>
          <a:noFill/>
        </a:ln>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22860" tIns="11430" rIns="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按学科检索</a:t>
          </a:r>
          <a:endParaRPr>
            <a:solidFill>
              <a:schemeClr val="dk1"/>
            </a:solidFill>
          </a:endParaRPr>
        </a:p>
      </dsp:txBody>
      <dsp:txXfrm>
        <a:off x="6636235" y="62385"/>
        <a:ext cx="1522938" cy="609175"/>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269896" cy="733946"/>
        <a:chOff x="0" y="0"/>
        <a:chExt cx="9269896" cy="733946"/>
      </a:xfrm>
    </dsp:grpSpPr>
    <dsp:sp modelId="{C2056EB6-DD69-4B7D-8840-20B4990225C4}">
      <dsp:nvSpPr>
        <dsp:cNvPr id="3" name="燕尾形 2"/>
        <dsp:cNvSpPr/>
      </dsp:nvSpPr>
      <dsp:spPr bwMode="white">
        <a:xfrm>
          <a:off x="1765586" y="0"/>
          <a:ext cx="1834865" cy="733946"/>
        </a:xfrm>
        <a:prstGeom prst="chevron">
          <a:avLst/>
        </a:prstGeom>
        <a:solidFill>
          <a:srgbClr val="49AFA0"/>
        </a:solidFill>
      </dsp:spPr>
      <dsp:style>
        <a:lnRef idx="3">
          <a:schemeClr val="lt1"/>
        </a:lnRef>
        <a:fillRef idx="1">
          <a:schemeClr val="accent1"/>
        </a:fillRef>
        <a:effectRef idx="1">
          <a:scrgbClr r="0" g="0" b="0"/>
        </a:effectRef>
        <a:fontRef idx="minor">
          <a:schemeClr val="lt1"/>
        </a:fontRef>
      </dsp:style>
      <dsp:txBody>
        <a:bodyPr lIns="30480" tIns="15240" rIns="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2400" dirty="0">
              <a:latin typeface="Arial" panose="020B0604020202020204" pitchFamily="34" charset="0"/>
              <a:cs typeface="Arial" panose="020B0604020202020204" pitchFamily="34" charset="0"/>
            </a:rPr>
            <a:t>Step 2</a:t>
          </a:r>
          <a:endParaRPr lang="zh-CN" altLang="en-US" sz="2400" dirty="0">
            <a:latin typeface="Arial" panose="020B0604020202020204" pitchFamily="34" charset="0"/>
            <a:cs typeface="Arial" panose="020B0604020202020204" pitchFamily="34" charset="0"/>
          </a:endParaRPr>
        </a:p>
      </dsp:txBody>
      <dsp:txXfrm>
        <a:off x="1765586" y="0"/>
        <a:ext cx="1834865" cy="733946"/>
      </dsp:txXfrm>
    </dsp:sp>
    <dsp:sp modelId="{934D0D40-CBCA-42C6-8069-BB3214DD0CE2}">
      <dsp:nvSpPr>
        <dsp:cNvPr id="4" name="燕尾形 3"/>
        <dsp:cNvSpPr/>
      </dsp:nvSpPr>
      <dsp:spPr bwMode="white">
        <a:xfrm>
          <a:off x="3361919" y="62385"/>
          <a:ext cx="1522938" cy="609175"/>
        </a:xfrm>
        <a:prstGeom prst="chevron">
          <a:avLst/>
        </a:prstGeom>
        <a:solidFill>
          <a:srgbClr val="C7E6E0">
            <a:alpha val="90000"/>
          </a:srgbClr>
        </a:solidFill>
        <a:ln>
          <a:noFill/>
        </a:ln>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22860" tIns="11430" rIns="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Aims &amp; Scope</a:t>
          </a:r>
          <a:endPar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dsp:txBody>
      <dsp:txXfrm>
        <a:off x="3361919" y="62385"/>
        <a:ext cx="1522938" cy="609175"/>
      </dsp:txXfrm>
    </dsp:sp>
    <dsp:sp modelId="{A9609BC0-9622-4BA4-87CA-A21EF41059EC}">
      <dsp:nvSpPr>
        <dsp:cNvPr id="5" name="燕尾形 4"/>
        <dsp:cNvSpPr/>
      </dsp:nvSpPr>
      <dsp:spPr bwMode="white">
        <a:xfrm>
          <a:off x="4671645" y="62385"/>
          <a:ext cx="1522938" cy="609175"/>
        </a:xfrm>
        <a:prstGeom prst="chevron">
          <a:avLst/>
        </a:prstGeom>
        <a:solidFill>
          <a:srgbClr val="C7E6E0">
            <a:alpha val="90000"/>
          </a:srgbClr>
        </a:solidFill>
        <a:ln>
          <a:noFill/>
        </a:ln>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22860" tIns="11430" rIns="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Author Guideline</a:t>
          </a:r>
          <a:endPar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dsp:txBody>
      <dsp:txXfrm>
        <a:off x="4671645" y="62385"/>
        <a:ext cx="1522938" cy="609175"/>
      </dsp:txXfrm>
    </dsp:sp>
    <dsp:sp modelId="{503E206B-EF3D-4E31-9B60-08F915042AB9}">
      <dsp:nvSpPr>
        <dsp:cNvPr id="6" name="燕尾形 5"/>
        <dsp:cNvSpPr/>
      </dsp:nvSpPr>
      <dsp:spPr bwMode="white">
        <a:xfrm>
          <a:off x="5981372" y="62385"/>
          <a:ext cx="1522938" cy="609175"/>
        </a:xfrm>
        <a:prstGeom prst="chevron">
          <a:avLst/>
        </a:prstGeom>
        <a:solidFill>
          <a:srgbClr val="C7E6E0">
            <a:alpha val="90000"/>
          </a:srgbClr>
        </a:solidFill>
        <a:ln>
          <a:noFill/>
        </a:ln>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22860" tIns="11430" rIns="0" bIns="1143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已发表文章</a:t>
          </a:r>
          <a:endParaRPr>
            <a:solidFill>
              <a:schemeClr val="dk1"/>
            </a:solidFill>
          </a:endParaRPr>
        </a:p>
      </dsp:txBody>
      <dsp:txXfrm>
        <a:off x="5981372" y="62385"/>
        <a:ext cx="1522938" cy="60917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1">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3">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4">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3#1">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type="chevron" r:blip="" rot="180">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type="chevron" r:blip="" rot="180">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3#2">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type="chevron" r:blip="" rot="180">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type="chevron" r:blip="" rot="180">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1">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2">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C8F52E-6041-4D7B-A6D1-3AC8F6BD6A9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D8F003-5DD9-497A-AD81-475E865C91C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各位老师下午好，非常荣幸有机会在这里和大家介绍</a:t>
            </a:r>
            <a:r>
              <a:rPr lang="en-US" altLang="zh-CN" dirty="0"/>
              <a:t>Emerald</a:t>
            </a:r>
            <a:r>
              <a:rPr lang="zh-CN" altLang="en-US" dirty="0"/>
              <a:t>的资源，并进行论文写作投稿方面的交流。我是来自</a:t>
            </a:r>
            <a:r>
              <a:rPr lang="en-US" altLang="zh-CN" dirty="0"/>
              <a:t>Emerald</a:t>
            </a:r>
            <a:r>
              <a:rPr lang="zh-CN" altLang="en-US" dirty="0"/>
              <a:t>出版社华中区商务经理</a:t>
            </a:r>
            <a:r>
              <a:rPr lang="zh-CN" altLang="en-US" dirty="0"/>
              <a:t>，这是我的邮箱。</a:t>
            </a:r>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信息与知识管理学科合集 还有一本 中间的推荐给大家  </a:t>
            </a:r>
            <a:r>
              <a:rPr lang="en-US" altLang="zh-CN" dirty="0"/>
              <a:t>IMDS </a:t>
            </a:r>
            <a:r>
              <a:rPr lang="zh-CN" altLang="en-US" dirty="0"/>
              <a:t>是</a:t>
            </a:r>
            <a:r>
              <a:rPr lang="en-US" altLang="zh-CN" dirty="0"/>
              <a:t>Q1</a:t>
            </a:r>
            <a:r>
              <a:rPr lang="zh-CN" altLang="en-US" dirty="0"/>
              <a:t>期刊 ，</a:t>
            </a:r>
            <a:r>
              <a:rPr lang="zh-CN" altLang="zh-CN" sz="1800" dirty="0">
                <a:effectLst/>
                <a:latin typeface="Arial" panose="020B0604020202020204" pitchFamily="34" charset="0"/>
                <a:ea typeface="华文宋体" panose="02010600040101010101" pitchFamily="2" charset="-122"/>
                <a:cs typeface="Arial" panose="020B0604020202020204" pitchFamily="34" charset="0"/>
              </a:rPr>
              <a:t>期刊的编委团队中有中国编委，且对以中国为背景的研究比较感兴趣，会有接受中国区作者稿件的倾向。</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800" b="0" i="0" u="none" strike="noStrike" dirty="0">
                <a:solidFill>
                  <a:srgbClr val="000000"/>
                </a:solidFill>
                <a:effectLst/>
                <a:latin typeface="宋体" panose="02010600030101010101" pitchFamily="2" charset="-122"/>
                <a:ea typeface="宋体" panose="02010600030101010101" pitchFamily="2" charset="-122"/>
              </a:rPr>
              <a:t>旅游管理期刊合集一共是有</a:t>
            </a:r>
            <a:r>
              <a:rPr lang="en-US" altLang="zh-CN" sz="1800" b="0" i="0" u="none" strike="noStrike" dirty="0">
                <a:solidFill>
                  <a:srgbClr val="000000"/>
                </a:solidFill>
                <a:effectLst/>
                <a:latin typeface="宋体" panose="02010600030101010101" pitchFamily="2" charset="-122"/>
                <a:ea typeface="宋体" panose="02010600030101010101" pitchFamily="2" charset="-122"/>
              </a:rPr>
              <a:t>8</a:t>
            </a:r>
            <a:r>
              <a:rPr lang="zh-CN" altLang="en-US" sz="1800" b="0" i="0" u="none" strike="noStrike" dirty="0">
                <a:solidFill>
                  <a:srgbClr val="000000"/>
                </a:solidFill>
                <a:effectLst/>
                <a:latin typeface="宋体" panose="02010600030101010101" pitchFamily="2" charset="-122"/>
                <a:ea typeface="宋体" panose="02010600030101010101" pitchFamily="2" charset="-122"/>
              </a:rPr>
              <a:t>本期刊，虽然数量不算很多，但是年下载量与收录情况都是不错的。主题范围涵盖了</a:t>
            </a:r>
            <a:r>
              <a:rPr lang="en-US" altLang="zh-CN" sz="1800" b="0" i="0" u="none" strike="noStrike" dirty="0">
                <a:solidFill>
                  <a:srgbClr val="000000"/>
                </a:solidFill>
                <a:effectLst/>
                <a:latin typeface="宋体" panose="02010600030101010101" pitchFamily="2" charset="-122"/>
                <a:ea typeface="宋体" panose="02010600030101010101" pitchFamily="2" charset="-122"/>
              </a:rPr>
              <a:t>….</a:t>
            </a:r>
            <a:endParaRPr lang="en-US" altLang="zh-CN" sz="1800" b="0" i="0" u="none" strike="noStrike" dirty="0">
              <a:solidFill>
                <a:srgbClr val="000000"/>
              </a:solidFill>
              <a:effectLst/>
              <a:latin typeface="宋体" panose="02010600030101010101" pitchFamily="2" charset="-122"/>
              <a:ea typeface="宋体" panose="02010600030101010101" pitchFamily="2" charset="-122"/>
            </a:endParaRPr>
          </a:p>
          <a:p>
            <a:r>
              <a:rPr lang="en-US" altLang="zh-CN" dirty="0"/>
              <a:t>Tourism Review</a:t>
            </a:r>
            <a:r>
              <a:rPr lang="zh-CN" altLang="en-US" dirty="0"/>
              <a:t>有一个中山大学的副主编，还有专属的公众号可以关注一下。</a:t>
            </a:r>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dirty="0">
                <a:sym typeface="+mn-ea"/>
              </a:rPr>
              <a:t>近年来，为顺应开放获取的国际出版趋势，积极探索和全球范围内学术机构的创刊合作，目前共计创办</a:t>
            </a:r>
            <a:r>
              <a:rPr lang="en-US" altLang="zh-CN" dirty="0">
                <a:sym typeface="+mn-ea"/>
              </a:rPr>
              <a:t>80+</a:t>
            </a:r>
            <a:r>
              <a:rPr lang="zh-CN" altLang="en-US" dirty="0">
                <a:sym typeface="+mn-ea"/>
              </a:rPr>
              <a:t>本开放获取期刊 期刊内容均可免费访问，在中国地区 我们也和清华大学 南京大学 武汉大学等</a:t>
            </a:r>
            <a:r>
              <a:rPr lang="en-US" altLang="zh-CN" dirty="0">
                <a:sym typeface="+mn-ea"/>
              </a:rPr>
              <a:t>10</a:t>
            </a:r>
            <a:r>
              <a:rPr lang="zh-CN" altLang="en-US" dirty="0">
                <a:sym typeface="+mn-ea"/>
              </a:rPr>
              <a:t>家机构合作创办了</a:t>
            </a:r>
            <a:r>
              <a:rPr lang="en-US" altLang="zh-CN" dirty="0">
                <a:sym typeface="+mn-ea"/>
              </a:rPr>
              <a:t>8</a:t>
            </a:r>
            <a:r>
              <a:rPr lang="zh-CN" altLang="en-US" dirty="0">
                <a:sym typeface="+mn-ea"/>
              </a:rPr>
              <a:t>本期刊 欢迎大家了解与积极投稿</a:t>
            </a:r>
            <a:endParaRPr lang="en-US" altLang="zh-CN" dirty="0"/>
          </a:p>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免费获取资源除了期刊 还有</a:t>
            </a:r>
            <a:r>
              <a:rPr lang="en-US" altLang="zh-CN" dirty="0"/>
              <a:t>emerald</a:t>
            </a:r>
            <a:r>
              <a:rPr lang="zh-CN" altLang="en-US" dirty="0"/>
              <a:t>全文期刊回溯库</a:t>
            </a:r>
            <a:endParaRPr lang="en-US" altLang="zh-CN" dirty="0"/>
          </a:p>
          <a:p>
            <a:r>
              <a:rPr lang="zh-CN" altLang="en-US" dirty="0"/>
              <a:t>所有高校都可免费申请使用。</a:t>
            </a:r>
            <a:endParaRPr lang="en-US" altLang="zh-CN" dirty="0"/>
          </a:p>
          <a:p>
            <a:r>
              <a:rPr lang="zh-CN" altLang="en-US" dirty="0"/>
              <a:t>回溯库只能看到</a:t>
            </a:r>
            <a:r>
              <a:rPr lang="en-US" altLang="zh-CN" dirty="0"/>
              <a:t>2000</a:t>
            </a:r>
            <a:r>
              <a:rPr lang="zh-CN" altLang="en-US" dirty="0"/>
              <a:t>年以前的内容</a:t>
            </a:r>
            <a:endParaRPr lang="en-US" altLang="zh-CN" dirty="0"/>
          </a:p>
          <a:p>
            <a:r>
              <a:rPr lang="en-US" altLang="zh-CN" dirty="0"/>
              <a:t> </a:t>
            </a:r>
            <a:r>
              <a:rPr lang="zh-CN" altLang="en-US" dirty="0"/>
              <a:t>只能从</a:t>
            </a:r>
            <a:r>
              <a:rPr lang="en-US" altLang="zh-CN" dirty="0"/>
              <a:t>2000</a:t>
            </a:r>
            <a:r>
              <a:rPr lang="zh-CN" altLang="en-US" dirty="0"/>
              <a:t>年左右开始回溯</a:t>
            </a:r>
            <a:endParaRPr lang="en-US" altLang="zh-CN" dirty="0"/>
          </a:p>
          <a:p>
            <a:endParaRPr lang="en-US" altLang="zh-CN" dirty="0"/>
          </a:p>
          <a:p>
            <a:r>
              <a:rPr lang="en-US" altLang="zh-CN" dirty="0"/>
              <a:t>2000</a:t>
            </a:r>
            <a:r>
              <a:rPr lang="zh-CN" altLang="en-US" dirty="0"/>
              <a:t>年左右</a:t>
            </a:r>
            <a:endParaRPr lang="zh-CN" altLang="en-US" dirty="0"/>
          </a:p>
        </p:txBody>
      </p:sp>
      <p:sp>
        <p:nvSpPr>
          <p:cNvPr id="4" name="灯片编号占位符 3"/>
          <p:cNvSpPr>
            <a:spLocks noGrp="1"/>
          </p:cNvSpPr>
          <p:nvPr>
            <p:ph type="sldNum" sz="quarter" idx="5"/>
          </p:nvPr>
        </p:nvSpPr>
        <p:spPr/>
        <p:txBody>
          <a:bodyPr/>
          <a:lstStyle/>
          <a:p>
            <a:fld id="{B8D8F003-5DD9-497A-AD81-475E865C91C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Emerald</a:t>
            </a:r>
            <a:r>
              <a:rPr lang="zh-CN" altLang="en-US" dirty="0"/>
              <a:t>共有</a:t>
            </a:r>
            <a:endParaRPr lang="en-US" altLang="zh-CN" dirty="0"/>
          </a:p>
          <a:p>
            <a:r>
              <a:rPr lang="zh-CN" altLang="en-US" dirty="0"/>
              <a:t>四本就是获奖图书中的一部分</a:t>
            </a:r>
            <a:endParaRPr lang="en-US" altLang="zh-CN" dirty="0"/>
          </a:p>
          <a:p>
            <a:endParaRPr lang="en-US" altLang="zh-CN" dirty="0"/>
          </a:p>
          <a:p>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pPr algn="just"/>
            <a:r>
              <a:rPr lang="zh-CN" altLang="zh-CN" kern="100" dirty="0">
                <a:effectLst/>
                <a:latin typeface="等线" panose="02010600030101010101" charset="-122"/>
                <a:ea typeface="华文宋体" panose="02010600040101010101" pitchFamily="2" charset="-122"/>
                <a:cs typeface="Times New Roman" panose="02020603050405020304" pitchFamily="18" charset="0"/>
                <a:sym typeface="+mn-ea"/>
              </a:rPr>
              <a:t>案例集方面，我们</a:t>
            </a:r>
            <a:r>
              <a:rPr lang="zh-CN" altLang="zh-CN" b="1" kern="100" dirty="0">
                <a:effectLst/>
                <a:latin typeface="等线" panose="02010600030101010101" charset="-122"/>
                <a:ea typeface="华文宋体" panose="02010600040101010101" pitchFamily="2" charset="-122"/>
                <a:cs typeface="Times New Roman" panose="02020603050405020304" pitchFamily="18" charset="0"/>
                <a:sym typeface="+mn-ea"/>
              </a:rPr>
              <a:t>独家推出了新兴市场案例集，包含</a:t>
            </a:r>
            <a:r>
              <a:rPr lang="en-US" altLang="zh-CN" kern="100" dirty="0">
                <a:effectLst/>
                <a:latin typeface="等线" panose="02010600030101010101" charset="-122"/>
                <a:ea typeface="华文宋体" panose="02010600040101010101" pitchFamily="2" charset="-122"/>
                <a:cs typeface="Times New Roman" panose="02020603050405020304" pitchFamily="18" charset="0"/>
                <a:sym typeface="+mn-ea"/>
              </a:rPr>
              <a:t>1400</a:t>
            </a:r>
            <a:r>
              <a:rPr lang="zh-CN" altLang="zh-CN" kern="100" dirty="0">
                <a:effectLst/>
                <a:latin typeface="等线" panose="02010600030101010101" charset="-122"/>
                <a:ea typeface="华文宋体" panose="02010600040101010101" pitchFamily="2" charset="-122"/>
                <a:cs typeface="Times New Roman" panose="02020603050405020304" pitchFamily="18" charset="0"/>
                <a:sym typeface="+mn-ea"/>
              </a:rPr>
              <a:t>多个案例，重点聚焦亚非拉等新兴国家市场的情况，案例均附有详细的教学注释。此外，</a:t>
            </a:r>
            <a:r>
              <a:rPr lang="en-US" altLang="zh-CN" kern="100" dirty="0">
                <a:effectLst/>
                <a:latin typeface="等线" panose="02010600030101010101" charset="-122"/>
                <a:ea typeface="华文宋体" panose="02010600040101010101" pitchFamily="2" charset="-122"/>
                <a:cs typeface="Times New Roman" panose="02020603050405020304" pitchFamily="18" charset="0"/>
                <a:sym typeface="+mn-ea"/>
              </a:rPr>
              <a:t>Emerald</a:t>
            </a:r>
            <a:r>
              <a:rPr lang="zh-CN" altLang="zh-CN" kern="100" dirty="0">
                <a:effectLst/>
                <a:latin typeface="等线" panose="02010600030101010101" charset="-122"/>
                <a:ea typeface="华文宋体" panose="02010600040101010101" pitchFamily="2" charset="-122"/>
                <a:cs typeface="Times New Roman" panose="02020603050405020304" pitchFamily="18" charset="0"/>
                <a:sym typeface="+mn-ea"/>
              </a:rPr>
              <a:t>出版的案例期刊包含</a:t>
            </a:r>
            <a:r>
              <a:rPr lang="en-US" altLang="zh-CN" kern="100" dirty="0">
                <a:effectLst/>
                <a:latin typeface="等线" panose="02010600030101010101" charset="-122"/>
                <a:ea typeface="华文宋体" panose="02010600040101010101" pitchFamily="2" charset="-122"/>
                <a:cs typeface="Times New Roman" panose="02020603050405020304" pitchFamily="18" charset="0"/>
                <a:sym typeface="+mn-ea"/>
              </a:rPr>
              <a:t>500</a:t>
            </a:r>
            <a:r>
              <a:rPr lang="zh-CN" altLang="zh-CN" kern="100" dirty="0">
                <a:effectLst/>
                <a:latin typeface="等线" panose="02010600030101010101" charset="-122"/>
                <a:ea typeface="华文宋体" panose="02010600040101010101" pitchFamily="2" charset="-122"/>
                <a:cs typeface="Times New Roman" panose="02020603050405020304" pitchFamily="18" charset="0"/>
                <a:sym typeface="+mn-ea"/>
              </a:rPr>
              <a:t>多个案例，是美国案例协会的官方期刊。同时，</a:t>
            </a:r>
            <a:r>
              <a:rPr lang="en-US" altLang="zh-CN" kern="100" dirty="0">
                <a:effectLst/>
                <a:latin typeface="等线" panose="02010600030101010101" charset="-122"/>
                <a:ea typeface="华文宋体" panose="02010600040101010101" pitchFamily="2" charset="-122"/>
                <a:cs typeface="Times New Roman" panose="02020603050405020304" pitchFamily="18" charset="0"/>
                <a:sym typeface="+mn-ea"/>
              </a:rPr>
              <a:t>Emerald</a:t>
            </a:r>
            <a:r>
              <a:rPr lang="zh-CN" altLang="zh-CN" kern="100" dirty="0">
                <a:effectLst/>
                <a:latin typeface="等线" panose="02010600030101010101" charset="-122"/>
                <a:ea typeface="华文宋体" panose="02010600040101010101" pitchFamily="2" charset="-122"/>
                <a:cs typeface="Times New Roman" panose="02020603050405020304" pitchFamily="18" charset="0"/>
                <a:sym typeface="+mn-ea"/>
              </a:rPr>
              <a:t>和世界顶尖的管理学院合作出版超过</a:t>
            </a:r>
            <a:r>
              <a:rPr lang="en-US" altLang="zh-CN" kern="100" dirty="0">
                <a:effectLst/>
                <a:latin typeface="等线" panose="02010600030101010101" charset="-122"/>
                <a:ea typeface="华文宋体" panose="02010600040101010101" pitchFamily="2" charset="-122"/>
                <a:cs typeface="Times New Roman" panose="02020603050405020304" pitchFamily="18" charset="0"/>
                <a:sym typeface="+mn-ea"/>
              </a:rPr>
              <a:t>1200</a:t>
            </a:r>
            <a:r>
              <a:rPr lang="zh-CN" altLang="zh-CN" kern="100" dirty="0">
                <a:effectLst/>
                <a:latin typeface="等线" panose="02010600030101010101" charset="-122"/>
                <a:ea typeface="华文宋体" panose="02010600040101010101" pitchFamily="2" charset="-122"/>
                <a:cs typeface="Times New Roman" panose="02020603050405020304" pitchFamily="18" charset="0"/>
                <a:sym typeface="+mn-ea"/>
              </a:rPr>
              <a:t>个商学院授权案例，其中有来自达顿商学院、凯洛格商学院、复旦大学管理学院的教学案例。</a:t>
            </a:r>
            <a:endParaRPr lang="en-US" altLang="zh-CN" kern="100" dirty="0">
              <a:effectLst/>
              <a:latin typeface="等线" panose="02010600030101010101" charset="-122"/>
              <a:ea typeface="华文宋体" panose="02010600040101010101" pitchFamily="2" charset="-122"/>
              <a:cs typeface="Times New Roman" panose="02020603050405020304" pitchFamily="18" charset="0"/>
            </a:endParaRPr>
          </a:p>
          <a:p>
            <a:pPr algn="just"/>
            <a:endParaRPr lang="en-US" altLang="zh-CN" kern="100" dirty="0">
              <a:effectLst/>
              <a:latin typeface="等线" panose="02010600030101010101" charset="-122"/>
              <a:ea typeface="华文宋体" panose="02010600040101010101" pitchFamily="2" charset="-122"/>
              <a:cs typeface="Times New Roman" panose="02020603050405020304" pitchFamily="18" charset="0"/>
            </a:endParaRPr>
          </a:p>
          <a:p>
            <a:pPr algn="just"/>
            <a:endParaRPr lang="zh-CN" altLang="zh-CN" kern="100" dirty="0">
              <a:effectLst/>
              <a:latin typeface="等线" panose="02010600030101010101" charset="-122"/>
              <a:ea typeface="等线" panose="02010600030101010101" charset="-122"/>
              <a:cs typeface="Times New Roman" panose="02020603050405020304" pitchFamily="18" charset="0"/>
            </a:endParaRPr>
          </a:p>
          <a:p>
            <a:endParaRPr kumimoji="1" lang="zh-CN" altLang="en-US" dirty="0"/>
          </a:p>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了解了</a:t>
            </a:r>
            <a:r>
              <a:rPr lang="en-US" altLang="zh-CN" dirty="0"/>
              <a:t>Emerald</a:t>
            </a:r>
            <a:r>
              <a:rPr lang="zh-CN" altLang="en-US" dirty="0"/>
              <a:t>的资源之后，我们来看一下如何在</a:t>
            </a:r>
            <a:r>
              <a:rPr lang="en-US" altLang="zh-CN" dirty="0"/>
              <a:t>Emerald</a:t>
            </a:r>
            <a:r>
              <a:rPr lang="zh-CN" altLang="en-US" dirty="0"/>
              <a:t>的数据库平台获取到这些资源。下面就是</a:t>
            </a:r>
            <a:r>
              <a:rPr lang="en-US" altLang="zh-CN" dirty="0"/>
              <a:t>Emerald</a:t>
            </a:r>
            <a:r>
              <a:rPr lang="zh-CN" altLang="en-US" dirty="0"/>
              <a:t>数据库的链接，在机构</a:t>
            </a:r>
            <a:r>
              <a:rPr lang="en-US" altLang="zh-CN" dirty="0"/>
              <a:t>IP</a:t>
            </a:r>
            <a:r>
              <a:rPr lang="zh-CN" altLang="en-US" dirty="0"/>
              <a:t>范围内输入之后，就可以进入这样一个主页</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noFill/>
          <a:ln>
            <a:solidFill>
              <a:srgbClr val="000000"/>
            </a:solidFill>
            <a:miter lim="800000"/>
          </a:ln>
        </p:spPr>
      </p:sp>
      <p:sp>
        <p:nvSpPr>
          <p:cNvPr id="41987" name="备注占位符 2"/>
          <p:cNvSpPr>
            <a:spLocks noGrp="1" noChangeArrowheads="1"/>
          </p:cNvSpPr>
          <p:nvPr>
            <p:ph type="body" idx="1"/>
          </p:nvPr>
        </p:nvSpPr>
        <p:spPr>
          <a:noFill/>
        </p:spPr>
        <p:txBody>
          <a:bodyPr anchor="t"/>
          <a:lstStyle/>
          <a:p>
            <a:pPr eaLnBrk="1" hangingPunct="1">
              <a:lnSpc>
                <a:spcPct val="150000"/>
              </a:lnSpc>
              <a:spcBef>
                <a:spcPct val="0"/>
              </a:spcBef>
            </a:pPr>
            <a:r>
              <a:rPr lang="zh-CN" altLang="en-US" dirty="0">
                <a:ea typeface="宋体" panose="02010600030101010101" pitchFamily="2" charset="-122"/>
              </a:rPr>
              <a:t>可以看到中间是资源检索框，下方是辅助资源</a:t>
            </a:r>
            <a:endParaRPr lang="en-US" altLang="zh-CN" dirty="0">
              <a:ea typeface="宋体" panose="02010600030101010101" pitchFamily="2" charset="-122"/>
            </a:endParaRPr>
          </a:p>
          <a:p>
            <a:pPr eaLnBrk="1" hangingPunct="1">
              <a:lnSpc>
                <a:spcPct val="150000"/>
              </a:lnSpc>
              <a:spcBef>
                <a:spcPct val="0"/>
              </a:spcBef>
            </a:pPr>
            <a:r>
              <a:rPr lang="zh-CN" altLang="en-US" dirty="0">
                <a:ea typeface="宋体" panose="02010600030101010101" pitchFamily="2" charset="-122"/>
              </a:rPr>
              <a:t>左上方会显示机构名称，右上方可以注册或登录账号</a:t>
            </a:r>
            <a:endParaRPr lang="zh-CN" altLang="en-US" dirty="0">
              <a:ea typeface="宋体" panose="02010600030101010101" pitchFamily="2" charset="-122"/>
            </a:endParaRPr>
          </a:p>
        </p:txBody>
      </p:sp>
      <p:sp>
        <p:nvSpPr>
          <p:cNvPr id="41988" name="灯片编号占位符 3"/>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华文细黑" panose="02010600040101010101" pitchFamily="2" charset="-122"/>
                <a:cs typeface="华文细黑" panose="02010600040101010101" pitchFamily="2" charset="-122"/>
              </a:defRPr>
            </a:lvl1pPr>
            <a:lvl2pPr marL="742950" indent="-285750">
              <a:spcBef>
                <a:spcPct val="30000"/>
              </a:spcBef>
              <a:defRPr sz="1200">
                <a:solidFill>
                  <a:schemeClr val="tx1"/>
                </a:solidFill>
                <a:latin typeface="Calibri" panose="020F0502020204030204" pitchFamily="34" charset="0"/>
                <a:ea typeface="华文细黑" panose="02010600040101010101" pitchFamily="2" charset="-122"/>
                <a:cs typeface="华文细黑" panose="02010600040101010101" pitchFamily="2" charset="-122"/>
              </a:defRPr>
            </a:lvl2pPr>
            <a:lvl3pPr marL="1143000" indent="-228600">
              <a:spcBef>
                <a:spcPct val="30000"/>
              </a:spcBef>
              <a:defRPr sz="1200">
                <a:solidFill>
                  <a:schemeClr val="tx1"/>
                </a:solidFill>
                <a:latin typeface="Calibri" panose="020F0502020204030204" pitchFamily="34" charset="0"/>
                <a:ea typeface="华文细黑" panose="02010600040101010101" pitchFamily="2" charset="-122"/>
                <a:cs typeface="华文细黑" panose="02010600040101010101" pitchFamily="2" charset="-122"/>
              </a:defRPr>
            </a:lvl3pPr>
            <a:lvl4pPr marL="1600200" indent="-228600">
              <a:spcBef>
                <a:spcPct val="30000"/>
              </a:spcBef>
              <a:defRPr sz="1200">
                <a:solidFill>
                  <a:schemeClr val="tx1"/>
                </a:solidFill>
                <a:latin typeface="Calibri" panose="020F0502020204030204" pitchFamily="34" charset="0"/>
                <a:ea typeface="华文细黑" panose="02010600040101010101" pitchFamily="2" charset="-122"/>
                <a:cs typeface="华文细黑" panose="02010600040101010101" pitchFamily="2" charset="-122"/>
              </a:defRPr>
            </a:lvl4pPr>
            <a:lvl5pPr marL="2057400" indent="-228600">
              <a:spcBef>
                <a:spcPct val="30000"/>
              </a:spcBef>
              <a:defRPr sz="1200">
                <a:solidFill>
                  <a:schemeClr val="tx1"/>
                </a:solidFill>
                <a:latin typeface="Calibri" panose="020F0502020204030204" pitchFamily="34" charset="0"/>
                <a:ea typeface="华文细黑" panose="02010600040101010101" pitchFamily="2" charset="-122"/>
                <a:cs typeface="华文细黑" panose="0201060004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华文细黑" panose="02010600040101010101" pitchFamily="2" charset="-122"/>
                <a:cs typeface="华文细黑" panose="0201060004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华文细黑" panose="02010600040101010101" pitchFamily="2" charset="-122"/>
                <a:cs typeface="华文细黑" panose="0201060004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华文细黑" panose="02010600040101010101" pitchFamily="2" charset="-122"/>
                <a:cs typeface="华文细黑" panose="0201060004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华文细黑" panose="02010600040101010101" pitchFamily="2" charset="-122"/>
                <a:cs typeface="华文细黑" panose="02010600040101010101"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defRPr/>
            </a:pPr>
            <a:fld id="{5AAE4EC9-8912-4910-8CC9-11FC4D5B32D6}" type="slidenum">
              <a:rPr kumimoji="0" lang="zh-CN" altLang="en-US" sz="12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rPr>
            </a:fld>
            <a:endParaRPr kumimoji="0" lang="zh-CN" altLang="en-US" sz="12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在画面中央输入检索词，就可以进行资源检索。但这样的结果一般也是海量的，如果我们想要更精确的检索，推荐使用</a:t>
            </a:r>
            <a:r>
              <a:rPr lang="en-US" altLang="zh-CN" dirty="0"/>
              <a:t>advance search</a:t>
            </a:r>
            <a:r>
              <a:rPr lang="zh-CN" altLang="en-US" dirty="0"/>
              <a:t>高级检索功能。</a:t>
            </a:r>
            <a:endParaRPr lang="zh-CN" altLang="en-US" dirty="0"/>
          </a:p>
        </p:txBody>
      </p:sp>
      <p:sp>
        <p:nvSpPr>
          <p:cNvPr id="4" name="灯片编号占位符 3"/>
          <p:cNvSpPr>
            <a:spLocks noGrp="1"/>
          </p:cNvSpPr>
          <p:nvPr>
            <p:ph type="sldNum" sz="quarter" idx="5"/>
          </p:nvPr>
        </p:nvSpPr>
        <p:spPr/>
        <p:txBody>
          <a:bodyPr/>
          <a:lstStyle/>
          <a:p>
            <a:fld id="{B8D8F003-5DD9-497A-AD81-475E865C91C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在这里我们可以勾选资源类型，选择添加检索项，最高可以添加至</a:t>
            </a:r>
            <a:r>
              <a:rPr lang="en-US" altLang="zh-CN" dirty="0"/>
              <a:t>10</a:t>
            </a:r>
            <a:r>
              <a:rPr lang="zh-CN" altLang="en-US" dirty="0"/>
              <a:t>个。对于每个检索词我们还可以选择它的出现范围，以及设置每个检索词的逻辑关系。</a:t>
            </a:r>
            <a:endParaRPr lang="en-US" altLang="zh-CN" dirty="0"/>
          </a:p>
          <a:p>
            <a:endParaRPr lang="en-US" altLang="zh-CN" dirty="0"/>
          </a:p>
          <a:p>
            <a:r>
              <a:rPr lang="zh-CN" altLang="en-US" dirty="0"/>
              <a:t>此外我们还可以进一步地选择所需要的资源类型</a:t>
            </a:r>
            <a:r>
              <a:rPr lang="en-US" altLang="zh-CN" dirty="0"/>
              <a:t>,</a:t>
            </a:r>
            <a:r>
              <a:rPr lang="zh-CN" altLang="en-US" dirty="0"/>
              <a:t>以及文献的出版时间，和权限范围。设置好所有条件后，点击</a:t>
            </a:r>
            <a:r>
              <a:rPr lang="en-US" altLang="zh-CN" dirty="0"/>
              <a:t>search</a:t>
            </a:r>
            <a:r>
              <a:rPr lang="zh-CN" altLang="en-US" dirty="0"/>
              <a:t>进入检索结果页面</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cs typeface="+mn-cs"/>
              </a:rPr>
              <a:t>可能有些老师对</a:t>
            </a:r>
            <a:r>
              <a:rPr lang="en-US" altLang="zh-CN" sz="1200" kern="1200" dirty="0">
                <a:solidFill>
                  <a:schemeClr val="tx1"/>
                </a:solidFill>
                <a:effectLst/>
                <a:cs typeface="+mn-cs"/>
              </a:rPr>
              <a:t>Emerald</a:t>
            </a:r>
            <a:r>
              <a:rPr lang="zh-CN" altLang="en-US" sz="1200" kern="1200" dirty="0">
                <a:solidFill>
                  <a:schemeClr val="tx1"/>
                </a:solidFill>
                <a:effectLst/>
                <a:cs typeface="+mn-cs"/>
              </a:rPr>
              <a:t>出版社还不太熟悉，那么在正式开始之前</a:t>
            </a:r>
            <a:r>
              <a:rPr lang="zh-CN" altLang="zh-CN" sz="1200" kern="1200" dirty="0">
                <a:solidFill>
                  <a:schemeClr val="tx1"/>
                </a:solidFill>
                <a:effectLst/>
                <a:cs typeface="+mn-cs"/>
              </a:rPr>
              <a:t>，向大家</a:t>
            </a:r>
            <a:r>
              <a:rPr lang="zh-CN" altLang="en-US" sz="1200" kern="1200" dirty="0">
                <a:solidFill>
                  <a:schemeClr val="tx1"/>
                </a:solidFill>
                <a:effectLst/>
                <a:cs typeface="+mn-cs"/>
              </a:rPr>
              <a:t>简单</a:t>
            </a:r>
            <a:r>
              <a:rPr lang="zh-CN" altLang="zh-CN" sz="1200" kern="1200" dirty="0">
                <a:solidFill>
                  <a:schemeClr val="tx1"/>
                </a:solidFill>
                <a:effectLst/>
                <a:cs typeface="+mn-cs"/>
              </a:rPr>
              <a:t>介绍一下</a:t>
            </a:r>
            <a:r>
              <a:rPr lang="en-US" altLang="zh-CN" sz="1200" kern="1200" dirty="0">
                <a:solidFill>
                  <a:schemeClr val="tx1"/>
                </a:solidFill>
                <a:effectLst/>
                <a:cs typeface="+mn-cs"/>
              </a:rPr>
              <a:t>Emerald</a:t>
            </a:r>
            <a:r>
              <a:rPr lang="zh-CN" altLang="en-US" sz="1200" kern="1200" dirty="0">
                <a:solidFill>
                  <a:schemeClr val="tx1"/>
                </a:solidFill>
                <a:effectLst/>
                <a:cs typeface="+mn-cs"/>
              </a:rPr>
              <a:t>出版社。</a:t>
            </a:r>
            <a:endParaRPr lang="en-US" altLang="zh-CN" sz="1200" kern="1200" dirty="0">
              <a:solidFill>
                <a:schemeClr val="tx1"/>
              </a:solidFill>
              <a:effectLst/>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kern="1200" dirty="0">
                <a:solidFill>
                  <a:schemeClr val="tx1"/>
                </a:solidFill>
                <a:effectLst/>
                <a:cs typeface="+mn-cs"/>
              </a:rPr>
              <a:t>Emerald </a:t>
            </a:r>
            <a:r>
              <a:rPr lang="zh-CN" altLang="zh-CN" sz="1200" kern="1200" dirty="0">
                <a:solidFill>
                  <a:schemeClr val="tx1"/>
                </a:solidFill>
                <a:effectLst/>
                <a:cs typeface="+mn-cs"/>
              </a:rPr>
              <a:t>成立于</a:t>
            </a:r>
            <a:r>
              <a:rPr lang="en-US" altLang="zh-CN" sz="1200" kern="1200" dirty="0">
                <a:solidFill>
                  <a:schemeClr val="tx1"/>
                </a:solidFill>
                <a:effectLst/>
                <a:cs typeface="+mn-cs"/>
              </a:rPr>
              <a:t>1967</a:t>
            </a:r>
            <a:r>
              <a:rPr lang="zh-CN" altLang="zh-CN" sz="1200" kern="1200" dirty="0">
                <a:solidFill>
                  <a:schemeClr val="tx1"/>
                </a:solidFill>
                <a:effectLst/>
                <a:cs typeface="+mn-cs"/>
              </a:rPr>
              <a:t>年，是由</a:t>
            </a:r>
            <a:r>
              <a:rPr lang="zh-CN" altLang="en-US" sz="1200" kern="1200" dirty="0">
                <a:solidFill>
                  <a:schemeClr val="tx1"/>
                </a:solidFill>
                <a:effectLst/>
                <a:cs typeface="+mn-cs"/>
              </a:rPr>
              <a:t>英国</a:t>
            </a:r>
            <a:r>
              <a:rPr lang="en-US" altLang="zh-CN" sz="1200" kern="1200" dirty="0">
                <a:solidFill>
                  <a:schemeClr val="tx1"/>
                </a:solidFill>
                <a:effectLst/>
                <a:cs typeface="+mn-cs"/>
              </a:rPr>
              <a:t>Bradford</a:t>
            </a:r>
            <a:r>
              <a:rPr lang="zh-CN" altLang="en-US" sz="1200" kern="1200" dirty="0">
                <a:solidFill>
                  <a:schemeClr val="tx1"/>
                </a:solidFill>
                <a:effectLst/>
                <a:cs typeface="+mn-cs"/>
              </a:rPr>
              <a:t>大学</a:t>
            </a:r>
            <a:r>
              <a:rPr lang="zh-CN" altLang="zh-CN" sz="1200" kern="1200" dirty="0">
                <a:solidFill>
                  <a:schemeClr val="tx1"/>
                </a:solidFill>
                <a:effectLst/>
                <a:cs typeface="+mn-cs"/>
              </a:rPr>
              <a:t>的</a:t>
            </a:r>
            <a:r>
              <a:rPr lang="en-US" altLang="zh-CN" sz="1200" kern="1200" dirty="0">
                <a:solidFill>
                  <a:schemeClr val="tx1"/>
                </a:solidFill>
                <a:effectLst/>
                <a:cs typeface="+mn-cs"/>
              </a:rPr>
              <a:t>50</a:t>
            </a:r>
            <a:r>
              <a:rPr lang="zh-CN" altLang="zh-CN" sz="1200" kern="1200" dirty="0">
                <a:solidFill>
                  <a:schemeClr val="tx1"/>
                </a:solidFill>
                <a:effectLst/>
                <a:cs typeface="+mn-cs"/>
              </a:rPr>
              <a:t>名学者共同创立的。</a:t>
            </a:r>
            <a:endParaRPr lang="en-US" altLang="zh-CN" sz="1200" kern="1200" dirty="0">
              <a:solidFill>
                <a:schemeClr val="tx1"/>
              </a:solidFill>
              <a:effectLst/>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200" kern="1200" dirty="0">
                <a:solidFill>
                  <a:schemeClr val="tx1"/>
                </a:solidFill>
                <a:effectLst/>
                <a:cs typeface="+mn-cs"/>
              </a:rPr>
              <a:t>在创立之初</a:t>
            </a:r>
            <a:r>
              <a:rPr lang="zh-CN" altLang="en-US" sz="1200" kern="1200" dirty="0">
                <a:solidFill>
                  <a:schemeClr val="tx1"/>
                </a:solidFill>
                <a:effectLst/>
                <a:cs typeface="+mn-cs"/>
              </a:rPr>
              <a:t>我们</a:t>
            </a:r>
            <a:r>
              <a:rPr lang="zh-CN" altLang="zh-CN" sz="1200" kern="1200" dirty="0">
                <a:solidFill>
                  <a:schemeClr val="tx1"/>
                </a:solidFill>
                <a:effectLst/>
                <a:cs typeface="+mn-cs"/>
              </a:rPr>
              <a:t>就专注于学术出版，</a:t>
            </a:r>
            <a:r>
              <a:rPr lang="zh-CN" altLang="en-US" sz="1200" kern="1200" dirty="0">
                <a:solidFill>
                  <a:schemeClr val="tx1"/>
                </a:solidFill>
                <a:effectLst/>
                <a:cs typeface="+mn-cs"/>
              </a:rPr>
              <a:t>学科主要涉及</a:t>
            </a:r>
            <a:r>
              <a:rPr lang="zh-CN" altLang="zh-CN" sz="1200" kern="1200" dirty="0">
                <a:solidFill>
                  <a:schemeClr val="tx1"/>
                </a:solidFill>
                <a:effectLst/>
                <a:cs typeface="+mn-cs"/>
              </a:rPr>
              <a:t>管理学、</a:t>
            </a:r>
            <a:r>
              <a:rPr lang="zh-CN" altLang="en-US" sz="1200" kern="1200" dirty="0">
                <a:solidFill>
                  <a:schemeClr val="tx1"/>
                </a:solidFill>
                <a:effectLst/>
                <a:cs typeface="+mn-cs"/>
              </a:rPr>
              <a:t>工程学、</a:t>
            </a:r>
            <a:r>
              <a:rPr lang="zh-CN" altLang="zh-CN" sz="1200" kern="1200" dirty="0">
                <a:solidFill>
                  <a:schemeClr val="tx1"/>
                </a:solidFill>
                <a:effectLst/>
                <a:cs typeface="+mn-cs"/>
              </a:rPr>
              <a:t>图情学及其他人文社会科学</a:t>
            </a:r>
            <a:endParaRPr lang="en-US" altLang="zh-CN" sz="1200" kern="1200" dirty="0">
              <a:solidFill>
                <a:schemeClr val="tx1"/>
              </a:solidFill>
              <a:effectLst/>
              <a:cs typeface="+mn-cs"/>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在这里页面右侧我们可以调整结果出现的顺序、对结果进行二次筛选。</a:t>
            </a:r>
            <a:endParaRPr lang="en-US" altLang="zh-CN" dirty="0"/>
          </a:p>
          <a:p>
            <a:r>
              <a:rPr lang="zh-CN" altLang="en-US" dirty="0"/>
              <a:t>而在页面中央，我们可以看到检索到的资源类型，查看权限。点击</a:t>
            </a:r>
            <a:r>
              <a:rPr lang="en-US" altLang="zh-CN" dirty="0"/>
              <a:t>PDF</a:t>
            </a:r>
            <a:r>
              <a:rPr lang="zh-CN" altLang="en-US" dirty="0"/>
              <a:t>，可以直接查看或者下载。</a:t>
            </a:r>
            <a:endParaRPr lang="en-US" altLang="zh-CN" dirty="0"/>
          </a:p>
          <a:p>
            <a:r>
              <a:rPr lang="zh-CN" altLang="en-US" dirty="0"/>
              <a:t>如果我们只想了解资源的基本情况，可以点击</a:t>
            </a:r>
            <a:r>
              <a:rPr lang="en-US" altLang="zh-CN" dirty="0"/>
              <a:t>view summary and detail</a:t>
            </a:r>
            <a:r>
              <a:rPr lang="zh-CN" altLang="en-US" dirty="0"/>
              <a:t>，下拉出完整的摘要和关键词</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我们可以看到这里的关键词是可以直接点击检索的。</a:t>
            </a:r>
            <a:endParaRPr lang="en-US" altLang="zh-CN" dirty="0"/>
          </a:p>
          <a:p>
            <a:r>
              <a:rPr lang="zh-CN" altLang="en-US" dirty="0"/>
              <a:t>点击标题下方的作者姓名，可以看到作者在</a:t>
            </a:r>
            <a:r>
              <a:rPr lang="en-US" altLang="zh-CN" dirty="0"/>
              <a:t>emerald</a:t>
            </a:r>
            <a:r>
              <a:rPr lang="zh-CN" altLang="en-US" dirty="0"/>
              <a:t>出版的所有文章。</a:t>
            </a:r>
            <a:endParaRPr lang="en-US" altLang="zh-CN" dirty="0"/>
          </a:p>
          <a:p>
            <a:r>
              <a:rPr lang="zh-CN" altLang="en-US" dirty="0"/>
              <a:t>点击文章的标题，可以进入文章主页</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p:sp>
      <p:sp>
        <p:nvSpPr>
          <p:cNvPr id="62467" name="备注占位符 2"/>
          <p:cNvSpPr>
            <a:spLocks noGrp="1"/>
          </p:cNvSpPr>
          <p:nvPr>
            <p:ph type="body" idx="1"/>
          </p:nvPr>
        </p:nvSpPr>
        <p:spPr>
          <a:noFill/>
        </p:spPr>
        <p:txBody>
          <a:bodyPr/>
          <a:lstStyle/>
          <a:p>
            <a:r>
              <a:rPr lang="zh-CN" altLang="en-US" dirty="0">
                <a:ea typeface="宋体" panose="02010600030101010101" pitchFamily="2" charset="-122"/>
              </a:rPr>
              <a:t>左侧有一个导览栏，点击便可以对文章的各部分进行跳读。比如我只是想看一下这篇文章所使用的研究方法，我们就可以点击</a:t>
            </a:r>
            <a:r>
              <a:rPr lang="en-US" altLang="zh-CN" dirty="0">
                <a:ea typeface="宋体" panose="02010600030101010101" pitchFamily="2" charset="-122"/>
              </a:rPr>
              <a:t>research methodology</a:t>
            </a:r>
            <a:r>
              <a:rPr lang="zh-CN" altLang="en-US" dirty="0">
                <a:ea typeface="宋体" panose="02010600030101010101" pitchFamily="2" charset="-122"/>
              </a:rPr>
              <a:t>进行跳读</a:t>
            </a:r>
            <a:endParaRPr lang="en-US" altLang="zh-CN" dirty="0">
              <a:ea typeface="宋体" panose="02010600030101010101" pitchFamily="2" charset="-122"/>
            </a:endParaRPr>
          </a:p>
          <a:p>
            <a:r>
              <a:rPr lang="zh-CN" altLang="en-US" dirty="0">
                <a:ea typeface="宋体" panose="02010600030101010101" pitchFamily="2" charset="-122"/>
              </a:rPr>
              <a:t>点击作者下方的期刊名称，我们可以查看这本期刊的目录内容，期刊编委</a:t>
            </a:r>
            <a:r>
              <a:rPr lang="en-US" altLang="zh-CN" dirty="0">
                <a:ea typeface="宋体" panose="02010600030101010101" pitchFamily="2" charset="-122"/>
              </a:rPr>
              <a:t>editorial team</a:t>
            </a:r>
            <a:r>
              <a:rPr lang="zh-CN" altLang="en-US" dirty="0">
                <a:ea typeface="宋体" panose="02010600030101010101" pitchFamily="2" charset="-122"/>
              </a:rPr>
              <a:t>。如果想要向这篇期刊投稿的话，可以点击</a:t>
            </a:r>
            <a:r>
              <a:rPr lang="en-US" altLang="zh-CN" dirty="0">
                <a:ea typeface="宋体" panose="02010600030101010101" pitchFamily="2" charset="-122"/>
              </a:rPr>
              <a:t>write for this journal</a:t>
            </a:r>
            <a:r>
              <a:rPr lang="zh-CN" altLang="en-US" dirty="0">
                <a:ea typeface="宋体" panose="02010600030101010101" pitchFamily="2" charset="-122"/>
              </a:rPr>
              <a:t>来查看详细的投稿指南。</a:t>
            </a:r>
            <a:endParaRPr lang="en-US" altLang="zh-CN" dirty="0">
              <a:ea typeface="宋体" panose="02010600030101010101" pitchFamily="2" charset="-122"/>
            </a:endParaRPr>
          </a:p>
        </p:txBody>
      </p:sp>
      <p:sp>
        <p:nvSpPr>
          <p:cNvPr id="62468"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defRPr/>
            </a:pPr>
            <a:fld id="{8A1835F7-0D9D-4E5A-A569-C446B092FD21}" type="slidenum">
              <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ea typeface="宋体" panose="02010600030101010101" pitchFamily="2" charset="-122"/>
              </a:rPr>
              <a:t>我们继续查看这篇文章</a:t>
            </a:r>
            <a:r>
              <a:rPr lang="en-US" altLang="zh-CN" dirty="0">
                <a:ea typeface="宋体" panose="02010600030101010101" pitchFamily="2" charset="-122"/>
              </a:rPr>
              <a:t>, </a:t>
            </a:r>
            <a:r>
              <a:rPr lang="zh-CN" altLang="en-US" dirty="0">
                <a:ea typeface="宋体" panose="02010600030101010101" pitchFamily="2" charset="-122"/>
              </a:rPr>
              <a:t>在关键词的下方的</a:t>
            </a:r>
            <a:r>
              <a:rPr lang="en-US" altLang="zh-CN" dirty="0">
                <a:ea typeface="宋体" panose="02010600030101010101" pitchFamily="2" charset="-122"/>
              </a:rPr>
              <a:t>citation</a:t>
            </a:r>
            <a:r>
              <a:rPr lang="zh-CN" altLang="en-US" dirty="0">
                <a:ea typeface="宋体" panose="02010600030101010101" pitchFamily="2" charset="-122"/>
              </a:rPr>
              <a:t>，我们可以找到</a:t>
            </a:r>
            <a:r>
              <a:rPr lang="en-US" altLang="zh-CN" dirty="0">
                <a:ea typeface="宋体" panose="02010600030101010101" pitchFamily="2" charset="-122"/>
              </a:rPr>
              <a:t>download as </a:t>
            </a:r>
            <a:r>
              <a:rPr lang="en-US" altLang="zh-CN" dirty="0" err="1">
                <a:ea typeface="宋体" panose="02010600030101010101" pitchFamily="2" charset="-122"/>
              </a:rPr>
              <a:t>ris</a:t>
            </a:r>
            <a:r>
              <a:rPr lang="zh-CN" altLang="en-US" dirty="0">
                <a:ea typeface="宋体" panose="02010600030101010101" pitchFamily="2" charset="-122"/>
              </a:rPr>
              <a:t>，点击导出为</a:t>
            </a:r>
            <a:r>
              <a:rPr lang="en-US" altLang="zh-CN" dirty="0">
                <a:ea typeface="宋体" panose="02010600030101010101" pitchFamily="2" charset="-122"/>
              </a:rPr>
              <a:t>RIS</a:t>
            </a:r>
            <a:r>
              <a:rPr lang="zh-CN" altLang="en-US" dirty="0">
                <a:ea typeface="宋体" panose="02010600030101010101" pitchFamily="2" charset="-122"/>
              </a:rPr>
              <a:t>文件，便可以导入</a:t>
            </a:r>
            <a:r>
              <a:rPr lang="en-US" altLang="zh-CN" dirty="0">
                <a:ea typeface="宋体" panose="02010600030101010101" pitchFamily="2" charset="-122"/>
              </a:rPr>
              <a:t>EndNote</a:t>
            </a:r>
            <a:r>
              <a:rPr lang="zh-CN" altLang="en-US" dirty="0">
                <a:ea typeface="宋体" panose="02010600030101010101" pitchFamily="2" charset="-122"/>
              </a:rPr>
              <a:t>等文献管理软件当中</a:t>
            </a:r>
            <a:endParaRPr lang="en-US" altLang="zh-CN" dirty="0">
              <a:ea typeface="宋体" panose="02010600030101010101" pitchFamily="2" charset="-122"/>
            </a:endParaRPr>
          </a:p>
          <a:p>
            <a:r>
              <a:rPr lang="zh-CN" altLang="en-US" dirty="0">
                <a:ea typeface="宋体" panose="02010600030101010101" pitchFamily="2" charset="-122"/>
              </a:rPr>
              <a:t>在正文部分，会涉及到很多文献的引用，平台会将这些引用的内容标绿，点击可以直接查看所引文献的详情</a:t>
            </a:r>
            <a:endParaRPr lang="en-US" altLang="zh-CN" dirty="0">
              <a:ea typeface="宋体" panose="02010600030101010101" pitchFamily="2" charset="-122"/>
            </a:endParaRPr>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除了检索以外，我们也可以在平台上浏览学科资源。点击</a:t>
            </a:r>
            <a:r>
              <a:rPr lang="en-US" altLang="zh-CN" dirty="0"/>
              <a:t>browse our content</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我们就可以浏览相应的学科资源，这里就不多介绍了，欢迎各位</a:t>
            </a:r>
            <a:r>
              <a:rPr lang="zh-CN" altLang="en-US" dirty="0"/>
              <a:t>同学自行浏览。</a:t>
            </a:r>
            <a:endParaRPr lang="zh-CN" altLang="en-US" dirty="0"/>
          </a:p>
        </p:txBody>
      </p:sp>
      <p:sp>
        <p:nvSpPr>
          <p:cNvPr id="4" name="灯片编号占位符 3"/>
          <p:cNvSpPr>
            <a:spLocks noGrp="1"/>
          </p:cNvSpPr>
          <p:nvPr>
            <p:ph type="sldNum" sz="quarter" idx="5"/>
          </p:nvPr>
        </p:nvSpPr>
        <p:spPr/>
        <p:txBody>
          <a:bodyPr/>
          <a:lstStyle/>
          <a:p>
            <a:fld id="{B8D8F003-5DD9-497A-AD81-475E865C91C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dirty="0">
                <a:sym typeface="+mn-ea"/>
              </a:rPr>
              <a:t>主页下方的辅助资源版块，我们为不同的群体提供了不同的资源。例如对于作者，可以点击</a:t>
            </a:r>
            <a:r>
              <a:rPr lang="en-US" altLang="zh-CN" dirty="0">
                <a:sym typeface="+mn-ea"/>
              </a:rPr>
              <a:t>authors</a:t>
            </a:r>
            <a:r>
              <a:rPr lang="zh-CN" altLang="en-US" dirty="0">
                <a:sym typeface="+mn-ea"/>
              </a:rPr>
              <a:t>查看作者指南、征稿信息；对于研究者，我们也提供了写作指南、研究技巧分享。也欢迎</a:t>
            </a:r>
            <a:r>
              <a:rPr lang="zh-CN" altLang="en-US" dirty="0">
                <a:sym typeface="+mn-ea"/>
              </a:rPr>
              <a:t>同学们去多多探索。</a:t>
            </a:r>
            <a:endParaRPr lang="zh-CN" altLang="en-US" dirty="0"/>
          </a:p>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刚刚提到的这些操作都是在我们校园的</a:t>
            </a:r>
            <a:r>
              <a:rPr lang="en-US" altLang="zh-CN" dirty="0"/>
              <a:t>IP</a:t>
            </a:r>
            <a:r>
              <a:rPr lang="zh-CN" altLang="en-US" dirty="0"/>
              <a:t>范围内的，但是如果到了假期，在家里也想使用</a:t>
            </a:r>
            <a:r>
              <a:rPr lang="en-US" altLang="zh-CN" dirty="0"/>
              <a:t>Emerald</a:t>
            </a:r>
            <a:r>
              <a:rPr lang="zh-CN" altLang="en-US" dirty="0"/>
              <a:t>资源的话，就需要开通远程访问。</a:t>
            </a:r>
            <a:endParaRPr lang="en-US" altLang="zh-CN" dirty="0"/>
          </a:p>
          <a:p>
            <a:r>
              <a:rPr lang="zh-CN" altLang="en-US" dirty="0"/>
              <a:t>在开通之前，我们需要注册一个账号。在主页的右上角点击</a:t>
            </a:r>
            <a:r>
              <a:rPr lang="en-US" altLang="zh-CN" dirty="0"/>
              <a:t>register</a:t>
            </a:r>
            <a:r>
              <a:rPr lang="zh-CN" altLang="en-US" dirty="0"/>
              <a:t>，填写姓名邮箱等信息，点击注册之后会收到一封激活邮件</a:t>
            </a:r>
            <a:endParaRPr lang="en-US" altLang="zh-CN" dirty="0"/>
          </a:p>
          <a:p>
            <a:endParaRPr lang="en-US" altLang="zh-CN" dirty="0"/>
          </a:p>
          <a:p>
            <a:r>
              <a:rPr lang="zh-CN" altLang="en-US" dirty="0"/>
              <a:t>在校外需要远程访问，必须需要账号（在校内可以不需要）</a:t>
            </a:r>
            <a:endParaRPr lang="en-US" altLang="zh-CN" dirty="0"/>
          </a:p>
          <a:p>
            <a:r>
              <a:rPr lang="zh-CN" altLang="en-US" dirty="0"/>
              <a:t>注册账户可以进行一些个性化的操作，比如收藏文献</a:t>
            </a:r>
            <a:endParaRPr lang="en-US" altLang="zh-CN" dirty="0"/>
          </a:p>
          <a:p>
            <a:endParaRPr lang="en-US" altLang="zh-CN" dirty="0"/>
          </a:p>
        </p:txBody>
      </p:sp>
      <p:sp>
        <p:nvSpPr>
          <p:cNvPr id="4" name="灯片编号占位符 3"/>
          <p:cNvSpPr>
            <a:spLocks noGrp="1"/>
          </p:cNvSpPr>
          <p:nvPr>
            <p:ph type="sldNum" sz="quarter" idx="5"/>
          </p:nvPr>
        </p:nvSpPr>
        <p:spPr/>
        <p:txBody>
          <a:bodyPr/>
          <a:lstStyle/>
          <a:p>
            <a:fld id="{B8D8F003-5DD9-497A-AD81-475E865C91C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激活后我们按流程设置密码就可以了</a:t>
            </a:r>
            <a:endParaRPr lang="zh-CN" altLang="en-US" dirty="0"/>
          </a:p>
        </p:txBody>
      </p:sp>
      <p:sp>
        <p:nvSpPr>
          <p:cNvPr id="4" name="灯片编号占位符 3"/>
          <p:cNvSpPr>
            <a:spLocks noGrp="1"/>
          </p:cNvSpPr>
          <p:nvPr>
            <p:ph type="sldNum" sz="quarter" idx="5"/>
          </p:nvPr>
        </p:nvSpPr>
        <p:spPr/>
        <p:txBody>
          <a:bodyPr/>
          <a:lstStyle/>
          <a:p>
            <a:fld id="{B8D8F003-5DD9-497A-AD81-475E865C91C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这样就是注册成功的页面，会直接跳转到登录状态</a:t>
            </a:r>
            <a:endParaRPr lang="zh-CN" altLang="en-US" dirty="0"/>
          </a:p>
        </p:txBody>
      </p:sp>
      <p:sp>
        <p:nvSpPr>
          <p:cNvPr id="4" name="灯片编号占位符 3"/>
          <p:cNvSpPr>
            <a:spLocks noGrp="1"/>
          </p:cNvSpPr>
          <p:nvPr>
            <p:ph type="sldNum" sz="quarter" idx="5"/>
          </p:nvPr>
        </p:nvSpPr>
        <p:spPr/>
        <p:txBody>
          <a:bodyPr/>
          <a:lstStyle/>
          <a:p>
            <a:fld id="{B8D8F003-5DD9-497A-AD81-475E865C91C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经过</a:t>
            </a:r>
            <a:r>
              <a:rPr lang="zh-CN" altLang="en-US" sz="1200" kern="1200" dirty="0">
                <a:solidFill>
                  <a:schemeClr val="tx1"/>
                </a:solidFill>
                <a:effectLst/>
                <a:cs typeface="+mn-cs"/>
              </a:rPr>
              <a:t>近</a:t>
            </a:r>
            <a:r>
              <a:rPr lang="en-US" altLang="zh-CN" sz="1200" kern="1200" dirty="0">
                <a:solidFill>
                  <a:schemeClr val="tx1"/>
                </a:solidFill>
                <a:effectLst/>
                <a:cs typeface="+mn-cs"/>
              </a:rPr>
              <a:t>60</a:t>
            </a:r>
            <a:r>
              <a:rPr lang="zh-CN" altLang="zh-CN" sz="1200" kern="1200" dirty="0">
                <a:solidFill>
                  <a:schemeClr val="tx1"/>
                </a:solidFill>
                <a:effectLst/>
                <a:cs typeface="+mn-cs"/>
              </a:rPr>
              <a:t>年的发展，</a:t>
            </a:r>
            <a:r>
              <a:rPr lang="en-US" altLang="zh-CN" sz="1200" kern="1200" dirty="0">
                <a:solidFill>
                  <a:schemeClr val="tx1"/>
                </a:solidFill>
                <a:effectLst/>
                <a:cs typeface="+mn-cs"/>
              </a:rPr>
              <a:t>Emerald</a:t>
            </a:r>
            <a:r>
              <a:rPr lang="zh-CN" altLang="zh-CN" sz="1200" kern="1200" dirty="0">
                <a:solidFill>
                  <a:schemeClr val="tx1"/>
                </a:solidFill>
                <a:effectLst/>
                <a:cs typeface="+mn-cs"/>
              </a:rPr>
              <a:t>已经成为世界上重要的人文社科出版社之一</a:t>
            </a:r>
            <a:endParaRPr lang="en-US" altLang="zh-CN" dirty="0"/>
          </a:p>
          <a:p>
            <a:r>
              <a:rPr lang="zh-CN" altLang="en-US" dirty="0"/>
              <a:t>我们的客户和作者群遍布全球 覆盖</a:t>
            </a:r>
            <a:r>
              <a:rPr lang="en-US" altLang="zh-CN" dirty="0"/>
              <a:t>times</a:t>
            </a:r>
            <a:r>
              <a:rPr lang="zh-CN" altLang="en-US" dirty="0"/>
              <a:t>高等教育排名前</a:t>
            </a:r>
            <a:r>
              <a:rPr lang="en-US" altLang="zh-CN" dirty="0"/>
              <a:t>200</a:t>
            </a:r>
            <a:r>
              <a:rPr lang="zh-CN" altLang="en-US" dirty="0"/>
              <a:t>的大学 和金融时报百强商学院</a:t>
            </a:r>
            <a:endParaRPr lang="zh-CN" altLang="en-US" dirty="0"/>
          </a:p>
        </p:txBody>
      </p:sp>
      <p:sp>
        <p:nvSpPr>
          <p:cNvPr id="4" name="灯片编号占位符 3"/>
          <p:cNvSpPr>
            <a:spLocks noGrp="1"/>
          </p:cNvSpPr>
          <p:nvPr>
            <p:ph type="sldNum" sz="quarter" idx="5"/>
          </p:nvPr>
        </p:nvSpPr>
        <p:spPr/>
        <p:txBody>
          <a:bodyPr/>
          <a:lstStyle/>
          <a:p>
            <a:fld id="{B8D8F003-5DD9-497A-AD81-475E865C91C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a:solidFill>
                  <a:schemeClr val="tx1"/>
                </a:solidFill>
                <a:effectLst/>
                <a:latin typeface="+mn-lt"/>
                <a:ea typeface="+mn-ea"/>
                <a:cs typeface="+mn-cs"/>
              </a:rPr>
              <a:t>最后呢，我们将刚才的注册信息发送到</a:t>
            </a:r>
            <a:r>
              <a:rPr lang="en-US" altLang="zh-CN" sz="1200" kern="1200" dirty="0">
                <a:solidFill>
                  <a:schemeClr val="tx1"/>
                </a:solidFill>
                <a:effectLst/>
                <a:latin typeface="+mn-lt"/>
                <a:ea typeface="+mn-ea"/>
                <a:cs typeface="+mn-cs"/>
              </a:rPr>
              <a:t>service</a:t>
            </a:r>
            <a:r>
              <a:rPr lang="zh-CN" altLang="en-US" sz="1200" kern="1200" dirty="0">
                <a:solidFill>
                  <a:schemeClr val="tx1"/>
                </a:solidFill>
                <a:effectLst/>
                <a:latin typeface="+mn-lt"/>
                <a:ea typeface="+mn-ea"/>
                <a:cs typeface="+mn-cs"/>
              </a:rPr>
              <a:t>邮箱，我们的工作人员会给您发送一个机构码</a:t>
            </a:r>
            <a:endParaRPr lang="en-US" altLang="zh-CN" sz="1200"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我们进入</a:t>
            </a:r>
            <a:r>
              <a:rPr lang="en-US" altLang="zh-CN" sz="1200" kern="1200" dirty="0">
                <a:solidFill>
                  <a:schemeClr val="tx1"/>
                </a:solidFill>
                <a:effectLst/>
                <a:latin typeface="+mn-lt"/>
                <a:ea typeface="+mn-ea"/>
                <a:cs typeface="+mn-cs"/>
              </a:rPr>
              <a:t>Profile</a:t>
            </a:r>
            <a:r>
              <a:rPr lang="zh-CN" altLang="en-US" sz="1200" kern="1200" dirty="0">
                <a:solidFill>
                  <a:schemeClr val="tx1"/>
                </a:solidFill>
                <a:effectLst/>
                <a:latin typeface="+mn-lt"/>
                <a:ea typeface="+mn-ea"/>
                <a:cs typeface="+mn-cs"/>
              </a:rPr>
              <a:t>，找到</a:t>
            </a:r>
            <a:r>
              <a:rPr lang="en-US" altLang="zh-CN" sz="1200" kern="1200" dirty="0">
                <a:solidFill>
                  <a:schemeClr val="tx1"/>
                </a:solidFill>
                <a:effectLst/>
                <a:latin typeface="+mn-lt"/>
                <a:ea typeface="+mn-ea"/>
                <a:cs typeface="+mn-cs"/>
              </a:rPr>
              <a:t>add </a:t>
            </a:r>
            <a:r>
              <a:rPr lang="en-US" altLang="zh-CN" sz="1200" kern="1200" dirty="0" err="1">
                <a:solidFill>
                  <a:schemeClr val="tx1"/>
                </a:solidFill>
                <a:effectLst/>
                <a:latin typeface="+mn-lt"/>
                <a:ea typeface="+mn-ea"/>
                <a:cs typeface="+mn-cs"/>
              </a:rPr>
              <a:t>oan</a:t>
            </a:r>
            <a:r>
              <a:rPr lang="zh-CN" altLang="en-US" sz="1200" kern="1200" dirty="0">
                <a:solidFill>
                  <a:schemeClr val="tx1"/>
                </a:solidFill>
                <a:effectLst/>
                <a:latin typeface="+mn-lt"/>
                <a:ea typeface="+mn-ea"/>
                <a:cs typeface="+mn-cs"/>
              </a:rPr>
              <a:t>这个信息完成绑定，就可以进行远程访问了</a:t>
            </a:r>
            <a:endParaRPr lang="en-US" altLang="zh-CN" sz="1200" kern="1200" dirty="0">
              <a:solidFill>
                <a:schemeClr val="tx1"/>
              </a:solidFill>
              <a:effectLst/>
              <a:latin typeface="+mn-lt"/>
              <a:ea typeface="+mn-ea"/>
              <a:cs typeface="+mn-cs"/>
            </a:endParaRPr>
          </a:p>
          <a:p>
            <a:endParaRPr lang="en-US"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cs typeface="+mn-cs"/>
              </a:rPr>
              <a:t>接下来是英语学术论文的写作，我相信在座各位老师</a:t>
            </a:r>
            <a:r>
              <a:rPr lang="zh-CN" altLang="zh-CN" sz="1800" dirty="0">
                <a:effectLst/>
                <a:ea typeface="华文宋体" panose="02010600040101010101" pitchFamily="2" charset="-122"/>
              </a:rPr>
              <a:t>在学术论文这一块有很多值得我们学习的经验，作为学术出版社，我们</a:t>
            </a:r>
            <a:r>
              <a:rPr lang="zh-CN" altLang="en-US" sz="1800" dirty="0">
                <a:effectLst/>
                <a:ea typeface="华文宋体" panose="02010600040101010101" pitchFamily="2" charset="-122"/>
              </a:rPr>
              <a:t>了解到论文写作相关的经验大多是行业内</a:t>
            </a:r>
            <a:r>
              <a:rPr lang="zh-CN" altLang="zh-CN" sz="1800" dirty="0">
                <a:effectLst/>
                <a:ea typeface="华文宋体" panose="02010600040101010101" pitchFamily="2" charset="-122"/>
              </a:rPr>
              <a:t>约定俗称的</a:t>
            </a:r>
            <a:r>
              <a:rPr lang="zh-CN" altLang="en-US" sz="1800" dirty="0">
                <a:effectLst/>
                <a:ea typeface="华文宋体" panose="02010600040101010101" pitchFamily="2" charset="-122"/>
              </a:rPr>
              <a:t>一些做法</a:t>
            </a:r>
            <a:r>
              <a:rPr lang="zh-CN" altLang="zh-CN" sz="1800" dirty="0">
                <a:effectLst/>
                <a:ea typeface="华文宋体" panose="02010600040101010101" pitchFamily="2" charset="-122"/>
              </a:rPr>
              <a:t>，</a:t>
            </a:r>
            <a:r>
              <a:rPr lang="zh-CN" altLang="en-US" sz="1800" dirty="0">
                <a:effectLst/>
                <a:ea typeface="华文宋体" panose="02010600040101010101" pitchFamily="2" charset="-122"/>
              </a:rPr>
              <a:t>在这里就</a:t>
            </a:r>
            <a:r>
              <a:rPr lang="zh-CN" altLang="zh-CN" sz="1800" dirty="0">
                <a:effectLst/>
                <a:ea typeface="华文宋体" panose="02010600040101010101" pitchFamily="2" charset="-122"/>
              </a:rPr>
              <a:t>给大家把一些基本的原则性问题</a:t>
            </a:r>
            <a:r>
              <a:rPr lang="zh-CN" altLang="en-US" sz="1800" dirty="0">
                <a:effectLst/>
                <a:ea typeface="华文宋体" panose="02010600040101010101" pitchFamily="2" charset="-122"/>
              </a:rPr>
              <a:t>分享</a:t>
            </a:r>
            <a:r>
              <a:rPr lang="zh-CN" altLang="zh-CN" sz="1800" dirty="0">
                <a:effectLst/>
                <a:ea typeface="华文宋体" panose="02010600040101010101" pitchFamily="2" charset="-122"/>
              </a:rPr>
              <a:t>。希望听完后也能给我们一些建议。</a:t>
            </a:r>
            <a:endParaRPr lang="en-US" altLang="zh-CN" sz="1800" dirty="0">
              <a:effectLst/>
              <a:ea typeface="华文宋体" panose="02010600040101010101" pitchFamily="2"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我们常见的论文类型有</a:t>
            </a:r>
            <a:r>
              <a:rPr lang="en-US" altLang="zh-CN" dirty="0"/>
              <a:t>7</a:t>
            </a:r>
            <a:r>
              <a:rPr lang="zh-CN" altLang="en-US" dirty="0"/>
              <a:t>种</a:t>
            </a:r>
            <a:endParaRPr lang="en-US" altLang="zh-CN" dirty="0"/>
          </a:p>
          <a:p>
            <a:r>
              <a:rPr lang="zh-CN" altLang="en-US" dirty="0"/>
              <a:t>在社科领域，发文较多的有三种，即研究型论文、文献综述和案例研究。就期刊投稿数据而言，我们接收到最多的还是研究型论文</a:t>
            </a:r>
            <a:endParaRPr lang="en-US" altLang="zh-CN" dirty="0"/>
          </a:p>
          <a:p>
            <a:endParaRPr lang="en-US" altLang="zh-CN"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以研究型论文为例，一般而言论文遵循这样一个写作结构，标题、摘要、关键词、正文、致谢、参考文献、其他支撑材料，而正文也分为引言、文献综述、方法论、结果、讨论与结论。当然并不是说必须按照这样的结构照搬，只是我们期刊发表的文章大部分来说贯穿着这样一个逻辑。</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以这两篇</a:t>
            </a:r>
            <a:r>
              <a:rPr lang="en-US" altLang="zh-CN" dirty="0"/>
              <a:t>Emerald</a:t>
            </a:r>
            <a:r>
              <a:rPr lang="zh-CN" altLang="en-US" dirty="0"/>
              <a:t>高下载量文章结构为例，可以看见虽然段落名称和安排不同，但整体上还是遵从了刚才提到的论文结构的。</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在实际写作过程中 一般建议先从文章的主题部分也就是正文入手 正文又以方法论结果和讨论为核心</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之前有一项主编调研，询问投稿论文的主要缺陷，超过半数主编选择了方法论，可见撰写方法论并非易事。</a:t>
            </a:r>
            <a:endParaRPr lang="en-US" altLang="zh-CN" dirty="0"/>
          </a:p>
          <a:p>
            <a:r>
              <a:rPr lang="zh-CN" altLang="en-US" dirty="0"/>
              <a:t>作者需要清楚回答</a:t>
            </a:r>
            <a:r>
              <a:rPr lang="en-US" altLang="zh-CN" dirty="0"/>
              <a:t>2</a:t>
            </a:r>
            <a:r>
              <a:rPr lang="zh-CN" altLang="en-US" dirty="0"/>
              <a:t>个问题：如何收集和读出数据，如何分析该数据</a:t>
            </a:r>
            <a:endParaRPr lang="en-US" altLang="zh-CN" dirty="0"/>
          </a:p>
          <a:p>
            <a:r>
              <a:rPr lang="zh-CN" altLang="en-US" dirty="0"/>
              <a:t>要做到描述详尽和清晰，提供足够信息，方便读者重复试验和推导过程</a:t>
            </a:r>
            <a:endParaRPr lang="en-US" altLang="zh-CN" dirty="0"/>
          </a:p>
          <a:p>
            <a:r>
              <a:rPr lang="zh-CN" altLang="en-US" dirty="0"/>
              <a:t>这一部分的撰写需要保证重要信息全面，描述简洁，一般而言，如果不是要描述复杂的实验流程，在这一部通常不会加入表格和图片</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zh-CN" sz="1800" dirty="0">
                <a:effectLst/>
                <a:latin typeface="宋体" panose="02010600030101010101" pitchFamily="2" charset="-122"/>
                <a:ea typeface="华文宋体" panose="02010600040101010101" pitchFamily="2" charset="-122"/>
                <a:cs typeface="Times New Roman" panose="02020603050405020304" pitchFamily="18" charset="0"/>
              </a:rPr>
              <a:t>现在的研究方法、研究范式都很多，我们可以尝试在这一块进行创新，借鉴其他学科的方法，或者说把过去用过的方法进行一些创新，使得问题得到新的阐释</a:t>
            </a:r>
            <a:r>
              <a:rPr lang="zh-CN" altLang="en-US" sz="1800" dirty="0">
                <a:effectLst/>
                <a:latin typeface="宋体" panose="02010600030101010101" pitchFamily="2" charset="-122"/>
                <a:ea typeface="华文宋体" panose="02010600040101010101" pitchFamily="2" charset="-122"/>
                <a:cs typeface="Times New Roman" panose="02020603050405020304" pitchFamily="18" charset="0"/>
              </a:rPr>
              <a:t>。</a:t>
            </a:r>
            <a:endParaRPr lang="en-US" altLang="zh-CN" dirty="0"/>
          </a:p>
          <a:p>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这就是方法论的一个参考示例，可以看到结构非常地完整，清晰展示了研究背景、研究对象，同时也道出了研究对象选择的合理性、数据来源等等。可以作为我们写作的参考</a:t>
            </a:r>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结果是作者贡献的集中反映，也是整片文章的立足点。这一部分需要介绍和简单评论研究结果。</a:t>
            </a:r>
            <a:endParaRPr lang="en-US" altLang="zh-CN" dirty="0"/>
          </a:p>
          <a:p>
            <a:r>
              <a:rPr lang="zh-CN" altLang="en-US" dirty="0"/>
              <a:t>在这一环节，我们推荐作者按照逻辑顺序，而非时间顺序介绍结果与发现。这是因为有时候研究者实验的最后一步结果反而最为关键，需要首先被介绍；</a:t>
            </a:r>
            <a:endParaRPr lang="en-US" altLang="zh-CN" dirty="0"/>
          </a:p>
          <a:p>
            <a:r>
              <a:rPr lang="zh-CN" altLang="en-US" dirty="0"/>
              <a:t>其次，在描述结果时也要分清主次。一般而言，论文要传递给读者的最主要信息只有</a:t>
            </a:r>
            <a:r>
              <a:rPr lang="en-US" altLang="zh-CN" dirty="0"/>
              <a:t>1</a:t>
            </a:r>
            <a:r>
              <a:rPr lang="zh-CN" altLang="en-US" dirty="0"/>
              <a:t>条，在选择描述的实验结果时，需要考虑其对支撑论文猜想是否关键。</a:t>
            </a:r>
            <a:endParaRPr lang="en-US" altLang="zh-CN" dirty="0"/>
          </a:p>
          <a:p>
            <a:r>
              <a:rPr lang="zh-CN" altLang="en-US" dirty="0"/>
              <a:t>对结果评论主要包括简要说明与解释，与模型或他人结果的比较等。在这里大家可以看到我们着重强调了两边简要，在结果部分，主要发现的描述需要简明扼要，更多内容则留给下一部分的</a:t>
            </a:r>
            <a:r>
              <a:rPr lang="en-US" altLang="zh-CN" dirty="0"/>
              <a:t>discussion</a:t>
            </a:r>
            <a:r>
              <a:rPr lang="zh-CN" altLang="en-US" dirty="0"/>
              <a:t>。同样，在</a:t>
            </a:r>
            <a:r>
              <a:rPr lang="en-US" altLang="zh-CN" dirty="0"/>
              <a:t>discussion</a:t>
            </a:r>
            <a:r>
              <a:rPr lang="zh-CN" altLang="en-US" dirty="0"/>
              <a:t>开头，作者也无须再重复介绍结果了。</a:t>
            </a:r>
            <a:endParaRPr lang="en-US" altLang="zh-CN" dirty="0"/>
          </a:p>
          <a:p>
            <a:r>
              <a:rPr lang="zh-CN" altLang="en-US" dirty="0"/>
              <a:t>此外，结果部分可能会涉及到图表，我们需要注意图表和正文尽可能避免重复描述，数据也要尽可能完整</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我们看到这个案例，作者并没有再重复图表中已经有的数据，而是通过划红线的部分来对趋势做了一个简要的总结。</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a:solidFill>
              <a:srgbClr val="000000"/>
            </a:solidFill>
            <a:miter lim="800000"/>
          </a:ln>
        </p:spPr>
      </p:sp>
      <p:sp>
        <p:nvSpPr>
          <p:cNvPr id="9219" name="备注占位符 2"/>
          <p:cNvSpPr>
            <a:spLocks noGrp="1"/>
          </p:cNvSpPr>
          <p:nvPr>
            <p:ph type="body" idx="1"/>
          </p:nvPr>
        </p:nvSpPr>
        <p:spPr>
          <a:noFill/>
        </p:spPr>
        <p:txBody>
          <a:bodyPr anchor="t"/>
          <a:lstStyle/>
          <a:p>
            <a:r>
              <a:rPr lang="zh-CN" altLang="en-US" dirty="0"/>
              <a:t>今天的正式分享将分为以下四个模块，</a:t>
            </a:r>
            <a:r>
              <a:rPr lang="en-US" altLang="zh-CN" dirty="0"/>
              <a:t>Emerald</a:t>
            </a:r>
            <a:r>
              <a:rPr lang="zh-CN" altLang="en-US" dirty="0"/>
              <a:t>资源介绍，数据库平台使用，英语学术论文写作，国际期刊投稿指南。</a:t>
            </a:r>
            <a:endParaRPr lang="en-US" altLang="zh-CN" dirty="0"/>
          </a:p>
        </p:txBody>
      </p:sp>
      <p:sp>
        <p:nvSpPr>
          <p:cNvPr id="92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auto" latinLnBrk="0" hangingPunct="1">
              <a:lnSpc>
                <a:spcPct val="100000"/>
              </a:lnSpc>
              <a:spcBef>
                <a:spcPts val="0"/>
              </a:spcBef>
              <a:spcAft>
                <a:spcPts val="0"/>
              </a:spcAft>
              <a:buClrTx/>
              <a:buSzTx/>
              <a:buFontTx/>
              <a:buNone/>
              <a:defRPr/>
            </a:pPr>
            <a:fld id="{0FC21A20-A65E-42C0-87BE-DF142EB62431}" type="slidenum">
              <a:rPr kumimoji="0" lang="en-GB" altLang="zh-CN" sz="1200" b="0" i="0" u="none" strike="noStrike" kern="1200" cap="none" spc="0" normalizeH="0" baseline="0" noProof="0" smtClean="0">
                <a:ln>
                  <a:noFill/>
                </a:ln>
                <a:solidFill>
                  <a:prstClr val="black"/>
                </a:solidFill>
                <a:effectLst/>
                <a:uLnTx/>
                <a:uFillTx/>
                <a:latin typeface="Arial" panose="020B0604020202020204" pitchFamily="34" charset="0"/>
                <a:ea typeface="微软雅黑" panose="020B0503020204020204" pitchFamily="34" charset="-122"/>
                <a:cs typeface="+mn-cs"/>
              </a:rPr>
            </a:fld>
            <a:endParaRPr kumimoji="0" lang="en-GB" altLang="zh-CN" sz="12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接下来来到了作者贡献最多、也非常重要的部分，讨论。</a:t>
            </a:r>
            <a:endParaRPr lang="en-US" altLang="zh-CN" dirty="0"/>
          </a:p>
          <a:p>
            <a:r>
              <a:rPr lang="zh-CN" altLang="en-US" dirty="0"/>
              <a:t>在这一部分常见的问题是对研究结果进行重复总结，导致文章信息冗余。</a:t>
            </a:r>
            <a:endParaRPr lang="en-US" altLang="zh-CN" dirty="0"/>
          </a:p>
          <a:p>
            <a:r>
              <a:rPr lang="zh-CN" altLang="en-US" dirty="0"/>
              <a:t>在这个例子中，我们就可以看到第一句话就是多余的信息，因为这一句话应该是出现在结果部分，因此在讨论部分不必再次总结研究结果。这会给评审留下文章重复信息多、缺乏重点的印象。</a:t>
            </a:r>
            <a:endParaRPr lang="en-US" altLang="zh-CN" dirty="0"/>
          </a:p>
          <a:p>
            <a:r>
              <a:rPr lang="zh-CN" altLang="en-US" dirty="0"/>
              <a:t>那么我们在</a:t>
            </a:r>
            <a:r>
              <a:rPr lang="en-US" altLang="zh-CN" dirty="0"/>
              <a:t>discussion</a:t>
            </a:r>
            <a:r>
              <a:rPr lang="zh-CN" altLang="en-US" dirty="0"/>
              <a:t>部分要重点做的就是以下三件事：解释研究结果、阐释研究结果的意义（因为主编一定是偏好那些能够带来实际价值的文章的，不论是理论价值还是实践价值，因此我们一定要清楚说明研究是有意义的），点名研究局限性及未来方向。</a:t>
            </a:r>
            <a:endParaRPr lang="en-US" altLang="zh-CN" dirty="0"/>
          </a:p>
          <a:p>
            <a:r>
              <a:rPr lang="zh-CN" altLang="en-US" dirty="0"/>
              <a:t>最后还推荐老师们在写完论文的时候检查一下讨论与引言内容是否有重复，确保它们的内容是平衡补充，但不重复。</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这里是讨论的案例，时间关系就不多介绍了。那么到这里文章最核心的地方就完成了，我们可以接着去写正文的其他部分。</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a:solidFill>
                  <a:schemeClr val="tx1"/>
                </a:solidFill>
                <a:effectLst/>
                <a:cs typeface="+mn-cs"/>
              </a:rPr>
              <a:t>引言是</a:t>
            </a:r>
            <a:r>
              <a:rPr lang="zh-CN" altLang="zh-CN" sz="1200" kern="1200" dirty="0">
                <a:solidFill>
                  <a:schemeClr val="tx1"/>
                </a:solidFill>
                <a:effectLst/>
                <a:cs typeface="+mn-cs"/>
              </a:rPr>
              <a:t>正文</a:t>
            </a:r>
            <a:r>
              <a:rPr lang="zh-CN" altLang="en-US" sz="1200" kern="1200" dirty="0">
                <a:solidFill>
                  <a:schemeClr val="tx1"/>
                </a:solidFill>
                <a:effectLst/>
                <a:cs typeface="+mn-cs"/>
              </a:rPr>
              <a:t>的</a:t>
            </a:r>
            <a:r>
              <a:rPr lang="zh-CN" altLang="zh-CN" sz="1200" kern="1200" dirty="0">
                <a:solidFill>
                  <a:schemeClr val="tx1"/>
                </a:solidFill>
                <a:effectLst/>
                <a:cs typeface="+mn-cs"/>
              </a:rPr>
              <a:t>第一部分</a:t>
            </a:r>
            <a:r>
              <a:rPr lang="zh-CN" altLang="en-US" sz="1200" kern="1200" dirty="0">
                <a:solidFill>
                  <a:schemeClr val="tx1"/>
                </a:solidFill>
                <a:effectLst/>
                <a:cs typeface="+mn-cs"/>
              </a:rPr>
              <a:t>，这部分需要逻辑合理地从已知信息过度到未知信息</a:t>
            </a:r>
            <a:endParaRPr lang="en-US" altLang="zh-CN" sz="1200" kern="1200" dirty="0">
              <a:solidFill>
                <a:schemeClr val="tx1"/>
              </a:solidFill>
              <a:effectLst/>
              <a:cs typeface="+mn-cs"/>
            </a:endParaRPr>
          </a:p>
          <a:p>
            <a:r>
              <a:rPr lang="zh-CN" altLang="en-US" sz="1200" kern="1200" dirty="0">
                <a:solidFill>
                  <a:schemeClr val="tx1"/>
                </a:solidFill>
                <a:effectLst/>
                <a:cs typeface="+mn-cs"/>
              </a:rPr>
              <a:t>结构大概如下所示，分别介绍背景、成果、当今研究空白、研究目标和价值。</a:t>
            </a:r>
            <a:endParaRPr lang="en-US" altLang="zh-CN" sz="1200" kern="1200" dirty="0">
              <a:solidFill>
                <a:schemeClr val="tx1"/>
              </a:solidFill>
              <a:effectLst/>
              <a:cs typeface="+mn-cs"/>
            </a:endParaRPr>
          </a:p>
          <a:p>
            <a:r>
              <a:rPr lang="zh-CN" altLang="en-US" sz="1200" kern="1200" dirty="0">
                <a:solidFill>
                  <a:schemeClr val="tx1"/>
                </a:solidFill>
                <a:effectLst/>
                <a:cs typeface="+mn-cs"/>
              </a:rPr>
              <a:t>这里需要注意的一点是如果我们投稿期刊就是研究领域内的专业期刊，读者都是专业研究人员，那么我们研究背景不要太宽泛，从最紧密的研究背景开始介绍，而不是直接回忆到盘古开天辟地，相信大家都能理解这个意思</a:t>
            </a:r>
            <a:endParaRPr lang="en-US" altLang="zh-CN" sz="1200" kern="1200" dirty="0">
              <a:solidFill>
                <a:schemeClr val="tx1"/>
              </a:solidFill>
              <a:effectLst/>
              <a:cs typeface="+mn-cs"/>
            </a:endParaRPr>
          </a:p>
          <a:p>
            <a:r>
              <a:rPr lang="zh-CN" altLang="en-US" sz="1200" kern="1200" dirty="0">
                <a:solidFill>
                  <a:schemeClr val="tx1"/>
                </a:solidFill>
                <a:effectLst/>
                <a:cs typeface="+mn-cs"/>
              </a:rPr>
              <a:t>当然如果我们投稿的期刊目标群体不局限于咱们这个学科，那可以多介绍一下。</a:t>
            </a:r>
            <a:endParaRPr lang="en-US" altLang="zh-CN" sz="1200" kern="1200" dirty="0">
              <a:solidFill>
                <a:schemeClr val="tx1"/>
              </a:solidFill>
              <a:effectLst/>
              <a:cs typeface="+mn-cs"/>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这就是引言的一个例子了</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cs typeface="+mn-cs"/>
              </a:rPr>
              <a:t>文献综述要注意的就是文献回顾的逻辑性，这里并不是要简单罗列参考文献，而是要对历史文献进行总结分析，总结历史观点的异同，提出疑问甚至是质疑。</a:t>
            </a:r>
            <a:endParaRPr lang="en-US" altLang="zh-CN" sz="1200" kern="1200" dirty="0">
              <a:solidFill>
                <a:schemeClr val="tx1"/>
              </a:solidFill>
              <a:effectLst/>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cs typeface="+mn-cs"/>
              </a:rPr>
              <a:t>所以这里需要强调的就是，参考文献的作用是得出结论，从而体现我们的研究能够如何弥补历史上的研究空白。</a:t>
            </a:r>
            <a:endParaRPr lang="en-US" altLang="zh-CN" sz="1200" kern="1200" dirty="0">
              <a:solidFill>
                <a:schemeClr val="tx1"/>
              </a:solidFill>
              <a:effectLst/>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cs typeface="+mn-cs"/>
              </a:rPr>
              <a:t>还有一个要注意的点是，参考文献一定要注意时效性，如果文献太陈旧，都是十多年前的，审稿人可能会觉得没有什么创新性。如果缺失了近期的关键文献，也会让审稿人觉得我们回顾得不全面。所以也要注意这个问题。</a:t>
            </a:r>
            <a:endParaRPr lang="zh-CN" altLang="zh-CN" sz="1200" kern="1200" dirty="0">
              <a:solidFill>
                <a:schemeClr val="tx1"/>
              </a:solidFill>
              <a:effectLst/>
              <a:cs typeface="+mn-cs"/>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正文最后一部分为结论  结论部分不需要总结全文 要用精炼的语言概括研究内容 在</a:t>
            </a:r>
            <a:r>
              <a:rPr lang="en-US" altLang="zh-CN" dirty="0"/>
              <a:t>discussion</a:t>
            </a:r>
            <a:r>
              <a:rPr lang="zh-CN" altLang="en-US" dirty="0"/>
              <a:t>的基础上强调实际的意义与应用，这里也可以着重强调一下研究的国际意义，体现国际视野</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看例子 结论部分相对简洁 除了一开始的研究结论概括 后面都在 都在体现整个研究的价值</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正文完成之后，我们回到文章开头的几个部分，除了论文写作外，作者其实还肩负着论文推广的任务，而这三个部分就是论文推广的关键；</a:t>
            </a:r>
            <a:endParaRPr lang="en-US" altLang="zh-CN"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相对于更为复杂与学术的正文 这三个部分更重要的定位在于文章推广 他们是重点检索区域 有着吸引观众的作用 写得好的话提高被发现 被阅读 被引用的概率 同时这些内容也是给主编的一次印象  </a:t>
            </a:r>
            <a:endParaRPr lang="en-US" altLang="zh-CN" dirty="0"/>
          </a:p>
          <a:p>
            <a:r>
              <a:rPr lang="zh-CN" altLang="en-US" dirty="0"/>
              <a:t>所以作者要去考虑潜在读者会检索什么样的关键词 在此基础上选择合适的用词用句 在完成以后邀请同行阅读 看看他们是否产生兴趣</a:t>
            </a:r>
            <a:endParaRPr lang="en-US" altLang="zh-CN" dirty="0"/>
          </a:p>
          <a:p>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kern="100" dirty="0">
                <a:solidFill>
                  <a:srgbClr val="000000"/>
                </a:solidFill>
                <a:effectLst/>
                <a:latin typeface="等线" panose="02010600030101010101" charset="-122"/>
                <a:ea typeface="华文宋体" panose="02010600040101010101" pitchFamily="2" charset="-122"/>
                <a:cs typeface="Times New Roman" panose="02020603050405020304" pitchFamily="18" charset="0"/>
              </a:rPr>
              <a:t>标题是</a:t>
            </a:r>
            <a:r>
              <a:rPr lang="zh-CN" altLang="zh-CN" sz="1800" kern="100" dirty="0">
                <a:solidFill>
                  <a:srgbClr val="000000"/>
                </a:solidFill>
                <a:effectLst/>
                <a:latin typeface="等线" panose="02010600030101010101" charset="-122"/>
                <a:ea typeface="华文宋体" panose="02010600040101010101" pitchFamily="2" charset="-122"/>
                <a:cs typeface="Times New Roman" panose="02020603050405020304" pitchFamily="18" charset="0"/>
              </a:rPr>
              <a:t>科研成果的精炼概述，</a:t>
            </a:r>
            <a:r>
              <a:rPr lang="zh-CN" altLang="en-US" sz="1800" kern="100" dirty="0">
                <a:solidFill>
                  <a:srgbClr val="000000"/>
                </a:solidFill>
                <a:effectLst/>
                <a:latin typeface="等线" panose="02010600030101010101" charset="-122"/>
                <a:ea typeface="华文宋体" panose="02010600040101010101" pitchFamily="2" charset="-122"/>
                <a:cs typeface="Times New Roman" panose="02020603050405020304" pitchFamily="18" charset="0"/>
              </a:rPr>
              <a:t>它</a:t>
            </a:r>
            <a:r>
              <a:rPr lang="zh-CN" altLang="zh-CN" sz="1800" kern="100" dirty="0">
                <a:solidFill>
                  <a:srgbClr val="000000"/>
                </a:solidFill>
                <a:effectLst/>
                <a:latin typeface="等线" panose="02010600030101010101" charset="-122"/>
                <a:ea typeface="华文宋体" panose="02010600040101010101" pitchFamily="2" charset="-122"/>
                <a:cs typeface="Times New Roman" panose="02020603050405020304" pitchFamily="18" charset="0"/>
              </a:rPr>
              <a:t>使读者查找文献时快速准确了解主要内容，缩小研究范围。</a:t>
            </a:r>
            <a:endParaRPr lang="en-US" altLang="zh-CN" sz="1200" kern="1200" dirty="0">
              <a:solidFill>
                <a:schemeClr val="tx1"/>
              </a:solidFill>
              <a:effectLst/>
              <a:cs typeface="+mn-cs"/>
            </a:endParaRPr>
          </a:p>
          <a:p>
            <a:r>
              <a:rPr lang="zh-CN" altLang="en-US" sz="1200" kern="1200" dirty="0">
                <a:solidFill>
                  <a:schemeClr val="tx1"/>
                </a:solidFill>
                <a:effectLst/>
                <a:cs typeface="+mn-cs"/>
              </a:rPr>
              <a:t>在撰写标题时，有三个原则可以遵守：简练、具体、避免观点外露；</a:t>
            </a:r>
            <a:endParaRPr lang="en-US" altLang="zh-CN" sz="1200" kern="1200" dirty="0">
              <a:solidFill>
                <a:schemeClr val="tx1"/>
              </a:solidFill>
              <a:effectLst/>
              <a:cs typeface="+mn-cs"/>
            </a:endParaRPr>
          </a:p>
          <a:p>
            <a:r>
              <a:rPr lang="zh-CN" altLang="en-US" sz="1200" kern="1200" dirty="0">
                <a:solidFill>
                  <a:schemeClr val="tx1"/>
                </a:solidFill>
                <a:effectLst/>
                <a:cs typeface="+mn-cs"/>
              </a:rPr>
              <a:t>英文期刊文章的标题力求简练，尽量在</a:t>
            </a:r>
            <a:r>
              <a:rPr lang="en-US" altLang="zh-CN" sz="1200" kern="1200" dirty="0">
                <a:solidFill>
                  <a:schemeClr val="tx1"/>
                </a:solidFill>
                <a:effectLst/>
                <a:cs typeface="+mn-cs"/>
              </a:rPr>
              <a:t>20</a:t>
            </a:r>
            <a:r>
              <a:rPr lang="zh-CN" altLang="en-US" sz="1200" kern="1200" dirty="0">
                <a:solidFill>
                  <a:schemeClr val="tx1"/>
                </a:solidFill>
                <a:effectLst/>
                <a:cs typeface="+mn-cs"/>
              </a:rPr>
              <a:t>个单词以内（我们还是以</a:t>
            </a:r>
            <a:r>
              <a:rPr lang="en-US" altLang="zh-CN" sz="1200" kern="1200" dirty="0">
                <a:solidFill>
                  <a:schemeClr val="tx1"/>
                </a:solidFill>
                <a:effectLst/>
                <a:cs typeface="+mn-cs"/>
              </a:rPr>
              <a:t>TOP Download 10</a:t>
            </a:r>
            <a:r>
              <a:rPr lang="zh-CN" altLang="en-US" sz="1200" kern="1200" dirty="0">
                <a:solidFill>
                  <a:schemeClr val="tx1"/>
                </a:solidFill>
                <a:effectLst/>
                <a:cs typeface="+mn-cs"/>
              </a:rPr>
              <a:t>篇论文为例，可以看到大部分论文都没有超过</a:t>
            </a:r>
            <a:r>
              <a:rPr lang="en-US" altLang="zh-CN" sz="1200" kern="1200" dirty="0">
                <a:solidFill>
                  <a:schemeClr val="tx1"/>
                </a:solidFill>
                <a:effectLst/>
                <a:cs typeface="+mn-cs"/>
              </a:rPr>
              <a:t>20</a:t>
            </a:r>
            <a:r>
              <a:rPr lang="zh-CN" altLang="en-US" sz="1200" kern="1200" dirty="0">
                <a:solidFill>
                  <a:schemeClr val="tx1"/>
                </a:solidFill>
                <a:effectLst/>
                <a:cs typeface="+mn-cs"/>
              </a:rPr>
              <a:t>字）</a:t>
            </a:r>
            <a:endParaRPr lang="en-US" altLang="zh-CN" sz="1200" kern="1200" dirty="0">
              <a:solidFill>
                <a:schemeClr val="tx1"/>
              </a:solidFill>
              <a:effectLst/>
              <a:cs typeface="+mn-cs"/>
            </a:endParaRPr>
          </a:p>
          <a:p>
            <a:r>
              <a:rPr lang="zh-CN" altLang="en-US" sz="1200" kern="1200" dirty="0">
                <a:solidFill>
                  <a:schemeClr val="tx1"/>
                </a:solidFill>
                <a:effectLst/>
                <a:cs typeface="+mn-cs"/>
              </a:rPr>
              <a:t>不常被检索的词可以删去。例如在</a:t>
            </a:r>
            <a:r>
              <a:rPr lang="zh-CN" altLang="zh-CN" sz="1200" kern="1200" dirty="0">
                <a:solidFill>
                  <a:schemeClr val="tx1"/>
                </a:solidFill>
                <a:effectLst/>
                <a:cs typeface="+mn-cs"/>
              </a:rPr>
              <a:t>写中文论文时，很多情况下会用关于</a:t>
            </a:r>
            <a:r>
              <a:rPr lang="en-US" altLang="zh-CN" sz="1200" kern="1200" dirty="0">
                <a:solidFill>
                  <a:schemeClr val="tx1"/>
                </a:solidFill>
                <a:effectLst/>
                <a:cs typeface="+mn-cs"/>
              </a:rPr>
              <a:t>……</a:t>
            </a:r>
            <a:r>
              <a:rPr lang="zh-CN" altLang="zh-CN" sz="1200" kern="1200" dirty="0">
                <a:solidFill>
                  <a:schemeClr val="tx1"/>
                </a:solidFill>
                <a:effectLst/>
                <a:cs typeface="+mn-cs"/>
              </a:rPr>
              <a:t>的研究</a:t>
            </a:r>
            <a:r>
              <a:rPr lang="zh-CN" altLang="en-US" sz="1200" kern="1200" dirty="0">
                <a:solidFill>
                  <a:schemeClr val="tx1"/>
                </a:solidFill>
                <a:effectLst/>
                <a:cs typeface="+mn-cs"/>
              </a:rPr>
              <a:t>为标题</a:t>
            </a:r>
            <a:r>
              <a:rPr lang="zh-CN" altLang="zh-CN" sz="1200" kern="1200" dirty="0">
                <a:solidFill>
                  <a:schemeClr val="tx1"/>
                </a:solidFill>
                <a:effectLst/>
                <a:cs typeface="+mn-cs"/>
              </a:rPr>
              <a:t>，而在</a:t>
            </a:r>
            <a:r>
              <a:rPr lang="zh-CN" altLang="en-US" sz="1200" kern="1200" dirty="0">
                <a:solidFill>
                  <a:schemeClr val="tx1"/>
                </a:solidFill>
                <a:effectLst/>
                <a:cs typeface="+mn-cs"/>
              </a:rPr>
              <a:t>拟写</a:t>
            </a:r>
            <a:r>
              <a:rPr lang="zh-CN" altLang="zh-CN" sz="1200" kern="1200" dirty="0">
                <a:solidFill>
                  <a:schemeClr val="tx1"/>
                </a:solidFill>
                <a:effectLst/>
                <a:cs typeface="+mn-cs"/>
              </a:rPr>
              <a:t>英文论文的标题时则是不必要的</a:t>
            </a:r>
            <a:r>
              <a:rPr lang="zh-CN" altLang="en-US" sz="1200" kern="1200" dirty="0">
                <a:solidFill>
                  <a:schemeClr val="tx1"/>
                </a:solidFill>
                <a:effectLst/>
                <a:cs typeface="+mn-cs"/>
              </a:rPr>
              <a:t>，因为它是一种通用词，</a:t>
            </a:r>
            <a:r>
              <a:rPr lang="zh-CN" altLang="zh-CN" sz="1800" dirty="0">
                <a:solidFill>
                  <a:srgbClr val="000000"/>
                </a:solidFill>
                <a:effectLst/>
                <a:ea typeface="华文宋体" panose="02010600040101010101" pitchFamily="2" charset="-122"/>
                <a:cs typeface="Times New Roman" panose="02020603050405020304" pitchFamily="18" charset="0"/>
              </a:rPr>
              <a:t>不具有独立检索意义，不会成为作者查找文献的入口</a:t>
            </a:r>
            <a:r>
              <a:rPr lang="zh-CN" altLang="en-US" sz="1800" dirty="0">
                <a:solidFill>
                  <a:srgbClr val="000000"/>
                </a:solidFill>
                <a:effectLst/>
                <a:ea typeface="华文宋体" panose="02010600040101010101" pitchFamily="2" charset="-122"/>
                <a:cs typeface="Times New Roman" panose="02020603050405020304" pitchFamily="18" charset="0"/>
              </a:rPr>
              <a:t>。</a:t>
            </a:r>
            <a:endParaRPr lang="en-US" altLang="zh-CN" sz="1200" kern="1200" dirty="0">
              <a:solidFill>
                <a:schemeClr val="tx1"/>
              </a:solidFill>
              <a:effectLst/>
              <a:cs typeface="+mn-cs"/>
            </a:endParaRPr>
          </a:p>
          <a:p>
            <a:r>
              <a:rPr lang="zh-CN" altLang="en-US" sz="1200" kern="1200" dirty="0">
                <a:solidFill>
                  <a:schemeClr val="tx1"/>
                </a:solidFill>
                <a:effectLst/>
                <a:cs typeface="+mn-cs"/>
              </a:rPr>
              <a:t>其次</a:t>
            </a:r>
            <a:r>
              <a:rPr lang="zh-CN" altLang="zh-CN" sz="1200" kern="1200" dirty="0">
                <a:solidFill>
                  <a:schemeClr val="tx1"/>
                </a:solidFill>
                <a:effectLst/>
                <a:cs typeface="+mn-cs"/>
              </a:rPr>
              <a:t>，标题拟定</a:t>
            </a:r>
            <a:r>
              <a:rPr lang="zh-CN" altLang="en-US" sz="1200" kern="1200" dirty="0">
                <a:solidFill>
                  <a:schemeClr val="tx1"/>
                </a:solidFill>
                <a:effectLst/>
                <a:cs typeface="+mn-cs"/>
              </a:rPr>
              <a:t>也</a:t>
            </a:r>
            <a:r>
              <a:rPr lang="zh-CN" altLang="zh-CN" sz="1200" kern="1200" dirty="0">
                <a:solidFill>
                  <a:schemeClr val="tx1"/>
                </a:solidFill>
                <a:effectLst/>
                <a:cs typeface="+mn-cs"/>
              </a:rPr>
              <a:t>不能过于笼统，</a:t>
            </a:r>
            <a:r>
              <a:rPr lang="zh-CN" altLang="en-US" sz="1200" kern="1200" dirty="0">
                <a:solidFill>
                  <a:schemeClr val="tx1"/>
                </a:solidFill>
                <a:effectLst/>
                <a:cs typeface="+mn-cs"/>
              </a:rPr>
              <a:t>让读者不清楚具体的研究内容，为此，标题中可以包含</a:t>
            </a:r>
            <a:r>
              <a:rPr lang="zh-CN" altLang="zh-CN" sz="1200" kern="1200" dirty="0">
                <a:solidFill>
                  <a:schemeClr val="tx1"/>
                </a:solidFill>
                <a:effectLst/>
                <a:cs typeface="+mn-cs"/>
              </a:rPr>
              <a:t>研究方法、具体对象</a:t>
            </a:r>
            <a:r>
              <a:rPr lang="zh-CN" altLang="en-US" sz="1200" kern="1200" dirty="0">
                <a:solidFill>
                  <a:schemeClr val="tx1"/>
                </a:solidFill>
                <a:effectLst/>
                <a:cs typeface="+mn-cs"/>
              </a:rPr>
              <a:t>等信息；</a:t>
            </a:r>
            <a:endParaRPr lang="en-US" altLang="zh-CN" sz="1200" kern="1200" dirty="0">
              <a:solidFill>
                <a:schemeClr val="tx1"/>
              </a:solidFill>
              <a:effectLst/>
              <a:cs typeface="+mn-cs"/>
            </a:endParaRPr>
          </a:p>
          <a:p>
            <a:r>
              <a:rPr lang="zh-CN" altLang="en-US" sz="1200" kern="1200" dirty="0">
                <a:solidFill>
                  <a:schemeClr val="tx1"/>
                </a:solidFill>
                <a:effectLst/>
                <a:cs typeface="+mn-cs"/>
              </a:rPr>
              <a:t>最后，我们不要再标题中就直接给出结论，这样会给人一种先入为主的感觉。</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首先，我们来了解一些</a:t>
            </a:r>
            <a:r>
              <a:rPr lang="en-US" altLang="zh-CN" dirty="0"/>
              <a:t>Emerald</a:t>
            </a:r>
            <a:r>
              <a:rPr lang="zh-CN" altLang="en-US" dirty="0"/>
              <a:t>有哪些学术资源</a:t>
            </a:r>
            <a:endParaRPr lang="zh-CN" altLang="en-US" dirty="0"/>
          </a:p>
        </p:txBody>
      </p:sp>
      <p:sp>
        <p:nvSpPr>
          <p:cNvPr id="4" name="灯片编号占位符 3"/>
          <p:cNvSpPr>
            <a:spLocks noGrp="1"/>
          </p:cNvSpPr>
          <p:nvPr>
            <p:ph type="sldNum" sz="quarter" idx="5"/>
          </p:nvPr>
        </p:nvSpPr>
        <p:spPr/>
        <p:txBody>
          <a:bodyPr/>
          <a:lstStyle/>
          <a:p>
            <a:fld id="{B8D8F003-5DD9-497A-AD81-475E865C91C7}"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a:solidFill>
                  <a:schemeClr val="tx1"/>
                </a:solidFill>
                <a:effectLst/>
                <a:cs typeface="+mn-cs"/>
              </a:rPr>
              <a:t>相信大家评审阅读论文前也是先看摘要，那么</a:t>
            </a:r>
            <a:r>
              <a:rPr lang="zh-CN" altLang="zh-CN" sz="1200" kern="1200" dirty="0">
                <a:solidFill>
                  <a:schemeClr val="tx1"/>
                </a:solidFill>
                <a:effectLst/>
                <a:cs typeface="+mn-cs"/>
              </a:rPr>
              <a:t>编辑在面临众多稿件的时候，</a:t>
            </a:r>
            <a:r>
              <a:rPr lang="zh-CN" altLang="en-US" sz="1200" kern="1200" dirty="0">
                <a:solidFill>
                  <a:schemeClr val="tx1"/>
                </a:solidFill>
                <a:effectLst/>
                <a:cs typeface="+mn-cs"/>
              </a:rPr>
              <a:t>更是</a:t>
            </a:r>
            <a:r>
              <a:rPr lang="zh-CN" altLang="zh-CN" sz="1200" kern="1200" dirty="0">
                <a:solidFill>
                  <a:schemeClr val="tx1"/>
                </a:solidFill>
                <a:effectLst/>
                <a:cs typeface="+mn-cs"/>
              </a:rPr>
              <a:t>难做到每一篇论文都精读一遍，作为论文的微缩模型的摘要就起到了至关重要的作用，</a:t>
            </a:r>
            <a:r>
              <a:rPr lang="zh-CN" altLang="en-US" sz="1200" kern="1200" dirty="0">
                <a:solidFill>
                  <a:schemeClr val="tx1"/>
                </a:solidFill>
                <a:effectLst/>
                <a:cs typeface="+mn-cs"/>
              </a:rPr>
              <a:t>这一部分写好，非常有助于文章的推广</a:t>
            </a:r>
            <a:r>
              <a:rPr lang="zh-CN" altLang="zh-CN" sz="1200" kern="1200" dirty="0">
                <a:solidFill>
                  <a:schemeClr val="tx1"/>
                </a:solidFill>
                <a:effectLst/>
                <a:cs typeface="+mn-cs"/>
              </a:rPr>
              <a:t>。</a:t>
            </a:r>
            <a:endParaRPr lang="en-US" altLang="zh-CN" sz="1200" kern="1200" dirty="0">
              <a:solidFill>
                <a:schemeClr val="tx1"/>
              </a:solidFill>
              <a:effectLst/>
              <a:cs typeface="+mn-cs"/>
            </a:endParaRPr>
          </a:p>
          <a:p>
            <a:r>
              <a:rPr lang="zh-CN" altLang="en-US" sz="1200" kern="1200" dirty="0">
                <a:solidFill>
                  <a:schemeClr val="tx1"/>
                </a:solidFill>
                <a:effectLst/>
                <a:cs typeface="+mn-cs"/>
              </a:rPr>
              <a:t>一般而言，摘要会包括研究目的、研究方法、研究发现、研究价值、研究意义这几个内容，</a:t>
            </a:r>
            <a:r>
              <a:rPr lang="en-US" altLang="zh-CN" sz="1200" kern="1200" dirty="0">
                <a:solidFill>
                  <a:schemeClr val="tx1"/>
                </a:solidFill>
                <a:effectLst/>
                <a:cs typeface="+mn-cs"/>
              </a:rPr>
              <a:t>Emerald</a:t>
            </a:r>
            <a:r>
              <a:rPr lang="zh-CN" altLang="zh-CN" sz="1200" kern="1200" dirty="0">
                <a:solidFill>
                  <a:schemeClr val="tx1"/>
                </a:solidFill>
                <a:effectLst/>
                <a:cs typeface="+mn-cs"/>
              </a:rPr>
              <a:t>采用</a:t>
            </a:r>
            <a:r>
              <a:rPr lang="zh-CN" altLang="en-US" sz="1200" kern="1200" dirty="0">
                <a:solidFill>
                  <a:schemeClr val="tx1"/>
                </a:solidFill>
                <a:effectLst/>
                <a:cs typeface="+mn-cs"/>
              </a:rPr>
              <a:t>的是</a:t>
            </a:r>
            <a:r>
              <a:rPr lang="zh-CN" altLang="zh-CN" sz="1200" kern="1200" dirty="0">
                <a:solidFill>
                  <a:schemeClr val="tx1"/>
                </a:solidFill>
                <a:effectLst/>
                <a:cs typeface="+mn-cs"/>
              </a:rPr>
              <a:t>结构型摘要，</a:t>
            </a:r>
            <a:r>
              <a:rPr lang="zh-CN" altLang="en-US" sz="1200" kern="1200" dirty="0">
                <a:solidFill>
                  <a:schemeClr val="tx1"/>
                </a:solidFill>
                <a:effectLst/>
                <a:cs typeface="+mn-cs"/>
              </a:rPr>
              <a:t>平台</a:t>
            </a:r>
            <a:r>
              <a:rPr lang="zh-CN" altLang="zh-CN" sz="1200" kern="1200" dirty="0">
                <a:solidFill>
                  <a:schemeClr val="tx1"/>
                </a:solidFill>
                <a:effectLst/>
                <a:cs typeface="+mn-cs"/>
              </a:rPr>
              <a:t>用</a:t>
            </a:r>
            <a:r>
              <a:rPr lang="zh-CN" altLang="zh-CN" sz="1200" b="1" kern="1200" dirty="0">
                <a:solidFill>
                  <a:schemeClr val="tx1"/>
                </a:solidFill>
                <a:effectLst/>
                <a:cs typeface="+mn-cs"/>
              </a:rPr>
              <a:t>醒目的字体</a:t>
            </a:r>
            <a:r>
              <a:rPr lang="en-US" altLang="zh-CN" sz="1200" kern="1200" dirty="0">
                <a:solidFill>
                  <a:schemeClr val="tx1"/>
                </a:solidFill>
                <a:effectLst/>
                <a:cs typeface="+mn-cs"/>
              </a:rPr>
              <a:t>(</a:t>
            </a:r>
            <a:r>
              <a:rPr lang="zh-CN" altLang="zh-CN" sz="1200" kern="1200" dirty="0">
                <a:solidFill>
                  <a:schemeClr val="tx1"/>
                </a:solidFill>
                <a:effectLst/>
                <a:cs typeface="+mn-cs"/>
              </a:rPr>
              <a:t>加粗、全部大写、或斜体</a:t>
            </a:r>
            <a:r>
              <a:rPr lang="en-US" altLang="zh-CN" sz="1200" kern="1200" dirty="0">
                <a:solidFill>
                  <a:schemeClr val="tx1"/>
                </a:solidFill>
                <a:effectLst/>
                <a:cs typeface="+mn-cs"/>
              </a:rPr>
              <a:t>) </a:t>
            </a:r>
            <a:r>
              <a:rPr lang="zh-CN" altLang="zh-CN" sz="1200" kern="1200" dirty="0">
                <a:solidFill>
                  <a:schemeClr val="tx1"/>
                </a:solidFill>
                <a:effectLst/>
                <a:cs typeface="+mn-cs"/>
              </a:rPr>
              <a:t>直接标出内容提要。通过下面的例子，大家可以很直观的看到，重点</a:t>
            </a:r>
            <a:r>
              <a:rPr lang="zh-CN" altLang="en-US" sz="1200" kern="1200" dirty="0">
                <a:solidFill>
                  <a:schemeClr val="tx1"/>
                </a:solidFill>
                <a:effectLst/>
                <a:cs typeface="+mn-cs"/>
              </a:rPr>
              <a:t>内容都用小标题重点呈现了</a:t>
            </a:r>
            <a:r>
              <a:rPr lang="zh-CN" altLang="zh-CN" sz="1200" kern="1200" dirty="0">
                <a:solidFill>
                  <a:schemeClr val="tx1"/>
                </a:solidFill>
                <a:effectLst/>
                <a:cs typeface="+mn-cs"/>
              </a:rPr>
              <a:t>。</a:t>
            </a:r>
            <a:endParaRPr lang="en-US" altLang="zh-CN" sz="1200" kern="1200" dirty="0">
              <a:solidFill>
                <a:schemeClr val="tx1"/>
              </a:solidFill>
              <a:effectLst/>
              <a:cs typeface="+mn-cs"/>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关键词在文章检索与推广方面有许多应用场景，例如主编邀请评审，搜索引擎检索，索引库在处理</a:t>
            </a:r>
            <a:r>
              <a:rPr lang="en-US" altLang="zh-CN" dirty="0" err="1"/>
              <a:t>MetaData</a:t>
            </a:r>
            <a:r>
              <a:rPr lang="zh-CN" altLang="en-US" dirty="0"/>
              <a:t>时都会使用到关键词；</a:t>
            </a:r>
            <a:endParaRPr lang="en-US" altLang="zh-CN" dirty="0"/>
          </a:p>
          <a:p>
            <a:r>
              <a:rPr lang="zh-CN" altLang="en-US" dirty="0"/>
              <a:t>关键词数量需要遵循期刊要求，一般为</a:t>
            </a:r>
            <a:r>
              <a:rPr lang="en-US" altLang="zh-CN" dirty="0"/>
              <a:t>4~6</a:t>
            </a:r>
            <a:r>
              <a:rPr lang="zh-CN" altLang="en-US" dirty="0"/>
              <a:t>个</a:t>
            </a:r>
            <a:endParaRPr lang="en-US" altLang="zh-CN" dirty="0"/>
          </a:p>
          <a:p>
            <a:r>
              <a:rPr lang="zh-CN" altLang="en-US" dirty="0"/>
              <a:t>在选择关键词时，需要注意关键词要与主题相关，并且属于细分学科领域，它也可以是研究方法；</a:t>
            </a:r>
            <a:endParaRPr lang="en-US" altLang="zh-CN" dirty="0"/>
          </a:p>
          <a:p>
            <a:r>
              <a:rPr lang="zh-CN" altLang="en-US" dirty="0"/>
              <a:t>此外，关键词也可以起到扩充国际视野的作用，以下面例子的第一篇文章为例，标橙色的部分被作者选取作为了论文关键词，作者在实际编辑关键词时，不仅用了</a:t>
            </a:r>
            <a:r>
              <a:rPr lang="en-US" altLang="zh-CN" dirty="0"/>
              <a:t>TikTok</a:t>
            </a:r>
            <a:r>
              <a:rPr lang="zh-CN" altLang="en-US" dirty="0"/>
              <a:t>，还在后面加上了</a:t>
            </a:r>
            <a:r>
              <a:rPr lang="en-US" altLang="zh-CN" dirty="0" err="1"/>
              <a:t>douyin</a:t>
            </a:r>
            <a:r>
              <a:rPr lang="zh-CN" altLang="en-US" dirty="0"/>
              <a:t>，这样保证国内外读者都能够通过关键词检索到。</a:t>
            </a:r>
            <a:endParaRPr lang="en-US" altLang="zh-CN" dirty="0"/>
          </a:p>
          <a:p>
            <a:r>
              <a:rPr lang="zh-CN" altLang="en-US" dirty="0"/>
              <a:t>我们再来看下面</a:t>
            </a:r>
            <a:r>
              <a:rPr lang="en-US" altLang="zh-CN" dirty="0"/>
              <a:t>4</a:t>
            </a:r>
            <a:r>
              <a:rPr lang="zh-CN" altLang="en-US" dirty="0"/>
              <a:t>篇文章，会发现许多作者会直接从标题中提取关键词组，这也不失为一个办法；</a:t>
            </a:r>
            <a:endParaRPr lang="en-US" altLang="zh-CN" dirty="0"/>
          </a:p>
          <a:p>
            <a:r>
              <a:rPr lang="zh-CN" altLang="en-US" dirty="0"/>
              <a:t>所以我们要让重要的关键词多多在标题，摘要和关键词中显示，提高它出现的频率，这样就会有可能出现在平台检索结果中比较靠前的位置。</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当然，我们也要注意</a:t>
            </a:r>
            <a:r>
              <a:rPr lang="zh-CN" altLang="en-US" sz="1200" dirty="0">
                <a:latin typeface="微软雅黑" panose="020B0503020204020204" pitchFamily="34" charset="-122"/>
                <a:ea typeface="微软雅黑" panose="020B0503020204020204" pitchFamily="34" charset="-122"/>
              </a:rPr>
              <a:t>避免使用尚未广泛接受的缩写，难被读者检索到的话，就白白浪费了一个关键词。</a:t>
            </a:r>
            <a:endParaRPr lang="zh-CN" altLang="en-US" sz="1200" dirty="0">
              <a:latin typeface="微软雅黑" panose="020B0503020204020204" pitchFamily="34" charset="-122"/>
              <a:ea typeface="微软雅黑" panose="020B0503020204020204" pitchFamily="34" charset="-122"/>
            </a:endParaRPr>
          </a:p>
          <a:p>
            <a:endParaRPr lang="en-US" altLang="zh-CN"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文章的各部分到这里基本上就完成了，还剩最后两点需要注意。</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致谢部分值得一提的是授权问题，如果文章出现了第三方的数据图表  就需要去第三方去获取授权 </a:t>
            </a:r>
            <a:r>
              <a:rPr lang="zh-CN" altLang="en-US" dirty="0">
                <a:solidFill>
                  <a:srgbClr val="FF0000"/>
                </a:solidFill>
                <a:highlight>
                  <a:srgbClr val="FFFF00"/>
                </a:highlight>
              </a:rPr>
              <a:t>并出版社的</a:t>
            </a:r>
            <a:r>
              <a:rPr lang="en-US" altLang="zh-CN" dirty="0">
                <a:solidFill>
                  <a:srgbClr val="FF0000"/>
                </a:solidFill>
                <a:highlight>
                  <a:srgbClr val="FFFF00"/>
                </a:highlight>
              </a:rPr>
              <a:t>permission request</a:t>
            </a:r>
            <a:r>
              <a:rPr lang="zh-CN" altLang="en-US" dirty="0">
                <a:solidFill>
                  <a:srgbClr val="FF0000"/>
                </a:solidFill>
                <a:highlight>
                  <a:srgbClr val="FFFF00"/>
                </a:highlight>
              </a:rPr>
              <a:t>上签字表示已或授权  </a:t>
            </a:r>
            <a:r>
              <a:rPr lang="zh-CN" altLang="en-US" dirty="0"/>
              <a:t>没有获得许可的话就算作一种侵权行为，出版社也不会帮忙发表文章的。</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另外一个是参考文献，大家一定要分清楚</a:t>
            </a:r>
            <a:r>
              <a:rPr lang="en-US" altLang="zh-CN" dirty="0"/>
              <a:t>Harvard, APA, MLA</a:t>
            </a:r>
            <a:r>
              <a:rPr lang="zh-CN" altLang="en-US" dirty="0"/>
              <a:t>三种参考文献格式。</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在参考文献部分，我们需要关注参考文献的数量、格式、年份、质量、以及英文论文的占比；</a:t>
            </a:r>
            <a:endParaRPr lang="en-US" altLang="zh-CN" dirty="0"/>
          </a:p>
          <a:p>
            <a:r>
              <a:rPr lang="zh-CN" altLang="en-US" dirty="0"/>
              <a:t>在数量上，我们可以看到以下数据，我们可以看到</a:t>
            </a:r>
            <a:endParaRPr lang="en-US" altLang="zh-CN" dirty="0"/>
          </a:p>
          <a:p>
            <a:endParaRPr lang="en-US" altLang="zh-CN" dirty="0"/>
          </a:p>
          <a:p>
            <a:r>
              <a:rPr lang="zh-CN" altLang="en-US" dirty="0"/>
              <a:t>请问文章的哪些部分是承担着宣传与推广作用的呢？</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完成论文之后，就进入到了投稿环节。</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在正式投稿以前我们肯定要选择合适的期刊。一般来说，选择合适期刊的方式有几种。</a:t>
            </a:r>
            <a:endParaRPr lang="en-US" altLang="zh-CN" dirty="0"/>
          </a:p>
          <a:p>
            <a:r>
              <a:rPr lang="en-US" altLang="zh-CN" dirty="0"/>
              <a:t>1</a:t>
            </a:r>
            <a:r>
              <a:rPr lang="zh-CN" altLang="en-US" dirty="0"/>
              <a:t>、作者常阅读常引用的期刊肯定是首选，毕竟已经相对熟悉期刊的方向和文章的样式</a:t>
            </a:r>
            <a:endParaRPr lang="en-US" altLang="zh-CN" dirty="0"/>
          </a:p>
          <a:p>
            <a:r>
              <a:rPr lang="en-US" altLang="zh-CN" dirty="0"/>
              <a:t>2</a:t>
            </a:r>
            <a:r>
              <a:rPr lang="zh-CN" altLang="en-US" dirty="0"/>
              <a:t>、各大数据库上检索文章关键词，看看包含同类关键词文章都发表在了哪些期刊上，那么这些期刊就可以成为我们的备选</a:t>
            </a:r>
            <a:endParaRPr lang="en-US" altLang="zh-CN" dirty="0"/>
          </a:p>
          <a:p>
            <a:r>
              <a:rPr lang="en-US" altLang="zh-CN" dirty="0"/>
              <a:t>3</a:t>
            </a:r>
            <a:r>
              <a:rPr lang="zh-CN" altLang="en-US" dirty="0"/>
              <a:t>、和老师同行多交流，看一下他们平时都在关注哪些期刊</a:t>
            </a:r>
            <a:endParaRPr lang="en-US" altLang="zh-CN" dirty="0"/>
          </a:p>
          <a:p>
            <a:r>
              <a:rPr lang="en-US" altLang="zh-CN" dirty="0"/>
              <a:t>4</a:t>
            </a:r>
            <a:r>
              <a:rPr lang="zh-CN" altLang="en-US" dirty="0"/>
              <a:t>、在数据库平台上进行学科浏览，看看文章相关学科下都有哪些期刊，对于目测比较合适的可以进一步了解详情</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对于期刊的筛选，除了主题方向是否相符以外，作者考虑的因素一般还有以下几点</a:t>
            </a:r>
            <a:endParaRPr lang="en-US" altLang="zh-CN" dirty="0"/>
          </a:p>
          <a:p>
            <a:r>
              <a:rPr lang="zh-CN" altLang="en-US" dirty="0"/>
              <a:t>期刊是否是</a:t>
            </a:r>
            <a:r>
              <a:rPr lang="en-US" altLang="zh-CN" dirty="0"/>
              <a:t>…</a:t>
            </a:r>
            <a:r>
              <a:rPr lang="zh-CN" altLang="en-US" dirty="0"/>
              <a:t>检索   通过期刊主页的收录信息，以及查看</a:t>
            </a:r>
            <a:r>
              <a:rPr lang="en-US" altLang="zh-CN" dirty="0" err="1"/>
              <a:t>wos</a:t>
            </a:r>
            <a:r>
              <a:rPr lang="zh-CN" altLang="en-US" dirty="0"/>
              <a:t>引文索引数据库来验证</a:t>
            </a:r>
            <a:endParaRPr lang="en-US" altLang="zh-CN" dirty="0"/>
          </a:p>
          <a:p>
            <a:r>
              <a:rPr lang="zh-CN" altLang="en-US" dirty="0"/>
              <a:t>作者指南中都有说明。只约稿，那我们投稿就是浪费时间</a:t>
            </a:r>
            <a:endParaRPr lang="en-US" altLang="zh-CN" dirty="0"/>
          </a:p>
          <a:p>
            <a:r>
              <a:rPr lang="zh-CN" altLang="en-US" dirty="0"/>
              <a:t>观察期刊的目录来查看出版频率，月刊和双月刊的流程进度就会比较快</a:t>
            </a:r>
            <a:endParaRPr lang="en-US" altLang="zh-CN" dirty="0"/>
          </a:p>
          <a:p>
            <a:r>
              <a:rPr lang="zh-CN" altLang="en-US" dirty="0"/>
              <a:t>看看编委情况，看看是否是国际</a:t>
            </a:r>
            <a:r>
              <a:rPr lang="en-US" altLang="zh-CN" dirty="0"/>
              <a:t>//</a:t>
            </a:r>
            <a:r>
              <a:rPr lang="zh-CN" altLang="en-US" dirty="0"/>
              <a:t>区域性文章</a:t>
            </a:r>
            <a:endParaRPr lang="en-US" altLang="zh-CN" dirty="0"/>
          </a:p>
          <a:p>
            <a:r>
              <a:rPr lang="zh-CN" altLang="en-US" dirty="0"/>
              <a:t>期刊的性质是否是</a:t>
            </a:r>
            <a:r>
              <a:rPr lang="en-US" altLang="zh-CN" dirty="0"/>
              <a:t>open access</a:t>
            </a:r>
            <a:r>
              <a:rPr lang="zh-CN" altLang="en-US" dirty="0"/>
              <a:t>，</a:t>
            </a:r>
            <a:r>
              <a:rPr lang="en-US" altLang="zh-CN" dirty="0"/>
              <a:t>OA</a:t>
            </a:r>
            <a:r>
              <a:rPr lang="zh-CN" altLang="en-US" dirty="0"/>
              <a:t>期刊的文章所有人都能免费访问，甄别</a:t>
            </a:r>
            <a:r>
              <a:rPr lang="en-US" altLang="zh-CN" dirty="0"/>
              <a:t>OA</a:t>
            </a:r>
            <a:r>
              <a:rPr lang="zh-CN" altLang="en-US" dirty="0"/>
              <a:t>期刊质量</a:t>
            </a:r>
            <a:endParaRPr lang="en-US" altLang="zh-CN" dirty="0"/>
          </a:p>
          <a:p>
            <a:r>
              <a:rPr lang="zh-CN" altLang="en-US" dirty="0"/>
              <a:t>请教</a:t>
            </a:r>
            <a:r>
              <a:rPr lang="en-US" altLang="zh-CN" dirty="0"/>
              <a:t>1</a:t>
            </a:r>
            <a:r>
              <a:rPr lang="zh-CN" altLang="en-US" dirty="0"/>
              <a:t>手经验，了解期刊的投稿流程与周期</a:t>
            </a:r>
            <a:endParaRPr lang="en-US" altLang="zh-CN" dirty="0"/>
          </a:p>
          <a:p>
            <a:endParaRPr lang="en-US" altLang="zh-CN" dirty="0"/>
          </a:p>
          <a:p>
            <a:r>
              <a:rPr lang="zh-CN" altLang="en-US" dirty="0"/>
              <a:t>解释的角度</a:t>
            </a:r>
            <a:endParaRPr lang="en-US" altLang="zh-CN" dirty="0"/>
          </a:p>
          <a:p>
            <a:r>
              <a:rPr lang="zh-CN" altLang="en-US" dirty="0"/>
              <a:t>黑色的字考虑的几点</a:t>
            </a:r>
            <a:r>
              <a:rPr lang="en-US" altLang="zh-CN" dirty="0"/>
              <a:t>—</a:t>
            </a:r>
            <a:r>
              <a:rPr lang="zh-CN" altLang="en-US" dirty="0"/>
              <a:t>红色的是检验方式（先说黑色，再说红色）</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通过以上的步骤，我们基本上可以选出</a:t>
            </a:r>
            <a:r>
              <a:rPr lang="en-US" altLang="zh-CN" dirty="0"/>
              <a:t>3-5</a:t>
            </a:r>
            <a:r>
              <a:rPr lang="zh-CN" altLang="en-US" dirty="0"/>
              <a:t>本期刊，为了进一步确认是否合适，我们可以进入期刊的主页，我们可以看到右边有</a:t>
            </a:r>
            <a:r>
              <a:rPr lang="en-US" altLang="zh-CN" dirty="0"/>
              <a:t>Aims and scope</a:t>
            </a:r>
            <a:r>
              <a:rPr lang="zh-CN" altLang="en-US" dirty="0"/>
              <a:t>，文章是否符合期刊收稿的要求，可以再查看一下</a:t>
            </a:r>
            <a:r>
              <a:rPr lang="en-US" altLang="zh-CN" dirty="0"/>
              <a:t>sample article</a:t>
            </a:r>
            <a:r>
              <a:rPr lang="zh-CN" altLang="en-US" dirty="0"/>
              <a:t>看一下主编的偏好。如果确定向期刊投稿的话，我们可以点击</a:t>
            </a:r>
            <a:r>
              <a:rPr lang="en-US" altLang="zh-CN" dirty="0"/>
              <a:t>Author Guideline</a:t>
            </a:r>
            <a:endParaRPr lang="en-US" altLang="zh-CN" dirty="0"/>
          </a:p>
          <a:p>
            <a:endParaRPr lang="en-US" altLang="zh-CN" dirty="0"/>
          </a:p>
          <a:p>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期刊方面，</a:t>
            </a:r>
            <a:r>
              <a:rPr lang="en-US" altLang="zh-CN" dirty="0"/>
              <a:t>Emerald</a:t>
            </a:r>
            <a:r>
              <a:rPr lang="zh-CN" altLang="en-US" dirty="0"/>
              <a:t>在管理学领域共有</a:t>
            </a:r>
            <a:r>
              <a:rPr lang="en-US" altLang="zh-CN" dirty="0"/>
              <a:t>283</a:t>
            </a:r>
            <a:r>
              <a:rPr lang="zh-CN" altLang="en-US" dirty="0"/>
              <a:t>种期刊，是该研究领域单一出版量最大的出版社之一</a:t>
            </a:r>
            <a:endParaRPr lang="en-US" altLang="zh-CN" dirty="0"/>
          </a:p>
          <a:p>
            <a:r>
              <a:rPr lang="zh-CN" altLang="en-US" dirty="0"/>
              <a:t>范围涵盖了管理学五大分支学科，另外还涉及一些跨学科和交叉领域的期刊 如教育管理 环境管理等等</a:t>
            </a:r>
            <a:endParaRPr lang="en-US" altLang="zh-CN" dirty="0"/>
          </a:p>
          <a:p>
            <a:r>
              <a:rPr lang="zh-CN" altLang="en-US" dirty="0"/>
              <a:t>管理学期刊分为左边这</a:t>
            </a:r>
            <a:r>
              <a:rPr lang="en-US" altLang="zh-CN" dirty="0"/>
              <a:t>12</a:t>
            </a:r>
            <a:r>
              <a:rPr lang="zh-CN" altLang="en-US" dirty="0"/>
              <a:t>个学科合集，其中运营物流与质量管理、市场营销、信息知识管理、旅游管理等都是我们的优势学科合集</a:t>
            </a:r>
            <a:endParaRPr lang="en-US" altLang="zh-CN" dirty="0"/>
          </a:p>
        </p:txBody>
      </p:sp>
      <p:sp>
        <p:nvSpPr>
          <p:cNvPr id="4" name="灯片编号占位符 3"/>
          <p:cNvSpPr>
            <a:spLocks noGrp="1"/>
          </p:cNvSpPr>
          <p:nvPr>
            <p:ph type="sldNum" sz="quarter" idx="5"/>
          </p:nvPr>
        </p:nvSpPr>
        <p:spPr/>
        <p:txBody>
          <a:bodyPr/>
          <a:lstStyle/>
          <a:p>
            <a:fld id="{B8D8F003-5DD9-497A-AD81-475E865C91C7}"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在确定了期刊以后，我们就需要根据期刊的要求对文章格式进行修改。我们经常收到作者关于文章格式的询问，但其实这些信息在官网上都是有的。</a:t>
            </a:r>
            <a:endParaRPr lang="en-US" altLang="zh-CN" dirty="0"/>
          </a:p>
          <a:p>
            <a:r>
              <a:rPr lang="zh-CN" altLang="en-US" dirty="0"/>
              <a:t>我们在期刊主页找到</a:t>
            </a:r>
            <a:r>
              <a:rPr lang="en-US" altLang="zh-CN" dirty="0"/>
              <a:t>author guideline</a:t>
            </a:r>
            <a:r>
              <a:rPr lang="zh-CN" altLang="en-US" dirty="0"/>
              <a:t>就能够查询到非常详细的内容格式要求及规范</a:t>
            </a:r>
            <a:endParaRPr lang="en-US" altLang="zh-CN" dirty="0"/>
          </a:p>
          <a:p>
            <a:r>
              <a:rPr lang="zh-CN" altLang="en-US" dirty="0"/>
              <a:t>这里列出了一些较为常见的要求和一般标准，例如</a:t>
            </a:r>
            <a:r>
              <a:rPr lang="en-US" altLang="zh-CN" dirty="0"/>
              <a:t>AI</a:t>
            </a:r>
            <a:r>
              <a:rPr lang="zh-CN" altLang="en-US" dirty="0"/>
              <a:t>的使用限制，文章字数显示、参考文献格式（通常是哈佛格式）、文本格式、图片分辨率、以及图表是否需要单独提交等等</a:t>
            </a:r>
            <a:endParaRPr lang="en-US" altLang="zh-CN" dirty="0"/>
          </a:p>
          <a:p>
            <a:r>
              <a:rPr lang="zh-CN" altLang="en-US" dirty="0"/>
              <a:t>一般而言，</a:t>
            </a:r>
            <a:r>
              <a:rPr lang="en-US" altLang="zh-CN" dirty="0"/>
              <a:t>Emerald</a:t>
            </a:r>
            <a:r>
              <a:rPr lang="zh-CN" altLang="en-US" dirty="0"/>
              <a:t>的大部分期刊都是要求图表单独提交的，大家可以根据这个仔细修改文章  </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a:solidFill>
                  <a:schemeClr val="tx1"/>
                </a:solidFill>
                <a:effectLst/>
                <a:cs typeface="+mn-cs"/>
              </a:rPr>
              <a:t>在修改完格式以后就可以开始进行投稿操作了。</a:t>
            </a:r>
            <a:r>
              <a:rPr lang="zh-CN" altLang="zh-CN" sz="1200" kern="1200" dirty="0">
                <a:solidFill>
                  <a:schemeClr val="tx1"/>
                </a:solidFill>
                <a:effectLst/>
                <a:cs typeface="+mn-cs"/>
              </a:rPr>
              <a:t>当我们决定向这本期刊投稿时，我们需要注意的是，论文正文不能包含任何作者信息，同时，我们建议大家再投稿的时候附上一封</a:t>
            </a:r>
            <a:r>
              <a:rPr lang="en-US" altLang="zh-CN" sz="1200" b="1" kern="1200" dirty="0">
                <a:solidFill>
                  <a:schemeClr val="tx1"/>
                </a:solidFill>
                <a:effectLst/>
                <a:cs typeface="+mn-cs"/>
              </a:rPr>
              <a:t>Covering letter</a:t>
            </a:r>
            <a:r>
              <a:rPr lang="zh-CN" altLang="zh-CN" sz="1200" b="1" kern="1200" dirty="0">
                <a:solidFill>
                  <a:schemeClr val="tx1"/>
                </a:solidFill>
                <a:effectLst/>
                <a:cs typeface="+mn-cs"/>
              </a:rPr>
              <a:t>，</a:t>
            </a:r>
            <a:r>
              <a:rPr lang="zh-CN" altLang="zh-CN" sz="1200" kern="1200" dirty="0">
                <a:solidFill>
                  <a:schemeClr val="tx1"/>
                </a:solidFill>
                <a:effectLst/>
                <a:cs typeface="+mn-cs"/>
              </a:rPr>
              <a:t>用来陈述向这本期刊投稿的原因。如果我们这篇文章的研究方向是一个新的思路，则更要在</a:t>
            </a:r>
            <a:r>
              <a:rPr lang="en-US" altLang="zh-CN" sz="1200" kern="1200" dirty="0">
                <a:solidFill>
                  <a:schemeClr val="tx1"/>
                </a:solidFill>
                <a:effectLst/>
                <a:cs typeface="+mn-cs"/>
              </a:rPr>
              <a:t>covering letter</a:t>
            </a:r>
            <a:r>
              <a:rPr lang="zh-CN" altLang="zh-CN" sz="1200" kern="1200" dirty="0">
                <a:solidFill>
                  <a:schemeClr val="tx1"/>
                </a:solidFill>
                <a:effectLst/>
                <a:cs typeface="+mn-cs"/>
              </a:rPr>
              <a:t>中说明，不然就很可能被直接判定为不符合期刊主题被拒稿了。</a:t>
            </a:r>
            <a:r>
              <a:rPr lang="en-US" altLang="zh-CN" sz="1200" kern="1200" dirty="0">
                <a:solidFill>
                  <a:schemeClr val="tx1"/>
                </a:solidFill>
                <a:effectLst/>
                <a:cs typeface="+mn-cs"/>
              </a:rPr>
              <a:t>Covering letter</a:t>
            </a:r>
            <a:r>
              <a:rPr lang="zh-CN" altLang="zh-CN" sz="1200" kern="1200" dirty="0">
                <a:solidFill>
                  <a:schemeClr val="tx1"/>
                </a:solidFill>
                <a:effectLst/>
                <a:cs typeface="+mn-cs"/>
              </a:rPr>
              <a:t>是作者和主编交流的一个机会，所以大家一定要注意把握。</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Emerald</a:t>
            </a:r>
            <a:r>
              <a:rPr lang="zh-CN" altLang="en-US" dirty="0"/>
              <a:t>所有期刊都是通过</a:t>
            </a:r>
            <a:r>
              <a:rPr lang="en-US" altLang="zh-CN" dirty="0" err="1"/>
              <a:t>ScholarOne</a:t>
            </a:r>
            <a:r>
              <a:rPr lang="zh-CN" altLang="en-US" dirty="0"/>
              <a:t>进行投稿的</a:t>
            </a:r>
            <a:endParaRPr lang="en-US" altLang="zh-CN" dirty="0"/>
          </a:p>
          <a:p>
            <a:r>
              <a:rPr lang="zh-CN" altLang="en-US" dirty="0"/>
              <a:t>每一本不同的期刊都需要注册一个</a:t>
            </a:r>
            <a:r>
              <a:rPr lang="en-US" altLang="zh-CN" dirty="0" err="1"/>
              <a:t>ScholarOne</a:t>
            </a:r>
            <a:r>
              <a:rPr lang="zh-CN" altLang="en-US" dirty="0"/>
              <a:t>的账号</a:t>
            </a:r>
            <a:endParaRPr lang="en-US" altLang="zh-CN" dirty="0"/>
          </a:p>
          <a:p>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zh-CN" altLang="zh-CN" sz="1200" kern="1200" dirty="0">
                <a:solidFill>
                  <a:schemeClr val="tx1"/>
                </a:solidFill>
                <a:effectLst/>
                <a:latin typeface="+mn-lt"/>
                <a:ea typeface="+mn-ea"/>
                <a:cs typeface="+mn-cs"/>
              </a:rPr>
              <a:t>作者</a:t>
            </a:r>
            <a:r>
              <a:rPr lang="zh-CN" altLang="en-US" sz="1200" kern="1200" dirty="0">
                <a:solidFill>
                  <a:schemeClr val="tx1"/>
                </a:solidFill>
                <a:effectLst/>
                <a:latin typeface="+mn-lt"/>
                <a:ea typeface="+mn-ea"/>
                <a:cs typeface="+mn-cs"/>
              </a:rPr>
              <a:t>将文章向</a:t>
            </a:r>
            <a:r>
              <a:rPr lang="zh-CN" altLang="zh-CN" sz="1200" kern="1200" dirty="0">
                <a:solidFill>
                  <a:schemeClr val="tx1"/>
                </a:solidFill>
                <a:effectLst/>
                <a:latin typeface="+mn-lt"/>
                <a:ea typeface="+mn-ea"/>
                <a:cs typeface="+mn-cs"/>
              </a:rPr>
              <a:t>期刊投稿以后，就进入到</a:t>
            </a:r>
            <a:r>
              <a:rPr lang="zh-CN" altLang="en-US" sz="1200" kern="1200" dirty="0">
                <a:solidFill>
                  <a:schemeClr val="tx1"/>
                </a:solidFill>
                <a:effectLst/>
                <a:latin typeface="+mn-lt"/>
                <a:ea typeface="+mn-ea"/>
                <a:cs typeface="+mn-cs"/>
              </a:rPr>
              <a:t>评审流程</a:t>
            </a:r>
            <a:r>
              <a:rPr lang="zh-CN" altLang="zh-CN" sz="1200" kern="1200" dirty="0">
                <a:solidFill>
                  <a:schemeClr val="tx1"/>
                </a:solidFill>
                <a:effectLst/>
                <a:latin typeface="+mn-lt"/>
                <a:ea typeface="+mn-ea"/>
                <a:cs typeface="+mn-cs"/>
              </a:rPr>
              <a:t>。</a:t>
            </a:r>
            <a:endParaRPr lang="en-US" altLang="zh-CN" sz="1200" kern="1200" dirty="0">
              <a:solidFill>
                <a:schemeClr val="tx1"/>
              </a:solidFill>
              <a:effectLst/>
              <a:latin typeface="+mn-lt"/>
              <a:ea typeface="+mn-ea"/>
              <a:cs typeface="+mn-cs"/>
            </a:endParaRPr>
          </a:p>
          <a:p>
            <a:pPr lvl="0"/>
            <a:r>
              <a:rPr lang="zh-CN" altLang="en-US" sz="1200" kern="1200" dirty="0">
                <a:solidFill>
                  <a:schemeClr val="tx1"/>
                </a:solidFill>
                <a:effectLst/>
                <a:latin typeface="+mn-lt"/>
                <a:ea typeface="+mn-ea"/>
                <a:cs typeface="+mn-cs"/>
              </a:rPr>
              <a:t>这里给大家展示了一下审稿过程中几个重要的流程节点。首先文章会由出版商进行初选，看看是否符合国际出版范式，通过初选的文章会交给主编进行初审，查看是否符合期刊的主题范畴，符合的话就会分配审稿人，进行同行评审，</a:t>
            </a:r>
            <a:r>
              <a:rPr lang="en-US" altLang="zh-CN" sz="1200" kern="1200" dirty="0">
                <a:solidFill>
                  <a:schemeClr val="tx1"/>
                </a:solidFill>
                <a:effectLst/>
                <a:latin typeface="+mn-lt"/>
                <a:ea typeface="+mn-ea"/>
                <a:cs typeface="+mn-cs"/>
              </a:rPr>
              <a:t>Emerald</a:t>
            </a:r>
            <a:r>
              <a:rPr lang="zh-CN" altLang="en-US" sz="1200" kern="1200" dirty="0">
                <a:solidFill>
                  <a:schemeClr val="tx1"/>
                </a:solidFill>
                <a:effectLst/>
                <a:latin typeface="+mn-lt"/>
                <a:ea typeface="+mn-ea"/>
                <a:cs typeface="+mn-cs"/>
              </a:rPr>
              <a:t>采用的都是两轮同行双盲评审。评审结束后，评审人会将评审意见交给主编，由主编做最后的决定，是接受，修改还是拒稿。整个的审稿周期在理想情况下会持续</a:t>
            </a:r>
            <a:r>
              <a:rPr lang="en-US" altLang="zh-CN" sz="1200" kern="1200" dirty="0">
                <a:solidFill>
                  <a:schemeClr val="tx1"/>
                </a:solidFill>
                <a:effectLst/>
                <a:latin typeface="+mn-lt"/>
                <a:ea typeface="+mn-ea"/>
                <a:cs typeface="+mn-cs"/>
              </a:rPr>
              <a:t>3-4</a:t>
            </a:r>
            <a:r>
              <a:rPr lang="zh-CN" altLang="en-US" sz="1200" kern="1200" dirty="0">
                <a:solidFill>
                  <a:schemeClr val="tx1"/>
                </a:solidFill>
                <a:effectLst/>
                <a:latin typeface="+mn-lt"/>
                <a:ea typeface="+mn-ea"/>
                <a:cs typeface="+mn-cs"/>
              </a:rPr>
              <a:t>个月，但最终还是要看不同期刊的具体情况。</a:t>
            </a:r>
            <a:endParaRPr lang="en-US" altLang="zh-CN"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t>我们在审稿流程中提到了修改的环节，其实大部分文章在最终收稿之前都需要经历修改这一步，甚至我们看到有的稿件经过了</a:t>
            </a:r>
            <a:r>
              <a:rPr lang="en-US" altLang="zh-CN" dirty="0"/>
              <a:t>3-4</a:t>
            </a:r>
            <a:r>
              <a:rPr lang="zh-CN" altLang="en-US" dirty="0"/>
              <a:t>轮修改才被接受。针对如果根据审稿意见修改文章，我们之前在与南开大学图书馆副馆长的谈话中了解到，修改可能会分为两种情况。</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solidFill>
                <a:effectLst/>
                <a:latin typeface="+mn-lt"/>
                <a:ea typeface="+mn-ea"/>
                <a:cs typeface="+mn-cs"/>
              </a:rPr>
              <a:t>我们前面审稿流程中提到了文章修改，其实大部分文章在最终被期刊接受前都需要进行修改</a:t>
            </a:r>
            <a:endParaRPr lang="en-US" altLang="zh-CN"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kern="1200" dirty="0">
                <a:solidFill>
                  <a:schemeClr val="tx1"/>
                </a:solidFill>
                <a:effectLst/>
                <a:latin typeface="+mn-lt"/>
                <a:ea typeface="+mn-ea"/>
                <a:cs typeface="+mn-cs"/>
              </a:rPr>
              <a:t>Emerald</a:t>
            </a:r>
            <a:r>
              <a:rPr lang="zh-CN" altLang="en-US" sz="1200" kern="1200" dirty="0">
                <a:solidFill>
                  <a:schemeClr val="tx1"/>
                </a:solidFill>
                <a:effectLst/>
                <a:latin typeface="+mn-lt"/>
                <a:ea typeface="+mn-ea"/>
                <a:cs typeface="+mn-cs"/>
              </a:rPr>
              <a:t>是需要作者在提交修改的文稿时，在投稿系统中也同时提交</a:t>
            </a:r>
            <a:r>
              <a:rPr lang="en-US" altLang="zh-CN" sz="1200" kern="1200" dirty="0">
                <a:solidFill>
                  <a:schemeClr val="tx1"/>
                </a:solidFill>
                <a:effectLst/>
                <a:latin typeface="+mn-lt"/>
                <a:ea typeface="+mn-ea"/>
                <a:cs typeface="+mn-cs"/>
              </a:rPr>
              <a:t>revision note</a:t>
            </a:r>
            <a:r>
              <a:rPr lang="zh-CN" altLang="en-US" sz="1200" kern="1200" dirty="0">
                <a:solidFill>
                  <a:schemeClr val="tx1"/>
                </a:solidFill>
                <a:effectLst/>
                <a:latin typeface="+mn-lt"/>
                <a:ea typeface="+mn-ea"/>
                <a:cs typeface="+mn-cs"/>
              </a:rPr>
              <a:t>的，</a:t>
            </a:r>
            <a:r>
              <a:rPr lang="en-US" altLang="zh-CN" sz="1200" kern="1200" dirty="0">
                <a:solidFill>
                  <a:schemeClr val="tx1"/>
                </a:solidFill>
                <a:effectLst/>
                <a:latin typeface="+mn-lt"/>
                <a:ea typeface="+mn-ea"/>
                <a:cs typeface="+mn-cs"/>
              </a:rPr>
              <a:t>revision note</a:t>
            </a:r>
            <a:r>
              <a:rPr lang="zh-CN" altLang="en-US" sz="1200" kern="1200" dirty="0">
                <a:solidFill>
                  <a:schemeClr val="tx1"/>
                </a:solidFill>
                <a:effectLst/>
                <a:latin typeface="+mn-lt"/>
                <a:ea typeface="+mn-ea"/>
                <a:cs typeface="+mn-cs"/>
              </a:rPr>
              <a:t>中可以回应评审人提出的一些问题和修改建议，这样也会帮助审稿人和主编在看到大家的修改稿时，直接定位到我们修改的部分，了解我们修改文稿时的一些想法。</a:t>
            </a:r>
            <a:endParaRPr lang="en-US" altLang="zh-CN" sz="1200" kern="1200" dirty="0">
              <a:solidFill>
                <a:schemeClr val="tx1"/>
              </a:solidFill>
              <a:effectLst/>
              <a:latin typeface="+mn-lt"/>
              <a:ea typeface="+mn-ea"/>
              <a:cs typeface="+mn-cs"/>
            </a:endParaRPr>
          </a:p>
          <a:p>
            <a:pPr lvl="0"/>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之前对</a:t>
            </a:r>
            <a:r>
              <a:rPr lang="en-US" altLang="zh-CN" dirty="0"/>
              <a:t>Emerald</a:t>
            </a:r>
            <a:r>
              <a:rPr lang="zh-CN" altLang="en-US" dirty="0"/>
              <a:t>的主编做过一次调研，反馈的一些中国作者常见的现象</a:t>
            </a:r>
            <a:endParaRPr lang="en-US" altLang="zh-CN" dirty="0"/>
          </a:p>
          <a:p>
            <a:endParaRPr lang="en-US" altLang="zh-CN" dirty="0"/>
          </a:p>
          <a:p>
            <a:r>
              <a:rPr lang="zh-CN" altLang="en-US" dirty="0"/>
              <a:t>实在不确定的时候也可以在投稿前将摘要发给期刊主编</a:t>
            </a:r>
            <a:endParaRPr lang="en-US" altLang="zh-CN" dirty="0"/>
          </a:p>
          <a:p>
            <a:endParaRPr lang="en-US" altLang="zh-CN" dirty="0"/>
          </a:p>
          <a:p>
            <a:r>
              <a:rPr lang="zh-CN" altLang="en-US" dirty="0"/>
              <a:t>最后比较困扰的</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针对这一点呢，</a:t>
            </a:r>
            <a:r>
              <a:rPr lang="en-US" altLang="zh-CN" dirty="0"/>
              <a:t>Emerald</a:t>
            </a:r>
            <a:r>
              <a:rPr lang="zh-CN" altLang="en-US" dirty="0"/>
              <a:t>也是推出</a:t>
            </a:r>
            <a:endParaRPr lang="en-US" altLang="zh-CN" dirty="0"/>
          </a:p>
          <a:p>
            <a:pPr>
              <a:lnSpc>
                <a:spcPct val="120000"/>
              </a:lnSpc>
              <a:spcBef>
                <a:spcPct val="0"/>
              </a:spcBef>
              <a:spcAft>
                <a:spcPts val="1200"/>
              </a:spcAft>
              <a:buFontTx/>
              <a:buChar char="•"/>
            </a:pPr>
            <a:r>
              <a:rPr lang="zh-CN" altLang="en-US" dirty="0">
                <a:latin typeface="微软雅黑" panose="020B0503020204020204" pitchFamily="34" charset="-122"/>
              </a:rPr>
              <a:t>以</a:t>
            </a:r>
            <a:r>
              <a:rPr lang="zh-CN" altLang="en-US" dirty="0">
                <a:solidFill>
                  <a:srgbClr val="00B050"/>
                </a:solidFill>
                <a:latin typeface="微软雅黑" panose="020B0503020204020204" pitchFamily="34" charset="-122"/>
              </a:rPr>
              <a:t>行业视角</a:t>
            </a:r>
            <a:r>
              <a:rPr lang="zh-CN" altLang="en-US" dirty="0">
                <a:latin typeface="微软雅黑" panose="020B0503020204020204" pitchFamily="34" charset="-122"/>
              </a:rPr>
              <a:t>关注国际出版的标准及要点，不仅提升语言</a:t>
            </a:r>
            <a:endParaRPr lang="en-US" altLang="zh-CN" dirty="0">
              <a:latin typeface="微软雅黑" panose="020B0503020204020204" pitchFamily="34" charset="-122"/>
            </a:endParaRPr>
          </a:p>
          <a:p>
            <a:pPr>
              <a:lnSpc>
                <a:spcPct val="120000"/>
              </a:lnSpc>
              <a:spcBef>
                <a:spcPct val="0"/>
              </a:spcBef>
              <a:spcAft>
                <a:spcPts val="1800"/>
              </a:spcAft>
              <a:buFontTx/>
              <a:buChar char="•"/>
            </a:pPr>
            <a:r>
              <a:rPr lang="zh-CN" altLang="en-US" dirty="0">
                <a:latin typeface="微软雅黑" panose="020B0503020204020204" pitchFamily="34" charset="-122"/>
              </a:rPr>
              <a:t>会有出版社专业人员全程协助文章出版</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latin typeface="微软雅黑" panose="020B0503020204020204" pitchFamily="34" charset="-122"/>
              </a:rPr>
              <a:t>对于语言润色的服务，</a:t>
            </a:r>
            <a:r>
              <a:rPr lang="en-US" altLang="zh-CN" dirty="0">
                <a:latin typeface="微软雅黑" panose="020B0503020204020204" pitchFamily="34" charset="-122"/>
              </a:rPr>
              <a:t>Emerald</a:t>
            </a:r>
            <a:r>
              <a:rPr lang="zh-CN" altLang="en-US" dirty="0">
                <a:latin typeface="微软雅黑" panose="020B0503020204020204" pitchFamily="34" charset="-122"/>
              </a:rPr>
              <a:t>的语言编辑均为英语母语人士，博士专业学科背景。在我们的客户中，</a:t>
            </a:r>
            <a:r>
              <a:rPr lang="zh-CN" altLang="en-US" dirty="0">
                <a:latin typeface="微软雅黑" panose="020B0503020204020204" pitchFamily="34" charset="-122"/>
                <a:ea typeface="微软雅黑" panose="020B0503020204020204" pitchFamily="34" charset="-122"/>
              </a:rPr>
              <a:t>清华大学也是语言编辑服务的重点客户。</a:t>
            </a:r>
            <a:endParaRPr lang="en-US" altLang="zh-CN" dirty="0">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latin typeface="微软雅黑" panose="020B0503020204020204" pitchFamily="34" charset="-122"/>
                <a:ea typeface="微软雅黑" panose="020B0503020204020204" pitchFamily="34" charset="-122"/>
              </a:rPr>
              <a:t>对于出版支持服务：</a:t>
            </a:r>
            <a:endParaRPr lang="en-US" altLang="zh-CN" dirty="0">
              <a:latin typeface="微软雅黑" panose="020B0503020204020204" pitchFamily="34" charset="-122"/>
            </a:endParaRPr>
          </a:p>
          <a:p>
            <a:pPr lvl="1">
              <a:lnSpc>
                <a:spcPct val="120000"/>
              </a:lnSpc>
              <a:spcBef>
                <a:spcPct val="0"/>
              </a:spcBef>
              <a:spcAft>
                <a:spcPts val="1200"/>
              </a:spcAft>
              <a:buFont typeface="Wingdings" panose="05000000000000000000" pitchFamily="2" charset="2"/>
              <a:buChar char="Ø"/>
            </a:pPr>
            <a:r>
              <a:rPr lang="zh-CN" altLang="en-US" sz="1200" dirty="0">
                <a:latin typeface="楷体" panose="02010609060101010101" pitchFamily="49" charset="-122"/>
                <a:ea typeface="楷体" panose="02010609060101010101" pitchFamily="49" charset="-122"/>
              </a:rPr>
              <a:t>目标期刊选择</a:t>
            </a:r>
            <a:endParaRPr lang="en-US" altLang="zh-CN" sz="1200" dirty="0">
              <a:latin typeface="楷体" panose="02010609060101010101" pitchFamily="49" charset="-122"/>
              <a:ea typeface="楷体" panose="02010609060101010101" pitchFamily="49" charset="-122"/>
            </a:endParaRPr>
          </a:p>
          <a:p>
            <a:pPr lvl="1">
              <a:lnSpc>
                <a:spcPct val="120000"/>
              </a:lnSpc>
              <a:spcBef>
                <a:spcPct val="0"/>
              </a:spcBef>
              <a:spcAft>
                <a:spcPts val="1200"/>
              </a:spcAft>
              <a:buFont typeface="Wingdings" panose="05000000000000000000" pitchFamily="2" charset="2"/>
              <a:buChar char="Ø"/>
            </a:pPr>
            <a:r>
              <a:rPr lang="zh-CN" altLang="en-US" sz="1200" dirty="0">
                <a:latin typeface="楷体" panose="02010609060101010101" pitchFamily="49" charset="-122"/>
                <a:ea typeface="楷体" panose="02010609060101010101" pitchFamily="49" charset="-122"/>
              </a:rPr>
              <a:t>从出版角度初审文章并提出修改建议</a:t>
            </a:r>
            <a:endParaRPr lang="en-US" altLang="zh-CN" sz="1200" dirty="0">
              <a:latin typeface="楷体" panose="02010609060101010101" pitchFamily="49" charset="-122"/>
              <a:ea typeface="楷体" panose="02010609060101010101" pitchFamily="49" charset="-122"/>
            </a:endParaRPr>
          </a:p>
          <a:p>
            <a:pPr lvl="1">
              <a:lnSpc>
                <a:spcPct val="120000"/>
              </a:lnSpc>
              <a:spcBef>
                <a:spcPct val="0"/>
              </a:spcBef>
              <a:spcAft>
                <a:spcPts val="1200"/>
              </a:spcAft>
              <a:buFont typeface="Wingdings" panose="05000000000000000000" pitchFamily="2" charset="2"/>
              <a:buChar char="Ø"/>
            </a:pPr>
            <a:r>
              <a:rPr lang="zh-CN" altLang="en-US" sz="1200" dirty="0">
                <a:latin typeface="楷体" panose="02010609060101010101" pitchFamily="49" charset="-122"/>
                <a:ea typeface="楷体" panose="02010609060101010101" pitchFamily="49" charset="-122"/>
              </a:rPr>
              <a:t>投稿协助（</a:t>
            </a:r>
            <a:r>
              <a:rPr lang="en-US" altLang="zh-CN" sz="1200" dirty="0">
                <a:latin typeface="楷体" panose="02010609060101010101" pitchFamily="49" charset="-122"/>
                <a:ea typeface="楷体" panose="02010609060101010101" pitchFamily="49" charset="-122"/>
              </a:rPr>
              <a:t>cover letter</a:t>
            </a:r>
            <a:r>
              <a:rPr lang="zh-CN" altLang="en-US" sz="1200" dirty="0">
                <a:latin typeface="楷体" panose="02010609060101010101" pitchFamily="49" charset="-122"/>
                <a:ea typeface="楷体" panose="02010609060101010101" pitchFamily="49" charset="-122"/>
              </a:rPr>
              <a:t>建议、代投稿等）</a:t>
            </a:r>
            <a:endParaRPr lang="en-US" altLang="zh-CN" sz="1200" dirty="0">
              <a:latin typeface="楷体" panose="02010609060101010101" pitchFamily="49" charset="-122"/>
              <a:ea typeface="楷体" panose="02010609060101010101" pitchFamily="49" charset="-122"/>
            </a:endParaRPr>
          </a:p>
          <a:p>
            <a:pPr lvl="1">
              <a:lnSpc>
                <a:spcPct val="120000"/>
              </a:lnSpc>
              <a:spcBef>
                <a:spcPct val="0"/>
              </a:spcBef>
              <a:spcAft>
                <a:spcPts val="1800"/>
              </a:spcAft>
              <a:buFont typeface="Wingdings" panose="05000000000000000000" pitchFamily="2" charset="2"/>
              <a:buChar char="Ø"/>
            </a:pPr>
            <a:r>
              <a:rPr lang="zh-CN" altLang="en-US" sz="1200" dirty="0">
                <a:latin typeface="楷体" panose="02010609060101010101" pitchFamily="49" charset="-122"/>
                <a:ea typeface="楷体" panose="02010609060101010101" pitchFamily="49" charset="-122"/>
              </a:rPr>
              <a:t>投稿后评审意见解读、免费返修</a:t>
            </a:r>
            <a:endParaRPr lang="en-US" altLang="zh-CN" sz="1200" dirty="0">
              <a:latin typeface="楷体" panose="02010609060101010101" pitchFamily="49" charset="-122"/>
              <a:ea typeface="楷体" panose="02010609060101010101" pitchFamily="49" charset="-122"/>
            </a:endParaRPr>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8D8F003-5DD9-497A-AD81-475E865C91C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全部内容，如果有疑问的话，可以通过邮箱来联系我们，非常感谢大家的聆听。</a:t>
            </a:r>
            <a:endParaRPr lang="zh-CN" altLang="en-US" dirty="0"/>
          </a:p>
        </p:txBody>
      </p:sp>
      <p:sp>
        <p:nvSpPr>
          <p:cNvPr id="4" name="灯片编号占位符 3"/>
          <p:cNvSpPr>
            <a:spLocks noGrp="1"/>
          </p:cNvSpPr>
          <p:nvPr>
            <p:ph type="sldNum" sz="quarter" idx="5"/>
          </p:nvPr>
        </p:nvSpPr>
        <p:spPr/>
        <p:txBody>
          <a:bodyPr/>
          <a:lstStyle/>
          <a:p>
            <a:fld id="{B8D8F003-5DD9-497A-AD81-475E865C91C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第</a:t>
            </a:r>
            <a:r>
              <a:rPr lang="zh-CN" altLang="en-US" dirty="0"/>
              <a:t>一个合集是商业管理与战略，包含</a:t>
            </a:r>
            <a:r>
              <a:rPr lang="en-US" altLang="zh-CN" dirty="0"/>
              <a:t>50</a:t>
            </a:r>
            <a:r>
              <a:rPr lang="zh-CN" altLang="en-US" dirty="0"/>
              <a:t>种</a:t>
            </a:r>
            <a:r>
              <a:rPr lang="en-US" altLang="zh-CN" dirty="0"/>
              <a:t>WOS</a:t>
            </a:r>
            <a:r>
              <a:rPr lang="zh-CN" altLang="en-US" dirty="0"/>
              <a:t>收录期刊，其中超过一半为</a:t>
            </a:r>
            <a:r>
              <a:rPr lang="en-US" altLang="zh-CN" dirty="0"/>
              <a:t>Q1</a:t>
            </a:r>
            <a:r>
              <a:rPr lang="zh-CN" altLang="en-US" dirty="0"/>
              <a:t>、</a:t>
            </a:r>
            <a:r>
              <a:rPr lang="en-US" altLang="zh-CN" dirty="0"/>
              <a:t>Q2</a:t>
            </a:r>
            <a:r>
              <a:rPr lang="zh-CN" altLang="en-US" dirty="0"/>
              <a:t>区的期刊。</a:t>
            </a:r>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800" b="0" i="0" u="none" strike="noStrike" dirty="0">
                <a:solidFill>
                  <a:srgbClr val="000000"/>
                </a:solidFill>
                <a:effectLst/>
                <a:latin typeface="宋体" panose="02010600030101010101" pitchFamily="2" charset="-122"/>
                <a:ea typeface="宋体" panose="02010600030101010101" pitchFamily="2" charset="-122"/>
              </a:rPr>
              <a:t>第二、三本影响因子在今年期刊</a:t>
            </a:r>
            <a:r>
              <a:rPr lang="en-US" altLang="zh-CN" sz="1800" b="0" i="0" u="none" strike="noStrike" dirty="0">
                <a:solidFill>
                  <a:srgbClr val="000000"/>
                </a:solidFill>
                <a:effectLst/>
                <a:latin typeface="宋体" panose="02010600030101010101" pitchFamily="2" charset="-122"/>
                <a:ea typeface="宋体" panose="02010600030101010101" pitchFamily="2" charset="-122"/>
              </a:rPr>
              <a:t>IF</a:t>
            </a:r>
            <a:r>
              <a:rPr lang="zh-CN" altLang="en-US" sz="1800" b="0" i="0" u="none" strike="noStrike" dirty="0">
                <a:solidFill>
                  <a:srgbClr val="000000"/>
                </a:solidFill>
                <a:effectLst/>
                <a:latin typeface="宋体" panose="02010600030101010101" pitchFamily="2" charset="-122"/>
                <a:ea typeface="宋体" panose="02010600030101010101" pitchFamily="2" charset="-122"/>
              </a:rPr>
              <a:t>普遍下降的情况下还能够实现逆增长，是很不容易的</a:t>
            </a:r>
            <a:endParaRPr lang="en-US" altLang="zh-CN" sz="1800" b="0" i="0" u="none" strike="noStrike" dirty="0">
              <a:solidFill>
                <a:srgbClr val="000000"/>
              </a:solidFill>
              <a:effectLst/>
              <a:latin typeface="宋体" panose="02010600030101010101" pitchFamily="2" charset="-122"/>
              <a:ea typeface="宋体" panose="02010600030101010101" pitchFamily="2" charset="-122"/>
            </a:endParaRP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市场营销合集中有</a:t>
            </a:r>
            <a:r>
              <a:rPr lang="en-US" altLang="zh-CN" dirty="0"/>
              <a:t>12</a:t>
            </a:r>
            <a:r>
              <a:rPr lang="zh-CN" altLang="en-US" dirty="0"/>
              <a:t>本期刊被</a:t>
            </a:r>
            <a:r>
              <a:rPr lang="en-US" altLang="zh-CN" dirty="0"/>
              <a:t>SSCI</a:t>
            </a:r>
            <a:r>
              <a:rPr lang="zh-CN" altLang="en-US" dirty="0"/>
              <a:t>收录，其中部分具有很强的主题针对性</a:t>
            </a:r>
            <a:endParaRPr lang="en-US" altLang="zh-CN" dirty="0"/>
          </a:p>
          <a:p>
            <a:endParaRPr lang="en-US" altLang="zh-CN" dirty="0"/>
          </a:p>
          <a:p>
            <a:r>
              <a:rPr lang="zh-CN" altLang="en-US" dirty="0"/>
              <a:t>三本均为收录期刊 且相对来说主题范围较广</a:t>
            </a:r>
            <a:endParaRPr lang="zh-CN" altLang="en-US" dirty="0"/>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5F650DF-69ED-4A59-8E8A-B8D600F9807D}" type="slidenum">
              <a:rPr kumimoji="0" lang="zh-CN" altLang="en-US" sz="12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zh-CN" altLang="en-US" sz="1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800" b="0">
                <a:solidFill>
                  <a:srgbClr val="066E75"/>
                </a:solidFill>
                <a:latin typeface="造字工房言宋（非商用）常规体" pitchFamily="2" charset="-122"/>
                <a:ea typeface="造字工房言宋（非商用）常规体" pitchFamily="2" charset="-122"/>
              </a:defRPr>
            </a:lvl1pPr>
          </a:lstStyle>
          <a:p>
            <a:r>
              <a:rPr lang="zh-CN" altLang="en-US" dirty="0"/>
              <a:t>单击此处编辑母版标题样式</a:t>
            </a:r>
            <a:endParaRPr lang="zh-CN" altLang="en-US" dirty="0"/>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solidFill>
                  <a:srgbClr val="7A9C9E"/>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3A35DCF1-535F-B640-82FC-30A92388BB20}"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1F2295-EAF6-204E-B952-E48BF672004D}"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3A35DCF1-535F-B640-82FC-30A92388BB20}"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1F2295-EAF6-204E-B952-E48BF672004D}" type="slidenum">
              <a:rPr lang="en-US" smtClean="0"/>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35DCF1-535F-B640-82FC-30A92388BB20}"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1F2295-EAF6-204E-B952-E48BF672004D}" type="slidenum">
              <a:rPr lang="en-US" smtClean="0"/>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3A35DCF1-535F-B640-82FC-30A92388BB20}"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1F2295-EAF6-204E-B952-E48BF672004D}" type="slidenum">
              <a:rPr lang="en-US" smtClean="0"/>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0"/>
          </p:nvPr>
        </p:nvSpPr>
        <p:spPr/>
        <p:txBody>
          <a:bodyPr/>
          <a:lstStyle/>
          <a:p>
            <a:fld id="{3A35DCF1-535F-B640-82FC-30A92388BB20}"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1F2295-EAF6-204E-B952-E48BF672004D}" type="slidenum">
              <a:rPr lang="en-US" smtClean="0"/>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3A35DCF1-535F-B640-82FC-30A92388BB20}"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1F2295-EAF6-204E-B952-E48BF672004D}" type="slidenum">
              <a:rPr lang="en-US" smtClean="0"/>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3A35DCF1-535F-B640-82FC-30A92388BB20}"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1F2295-EAF6-204E-B952-E48BF672004D}" type="slidenum">
              <a:rPr lang="en-US" smtClean="0"/>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800" b="0">
                <a:solidFill>
                  <a:srgbClr val="066E75"/>
                </a:solidFill>
                <a:latin typeface="造字工房言宋（非商用）常规体" pitchFamily="2" charset="-122"/>
                <a:ea typeface="造字工房言宋（非商用）常规体" pitchFamily="2" charset="-122"/>
              </a:defRPr>
            </a:lvl1pPr>
          </a:lstStyle>
          <a:p>
            <a:r>
              <a:rPr lang="zh-CN" altLang="en-US" dirty="0"/>
              <a:t>单击此处编辑母版标题样式</a:t>
            </a:r>
            <a:endParaRPr lang="zh-CN" altLang="en-US" dirty="0"/>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solidFill>
                  <a:srgbClr val="7A9C9E"/>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850" y="2147489"/>
            <a:ext cx="10515600" cy="2852737"/>
          </a:xfrm>
        </p:spPr>
        <p:txBody>
          <a:bodyPr anchor="b">
            <a:normAutofit/>
          </a:bodyPr>
          <a:lstStyle>
            <a:lvl1pPr>
              <a:defRPr sz="6000" b="1">
                <a:solidFill>
                  <a:srgbClr val="066E75"/>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nvPr>
        </p:nvSpPr>
        <p:spPr>
          <a:xfrm>
            <a:off x="831850" y="5027214"/>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753460"/>
          </a:xfrm>
        </p:spPr>
        <p:txBody>
          <a:bodyPr>
            <a:normAutofit/>
          </a:bodyPr>
          <a:lstStyle>
            <a:lvl1pPr>
              <a:defRPr sz="3200">
                <a:solidFill>
                  <a:srgbClr val="066E75"/>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单击此处编辑母版标题样式</a:t>
            </a:r>
            <a:endParaRPr lang="zh-CN" altLang="en-US" dirty="0"/>
          </a:p>
        </p:txBody>
      </p:sp>
      <p:sp>
        <p:nvSpPr>
          <p:cNvPr id="3" name="内容占位符 2"/>
          <p:cNvSpPr>
            <a:spLocks noGrp="1"/>
          </p:cNvSpPr>
          <p:nvPr>
            <p:ph idx="1" hasCustomPrompt="1"/>
          </p:nvPr>
        </p:nvSpPr>
        <p:spPr>
          <a:xfrm>
            <a:off x="838200" y="1313896"/>
            <a:ext cx="10515600" cy="4863068"/>
          </a:xfrm>
        </p:spPr>
        <p:txBody>
          <a:bodyPr>
            <a:normAutofit/>
          </a:bodyPr>
          <a:lstStyle>
            <a:lvl1pPr>
              <a:defRPr sz="2200">
                <a:solidFill>
                  <a:schemeClr val="tx1">
                    <a:lumMod val="75000"/>
                    <a:lumOff val="25000"/>
                  </a:schemeClr>
                </a:solidFill>
                <a:latin typeface="Arial" panose="020B0604020202020204" pitchFamily="34" charset="0"/>
                <a:cs typeface="Arial" panose="020B0604020202020204" pitchFamily="34" charset="0"/>
              </a:defRPr>
            </a:lvl1pPr>
            <a:lvl2pPr>
              <a:defRPr sz="2200">
                <a:solidFill>
                  <a:schemeClr val="tx1">
                    <a:lumMod val="75000"/>
                    <a:lumOff val="25000"/>
                  </a:schemeClr>
                </a:solidFill>
                <a:latin typeface="Arial" panose="020B0604020202020204" pitchFamily="34" charset="0"/>
                <a:cs typeface="Arial" panose="020B0604020202020204" pitchFamily="34" charset="0"/>
              </a:defRPr>
            </a:lvl2pPr>
            <a:lvl3pPr>
              <a:defRPr sz="2200">
                <a:solidFill>
                  <a:schemeClr val="tx1">
                    <a:lumMod val="75000"/>
                    <a:lumOff val="25000"/>
                  </a:schemeClr>
                </a:solidFill>
                <a:latin typeface="Arial" panose="020B0604020202020204" pitchFamily="34" charset="0"/>
                <a:cs typeface="Arial" panose="020B0604020202020204" pitchFamily="34" charset="0"/>
              </a:defRPr>
            </a:lvl3pPr>
            <a:lvl4pPr>
              <a:defRPr sz="2200">
                <a:solidFill>
                  <a:schemeClr val="tx1">
                    <a:lumMod val="75000"/>
                    <a:lumOff val="25000"/>
                  </a:schemeClr>
                </a:solidFill>
                <a:latin typeface="Arial" panose="020B0604020202020204" pitchFamily="34" charset="0"/>
                <a:cs typeface="Arial" panose="020B0604020202020204" pitchFamily="34" charset="0"/>
              </a:defRPr>
            </a:lvl4pPr>
            <a:lvl5pPr>
              <a:defRPr sz="2200">
                <a:solidFill>
                  <a:schemeClr val="tx1">
                    <a:lumMod val="75000"/>
                    <a:lumOff val="25000"/>
                  </a:schemeClr>
                </a:solidFill>
                <a:latin typeface="Arial" panose="020B0604020202020204" pitchFamily="34" charset="0"/>
                <a:cs typeface="Arial" panose="020B0604020202020204" pitchFamily="34" charset="0"/>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850" y="2147489"/>
            <a:ext cx="10515600" cy="2852737"/>
          </a:xfrm>
        </p:spPr>
        <p:txBody>
          <a:bodyPr anchor="b">
            <a:normAutofit/>
          </a:bodyPr>
          <a:lstStyle>
            <a:lvl1pPr>
              <a:defRPr sz="6000" b="1">
                <a:solidFill>
                  <a:srgbClr val="066E75"/>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单击此处编辑母版标题样式</a:t>
            </a:r>
            <a:endParaRPr lang="zh-CN" altLang="en-US" dirty="0"/>
          </a:p>
        </p:txBody>
      </p:sp>
      <p:sp>
        <p:nvSpPr>
          <p:cNvPr id="3" name="文本占位符 2"/>
          <p:cNvSpPr>
            <a:spLocks noGrp="1"/>
          </p:cNvSpPr>
          <p:nvPr>
            <p:ph type="body" idx="1" hasCustomPrompt="1"/>
          </p:nvPr>
        </p:nvSpPr>
        <p:spPr>
          <a:xfrm>
            <a:off x="831850" y="5027214"/>
            <a:ext cx="10515600" cy="1500187"/>
          </a:xfrm>
        </p:spPr>
        <p:txBody>
          <a:bodyPr/>
          <a:lstStyle>
            <a:lvl1pPr marL="0" indent="0">
              <a:buNone/>
              <a:defRPr sz="2400">
                <a:solidFill>
                  <a:schemeClr val="tx1">
                    <a:tint val="75000"/>
                  </a:schemeClr>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800" b="1">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endParaRPr lang="zh-CN" altLang="en-US" dirty="0"/>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solidFill>
                  <a:srgbClr val="7A9C9E"/>
                </a:solidFill>
                <a:latin typeface="Arial" panose="020B0604020202020204" pitchFamily="34" charset="0"/>
                <a:ea typeface="微软雅黑" panose="020B0503020204020204" pitchFamily="34" charset="-122"/>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p:txBody>
          <a:bodyPr/>
          <a:lstStyle>
            <a:lvl1pPr>
              <a:defRPr>
                <a:latin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mn-ea"/>
              <a:cs typeface="+mn-cs"/>
            </a:endParaRPr>
          </a:p>
        </p:txBody>
      </p:sp>
      <p:sp>
        <p:nvSpPr>
          <p:cNvPr id="3" name="Rectangle 15"/>
          <p:cNvSpPr>
            <a:spLocks noGrp="1" noChangeArrowheads="1"/>
          </p:cNvSpPr>
          <p:nvPr>
            <p:ph type="ftr" sz="quarter" idx="11"/>
          </p:nvPr>
        </p:nvSpPr>
        <p:spPr/>
        <p:txBody>
          <a:bodyPr/>
          <a:lstStyle>
            <a:lvl1pPr>
              <a:defRPr>
                <a:latin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mn-ea"/>
              <a:cs typeface="+mn-cs"/>
            </a:endParaRPr>
          </a:p>
        </p:txBody>
      </p:sp>
      <p:sp>
        <p:nvSpPr>
          <p:cNvPr id="4" name="Rectangle 16"/>
          <p:cNvSpPr>
            <a:spLocks noGrp="1" noChangeArrowheads="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6263851-9D81-4FD8-B5C6-127BFDC8F602}" type="slidenum">
              <a:rPr kumimoji="0" lang="en-US" altLang="zh-CN" sz="18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en-US"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D3A4545-FC38-4206-8706-338DC9F479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CD4035-2EF8-4E3A-B49E-3293750D5C7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D3A4545-FC38-4206-8706-338DC9F479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CD4035-2EF8-4E3A-B49E-3293750D5C7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FD3A4545-FC38-4206-8706-338DC9F479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CD4035-2EF8-4E3A-B49E-3293750D5C7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D3A4545-FC38-4206-8706-338DC9F479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CD4035-2EF8-4E3A-B49E-3293750D5C75}"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D3A4545-FC38-4206-8706-338DC9F479B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CD4035-2EF8-4E3A-B49E-3293750D5C75}"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D3A4545-FC38-4206-8706-338DC9F479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CD4035-2EF8-4E3A-B49E-3293750D5C75}"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D3A4545-FC38-4206-8706-338DC9F479B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CD4035-2EF8-4E3A-B49E-3293750D5C75}"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D3A4545-FC38-4206-8706-338DC9F479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CD4035-2EF8-4E3A-B49E-3293750D5C7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753460"/>
          </a:xfrm>
        </p:spPr>
        <p:txBody>
          <a:bodyPr>
            <a:normAutofit/>
          </a:bodyPr>
          <a:lstStyle>
            <a:lvl1pPr>
              <a:defRPr sz="3200">
                <a:solidFill>
                  <a:srgbClr val="066E75"/>
                </a:solidFill>
                <a:latin typeface="Arial" panose="020B0604020202020204" pitchFamily="34" charset="0"/>
                <a:ea typeface="微软雅黑" panose="020B0503020204020204" pitchFamily="34" charset="-122"/>
                <a:cs typeface="Arial" panose="020B0604020202020204" pitchFamily="34" charset="0"/>
              </a:defRPr>
            </a:lvl1pPr>
          </a:lstStyle>
          <a:p>
            <a:r>
              <a:rPr lang="zh-CN" altLang="en-US" dirty="0"/>
              <a:t>单击此处编辑母版标题样式</a:t>
            </a:r>
            <a:endParaRPr lang="zh-CN" altLang="en-US" dirty="0"/>
          </a:p>
        </p:txBody>
      </p:sp>
      <p:sp>
        <p:nvSpPr>
          <p:cNvPr id="3" name="内容占位符 2"/>
          <p:cNvSpPr>
            <a:spLocks noGrp="1"/>
          </p:cNvSpPr>
          <p:nvPr>
            <p:ph idx="1" hasCustomPrompt="1"/>
          </p:nvPr>
        </p:nvSpPr>
        <p:spPr>
          <a:xfrm>
            <a:off x="838200" y="1313896"/>
            <a:ext cx="10515600" cy="4863068"/>
          </a:xfrm>
        </p:spPr>
        <p:txBody>
          <a:bodyPr>
            <a:normAutofit/>
          </a:bodyPr>
          <a:lstStyle>
            <a:lvl1pPr>
              <a:defRPr sz="2200">
                <a:solidFill>
                  <a:schemeClr val="tx1">
                    <a:lumMod val="75000"/>
                    <a:lumOff val="25000"/>
                  </a:schemeClr>
                </a:solidFill>
                <a:latin typeface="Arial" panose="020B0604020202020204" pitchFamily="34" charset="0"/>
                <a:cs typeface="Arial" panose="020B0604020202020204" pitchFamily="34" charset="0"/>
              </a:defRPr>
            </a:lvl1pPr>
            <a:lvl2pPr>
              <a:defRPr sz="2200">
                <a:solidFill>
                  <a:schemeClr val="tx1">
                    <a:lumMod val="75000"/>
                    <a:lumOff val="25000"/>
                  </a:schemeClr>
                </a:solidFill>
                <a:latin typeface="Arial" panose="020B0604020202020204" pitchFamily="34" charset="0"/>
                <a:cs typeface="Arial" panose="020B0604020202020204" pitchFamily="34" charset="0"/>
              </a:defRPr>
            </a:lvl2pPr>
            <a:lvl3pPr>
              <a:defRPr sz="2200">
                <a:solidFill>
                  <a:schemeClr val="tx1">
                    <a:lumMod val="75000"/>
                    <a:lumOff val="25000"/>
                  </a:schemeClr>
                </a:solidFill>
                <a:latin typeface="Arial" panose="020B0604020202020204" pitchFamily="34" charset="0"/>
                <a:cs typeface="Arial" panose="020B0604020202020204" pitchFamily="34" charset="0"/>
              </a:defRPr>
            </a:lvl3pPr>
            <a:lvl4pPr>
              <a:defRPr sz="2200">
                <a:solidFill>
                  <a:schemeClr val="tx1">
                    <a:lumMod val="75000"/>
                    <a:lumOff val="25000"/>
                  </a:schemeClr>
                </a:solidFill>
                <a:latin typeface="Arial" panose="020B0604020202020204" pitchFamily="34" charset="0"/>
                <a:cs typeface="Arial" panose="020B0604020202020204" pitchFamily="34" charset="0"/>
              </a:defRPr>
            </a:lvl4pPr>
            <a:lvl5pPr>
              <a:defRPr sz="2200">
                <a:solidFill>
                  <a:schemeClr val="tx1">
                    <a:lumMod val="75000"/>
                    <a:lumOff val="25000"/>
                  </a:schemeClr>
                </a:solidFill>
                <a:latin typeface="Arial" panose="020B0604020202020204" pitchFamily="34" charset="0"/>
                <a:cs typeface="Arial" panose="020B0604020202020204" pitchFamily="34" charset="0"/>
              </a:defRPr>
            </a:lvl5p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D3A4545-FC38-4206-8706-338DC9F479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CD4035-2EF8-4E3A-B49E-3293750D5C75}"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D3A4545-FC38-4206-8706-338DC9F479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CD4035-2EF8-4E3A-B49E-3293750D5C75}"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D3A4545-FC38-4206-8706-338DC9F479B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CD4035-2EF8-4E3A-B49E-3293750D5C7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800" b="1">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endParaRPr lang="zh-CN" altLang="en-US" dirty="0"/>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solidFill>
                  <a:srgbClr val="7A9C9E"/>
                </a:solidFill>
                <a:latin typeface="Arial" panose="020B0604020202020204" pitchFamily="34" charset="0"/>
                <a:ea typeface="微软雅黑" panose="020B0503020204020204" pitchFamily="34" charset="-122"/>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p:txBody>
          <a:bodyPr/>
          <a:lstStyle>
            <a:lvl1pPr>
              <a:defRPr>
                <a:latin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mn-ea"/>
              <a:cs typeface="+mn-cs"/>
            </a:endParaRPr>
          </a:p>
        </p:txBody>
      </p:sp>
      <p:sp>
        <p:nvSpPr>
          <p:cNvPr id="3" name="Rectangle 15"/>
          <p:cNvSpPr>
            <a:spLocks noGrp="1" noChangeArrowheads="1"/>
          </p:cNvSpPr>
          <p:nvPr>
            <p:ph type="ftr" sz="quarter" idx="11"/>
          </p:nvPr>
        </p:nvSpPr>
        <p:spPr/>
        <p:txBody>
          <a:bodyPr/>
          <a:lstStyle>
            <a:lvl1pPr>
              <a:defRPr>
                <a:latin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微软雅黑" panose="020B0503020204020204" pitchFamily="34" charset="-122"/>
              <a:ea typeface="+mn-ea"/>
              <a:cs typeface="+mn-cs"/>
            </a:endParaRPr>
          </a:p>
        </p:txBody>
      </p:sp>
      <p:sp>
        <p:nvSpPr>
          <p:cNvPr id="4" name="Rectangle 16"/>
          <p:cNvSpPr>
            <a:spLocks noGrp="1" noChangeArrowheads="1"/>
          </p:cNvSpPr>
          <p:nvPr>
            <p:ph type="sldNum" sz="quarter" idx="12"/>
          </p:nvPr>
        </p:nvSpPr>
        <p:spPr/>
        <p:txBody>
          <a:bodyPr/>
          <a:lstStyle>
            <a:lvl1pPr>
              <a:defRPr>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6263851-9D81-4FD8-B5C6-127BFDC8F602}" type="slidenum">
              <a:rPr kumimoji="0" lang="en-US" altLang="zh-CN" sz="1800" b="0" i="0" u="none" strike="noStrike" kern="120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cs typeface="+mn-cs"/>
              </a:rPr>
            </a:fld>
            <a:endParaRPr kumimoji="0" lang="en-US" altLang="zh-CN" sz="18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3A35DCF1-535F-B640-82FC-30A92388BB20}"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1F2295-EAF6-204E-B952-E48BF672004D}"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3A35DCF1-535F-B640-82FC-30A92388BB20}"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1F2295-EAF6-204E-B952-E48BF672004D}"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endParaRPr lang="en-US"/>
          </a:p>
        </p:txBody>
      </p:sp>
      <p:sp>
        <p:nvSpPr>
          <p:cNvPr id="4" name="Date Placeholder 3"/>
          <p:cNvSpPr>
            <a:spLocks noGrp="1"/>
          </p:cNvSpPr>
          <p:nvPr>
            <p:ph type="dt" sz="half" idx="10"/>
          </p:nvPr>
        </p:nvSpPr>
        <p:spPr/>
        <p:txBody>
          <a:bodyPr/>
          <a:lstStyle/>
          <a:p>
            <a:fld id="{3A35DCF1-535F-B640-82FC-30A92388BB20}"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1F2295-EAF6-204E-B952-E48BF672004D}"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3A35DCF1-535F-B640-82FC-30A92388BB20}"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1F2295-EAF6-204E-B952-E48BF672004D}"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slideLayout" Target="../slideLayouts/slideLayout13.xml"/><Relationship Id="rId7" Type="http://schemas.openxmlformats.org/officeDocument/2006/relationships/slideLayout" Target="../slideLayouts/slideLayout12.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3" Type="http://schemas.openxmlformats.org/officeDocument/2006/relationships/slideLayout" Target="../slideLayouts/slideLayout8.xml"/><Relationship Id="rId2" Type="http://schemas.openxmlformats.org/officeDocument/2006/relationships/slideLayout" Target="../slideLayouts/slideLayout7.xml"/><Relationship Id="rId12" Type="http://schemas.openxmlformats.org/officeDocument/2006/relationships/theme" Target="../theme/theme2.xml"/><Relationship Id="rId11" Type="http://schemas.openxmlformats.org/officeDocument/2006/relationships/slideLayout" Target="../slideLayouts/slideLayout16.xml"/><Relationship Id="rId10" Type="http://schemas.openxmlformats.org/officeDocument/2006/relationships/slideLayout" Target="../slideLayouts/slideLayout15.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30.xml"/><Relationship Id="rId8" Type="http://schemas.openxmlformats.org/officeDocument/2006/relationships/slideLayout" Target="../slideLayouts/slideLayout29.xml"/><Relationship Id="rId7" Type="http://schemas.openxmlformats.org/officeDocument/2006/relationships/slideLayout" Target="../slideLayouts/slideLayout28.xml"/><Relationship Id="rId6" Type="http://schemas.openxmlformats.org/officeDocument/2006/relationships/slideLayout" Target="../slideLayouts/slideLayout27.xml"/><Relationship Id="rId5" Type="http://schemas.openxmlformats.org/officeDocument/2006/relationships/slideLayout" Target="../slideLayouts/slideLayout26.xml"/><Relationship Id="rId4" Type="http://schemas.openxmlformats.org/officeDocument/2006/relationships/slideLayout" Target="../slideLayouts/slideLayout25.xml"/><Relationship Id="rId3" Type="http://schemas.openxmlformats.org/officeDocument/2006/relationships/slideLayout" Target="../slideLayouts/slideLayout24.xml"/><Relationship Id="rId2" Type="http://schemas.openxmlformats.org/officeDocument/2006/relationships/slideLayout" Target="../slideLayouts/slideLayout23.xml"/><Relationship Id="rId12" Type="http://schemas.openxmlformats.org/officeDocument/2006/relationships/theme" Target="../theme/theme4.xml"/><Relationship Id="rId11" Type="http://schemas.openxmlformats.org/officeDocument/2006/relationships/slideLayout" Target="../slideLayouts/slideLayout32.xml"/><Relationship Id="rId10" Type="http://schemas.openxmlformats.org/officeDocument/2006/relationships/slideLayout" Target="../slideLayouts/slideLayout31.xml"/><Relationship Id="rId1"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35DCF1-535F-B640-82FC-30A92388BB20}"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1F2295-EAF6-204E-B952-E48BF672004D}"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3A4545-FC38-4206-8706-338DC9F479B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CD4035-2EF8-4E3A-B49E-3293750D5C7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3.xml"/><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3.xml"/><Relationship Id="rId5" Type="http://schemas.openxmlformats.org/officeDocument/2006/relationships/image" Target="../media/image38.jpeg"/><Relationship Id="rId4" Type="http://schemas.openxmlformats.org/officeDocument/2006/relationships/image" Target="../media/image37.jpeg"/><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image" Target="../media/image34.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3.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23.png"/></Relationships>
</file>

<file path=ppt/slides/_rels/slide13.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image" Target="../media/image43.png"/><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42.png"/><Relationship Id="rId2" Type="http://schemas.openxmlformats.org/officeDocument/2006/relationships/tags" Target="../tags/tag2.xml"/><Relationship Id="rId14" Type="http://schemas.openxmlformats.org/officeDocument/2006/relationships/slideLayout" Target="../slideLayouts/slideLayout3.xml"/><Relationship Id="rId13" Type="http://schemas.openxmlformats.org/officeDocument/2006/relationships/image" Target="../media/image45.png"/><Relationship Id="rId12" Type="http://schemas.openxmlformats.org/officeDocument/2006/relationships/image" Target="../media/image17.png"/><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9" Type="http://schemas.openxmlformats.org/officeDocument/2006/relationships/image" Target="../media/image53.png"/><Relationship Id="rId8" Type="http://schemas.openxmlformats.org/officeDocument/2006/relationships/image" Target="../media/image52.jpeg"/><Relationship Id="rId7" Type="http://schemas.openxmlformats.org/officeDocument/2006/relationships/image" Target="../media/image51.jpeg"/><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 Id="rId3" Type="http://schemas.openxmlformats.org/officeDocument/2006/relationships/image" Target="../media/image47.jpeg"/><Relationship Id="rId28" Type="http://schemas.openxmlformats.org/officeDocument/2006/relationships/notesSlide" Target="../notesSlides/notesSlide12.xml"/><Relationship Id="rId27" Type="http://schemas.openxmlformats.org/officeDocument/2006/relationships/slideLayout" Target="../slideLayouts/slideLayout3.xml"/><Relationship Id="rId26" Type="http://schemas.openxmlformats.org/officeDocument/2006/relationships/image" Target="../media/image45.png"/><Relationship Id="rId25" Type="http://schemas.openxmlformats.org/officeDocument/2006/relationships/image" Target="../media/image69.png"/><Relationship Id="rId24" Type="http://schemas.openxmlformats.org/officeDocument/2006/relationships/image" Target="../media/image68.jpeg"/><Relationship Id="rId23" Type="http://schemas.openxmlformats.org/officeDocument/2006/relationships/image" Target="../media/image67.png"/><Relationship Id="rId22" Type="http://schemas.openxmlformats.org/officeDocument/2006/relationships/image" Target="../media/image66.jpeg"/><Relationship Id="rId21" Type="http://schemas.openxmlformats.org/officeDocument/2006/relationships/image" Target="../media/image65.png"/><Relationship Id="rId20" Type="http://schemas.openxmlformats.org/officeDocument/2006/relationships/image" Target="../media/image64.jpeg"/><Relationship Id="rId2" Type="http://schemas.openxmlformats.org/officeDocument/2006/relationships/image" Target="../media/image46.jpeg"/><Relationship Id="rId19" Type="http://schemas.openxmlformats.org/officeDocument/2006/relationships/image" Target="../media/image63.jpeg"/><Relationship Id="rId18" Type="http://schemas.openxmlformats.org/officeDocument/2006/relationships/image" Target="../media/image62.png"/><Relationship Id="rId17" Type="http://schemas.openxmlformats.org/officeDocument/2006/relationships/image" Target="../media/image61.jpeg"/><Relationship Id="rId16" Type="http://schemas.openxmlformats.org/officeDocument/2006/relationships/image" Target="../media/image60.png"/><Relationship Id="rId15" Type="http://schemas.openxmlformats.org/officeDocument/2006/relationships/image" Target="../media/image59.jpeg"/><Relationship Id="rId14" Type="http://schemas.openxmlformats.org/officeDocument/2006/relationships/image" Target="../media/image58.png"/><Relationship Id="rId13" Type="http://schemas.openxmlformats.org/officeDocument/2006/relationships/image" Target="../media/image57.jpeg"/><Relationship Id="rId12" Type="http://schemas.openxmlformats.org/officeDocument/2006/relationships/image" Target="../media/image56.png"/><Relationship Id="rId11" Type="http://schemas.openxmlformats.org/officeDocument/2006/relationships/image" Target="../media/image55.jpeg"/><Relationship Id="rId10" Type="http://schemas.openxmlformats.org/officeDocument/2006/relationships/image" Target="../media/image54.png"/><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3.xml"/><Relationship Id="rId2" Type="http://schemas.openxmlformats.org/officeDocument/2006/relationships/image" Target="../media/image71.jpeg"/><Relationship Id="rId1" Type="http://schemas.openxmlformats.org/officeDocument/2006/relationships/image" Target="../media/image70.jpe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3.xml"/><Relationship Id="rId5" Type="http://schemas.openxmlformats.org/officeDocument/2006/relationships/image" Target="../media/image76.jpeg"/><Relationship Id="rId4" Type="http://schemas.openxmlformats.org/officeDocument/2006/relationships/image" Target="../media/image75.jpeg"/><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image" Target="../media/image7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7.pn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23.xml"/><Relationship Id="rId7" Type="http://schemas.openxmlformats.org/officeDocument/2006/relationships/image" Target="../media/image17.png"/><Relationship Id="rId6" Type="http://schemas.openxmlformats.org/officeDocument/2006/relationships/image" Target="../media/image83.jpeg"/><Relationship Id="rId5" Type="http://schemas.openxmlformats.org/officeDocument/2006/relationships/image" Target="../media/image82.png"/><Relationship Id="rId4" Type="http://schemas.openxmlformats.org/officeDocument/2006/relationships/image" Target="../media/image81.jpeg"/><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image" Target="../media/image7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84.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9.xml"/><Relationship Id="rId2" Type="http://schemas.openxmlformats.org/officeDocument/2006/relationships/tags" Target="../tags/tag9.xml"/><Relationship Id="rId1" Type="http://schemas.openxmlformats.org/officeDocument/2006/relationships/image" Target="../media/image8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9.xml"/><Relationship Id="rId1" Type="http://schemas.openxmlformats.org/officeDocument/2006/relationships/image" Target="../media/image85.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3.xml"/><Relationship Id="rId4" Type="http://schemas.openxmlformats.org/officeDocument/2006/relationships/image" Target="../media/image89.png"/><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image" Target="../media/image86.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3.xml"/><Relationship Id="rId4" Type="http://schemas.openxmlformats.org/officeDocument/2006/relationships/image" Target="../media/image93.png"/><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image" Target="../media/image90.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95.png"/><Relationship Id="rId1" Type="http://schemas.openxmlformats.org/officeDocument/2006/relationships/image" Target="../media/image94.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5.xml"/><Relationship Id="rId2" Type="http://schemas.openxmlformats.org/officeDocument/2006/relationships/image" Target="../media/image97.png"/><Relationship Id="rId1" Type="http://schemas.openxmlformats.org/officeDocument/2006/relationships/image" Target="../media/image96.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image" Target="../media/image9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image" Target="../media/image9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image" Target="../media/image10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9.xml"/><Relationship Id="rId1" Type="http://schemas.openxmlformats.org/officeDocument/2006/relationships/image" Target="../media/image101.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10.png"/><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3.xml"/><Relationship Id="rId3" Type="http://schemas.openxmlformats.org/officeDocument/2006/relationships/image" Target="../media/image104.jpeg"/><Relationship Id="rId2" Type="http://schemas.openxmlformats.org/officeDocument/2006/relationships/image" Target="../media/image103.png"/><Relationship Id="rId1" Type="http://schemas.openxmlformats.org/officeDocument/2006/relationships/image" Target="../media/image10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image" Target="../media/image105.jpe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3.xml"/><Relationship Id="rId2" Type="http://schemas.openxmlformats.org/officeDocument/2006/relationships/image" Target="../media/image107.png"/><Relationship Id="rId1" Type="http://schemas.openxmlformats.org/officeDocument/2006/relationships/image" Target="../media/image106.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3.xml"/><Relationship Id="rId2" Type="http://schemas.openxmlformats.org/officeDocument/2006/relationships/image" Target="../media/image109.png"/><Relationship Id="rId1" Type="http://schemas.openxmlformats.org/officeDocument/2006/relationships/image" Target="../media/image108.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110.png"/></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3.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3.xml"/><Relationship Id="rId2" Type="http://schemas.openxmlformats.org/officeDocument/2006/relationships/image" Target="../media/image112.png"/><Relationship Id="rId1" Type="http://schemas.openxmlformats.org/officeDocument/2006/relationships/image" Target="../media/image111.png"/></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3.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image" Target="../media/image113.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3.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3.xml"/><Relationship Id="rId2" Type="http://schemas.openxmlformats.org/officeDocument/2006/relationships/image" Target="../media/image115.png"/><Relationship Id="rId1" Type="http://schemas.openxmlformats.org/officeDocument/2006/relationships/image" Target="../media/image114.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3.xml"/><Relationship Id="rId2" Type="http://schemas.openxmlformats.org/officeDocument/2006/relationships/image" Target="../media/image117.png"/><Relationship Id="rId1" Type="http://schemas.openxmlformats.org/officeDocument/2006/relationships/image" Target="../media/image116.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image" Target="../media/image118.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3.xml"/><Relationship Id="rId2" Type="http://schemas.openxmlformats.org/officeDocument/2006/relationships/image" Target="../media/image120.png"/><Relationship Id="rId1" Type="http://schemas.openxmlformats.org/officeDocument/2006/relationships/image" Target="../media/image119.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3.xml"/><Relationship Id="rId2" Type="http://schemas.openxmlformats.org/officeDocument/2006/relationships/image" Target="../media/image122.png"/><Relationship Id="rId1" Type="http://schemas.openxmlformats.org/officeDocument/2006/relationships/image" Target="../media/image12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50.xml.rels><?xml version="1.0" encoding="UTF-8" standalone="yes"?>
<Relationships xmlns="http://schemas.openxmlformats.org/package/2006/relationships"><Relationship Id="rId7" Type="http://schemas.openxmlformats.org/officeDocument/2006/relationships/notesSlide" Target="../notesSlides/notesSlide47.xml"/><Relationship Id="rId6" Type="http://schemas.openxmlformats.org/officeDocument/2006/relationships/slideLayout" Target="../slideLayouts/slideLayout3.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image" Target="../media/image123.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2.xml"/><Relationship Id="rId6" Type="http://schemas.openxmlformats.org/officeDocument/2006/relationships/slideLayout" Target="../slideLayouts/slideLayout3.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3.xml"/><Relationship Id="rId3" Type="http://schemas.openxmlformats.org/officeDocument/2006/relationships/image" Target="../media/image126.svg"/><Relationship Id="rId2" Type="http://schemas.openxmlformats.org/officeDocument/2006/relationships/image" Target="../media/image125.png"/><Relationship Id="rId1" Type="http://schemas.openxmlformats.org/officeDocument/2006/relationships/image" Target="../media/image124.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image" Target="../media/image127.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microsoft.com/office/2007/relationships/hdphoto" Target="../media/image129.wdp"/><Relationship Id="rId1" Type="http://schemas.openxmlformats.org/officeDocument/2006/relationships/image" Target="../media/image12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16.jpeg"/></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32.GIF"/><Relationship Id="rId7" Type="http://schemas.openxmlformats.org/officeDocument/2006/relationships/image" Target="../media/image131.GIF"/><Relationship Id="rId6" Type="http://schemas.openxmlformats.org/officeDocument/2006/relationships/image" Target="../media/image130.GIF"/><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0" Type="http://schemas.openxmlformats.org/officeDocument/2006/relationships/notesSlide" Target="../notesSlides/notesSlide57.xml"/><Relationship Id="rId1" Type="http://schemas.openxmlformats.org/officeDocument/2006/relationships/diagramData" Target="../diagrams/data5.xml"/></Relationships>
</file>

<file path=ppt/slides/_rels/slide61.xml.rels><?xml version="1.0" encoding="UTF-8" standalone="yes"?>
<Relationships xmlns="http://schemas.openxmlformats.org/package/2006/relationships"><Relationship Id="rId6" Type="http://schemas.openxmlformats.org/officeDocument/2006/relationships/notesSlide" Target="../notesSlides/notesSlide58.xml"/><Relationship Id="rId5" Type="http://schemas.openxmlformats.org/officeDocument/2006/relationships/slideLayout" Target="../slideLayouts/slideLayout3.xml"/><Relationship Id="rId4" Type="http://schemas.openxmlformats.org/officeDocument/2006/relationships/image" Target="../media/image136.png"/><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image" Target="../media/image133.png"/></Relationships>
</file>

<file path=ppt/slides/_rels/slide62.xml.rels><?xml version="1.0" encoding="UTF-8" standalone="yes"?>
<Relationships xmlns="http://schemas.openxmlformats.org/package/2006/relationships"><Relationship Id="rId8" Type="http://schemas.openxmlformats.org/officeDocument/2006/relationships/notesSlide" Target="../notesSlides/notesSlide59.xml"/><Relationship Id="rId7" Type="http://schemas.openxmlformats.org/officeDocument/2006/relationships/slideLayout" Target="../slideLayouts/slideLayout3.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image" Target="../media/image137.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3.xml"/><Relationship Id="rId2" Type="http://schemas.microsoft.com/office/2007/relationships/hdphoto" Target="../media/image139.wdp"/><Relationship Id="rId1" Type="http://schemas.openxmlformats.org/officeDocument/2006/relationships/image" Target="../media/image138.pn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3.xml"/><Relationship Id="rId2" Type="http://schemas.openxmlformats.org/officeDocument/2006/relationships/image" Target="../media/image141.png"/><Relationship Id="rId1" Type="http://schemas.openxmlformats.org/officeDocument/2006/relationships/image" Target="../media/image140.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4" Type="http://schemas.openxmlformats.org/officeDocument/2006/relationships/notesSlide" Target="../notesSlides/notesSlide64.xml"/><Relationship Id="rId3" Type="http://schemas.openxmlformats.org/officeDocument/2006/relationships/slideLayout" Target="../slideLayouts/slideLayout3.xml"/><Relationship Id="rId2" Type="http://schemas.openxmlformats.org/officeDocument/2006/relationships/image" Target="../media/image143.svg"/><Relationship Id="rId1" Type="http://schemas.openxmlformats.org/officeDocument/2006/relationships/image" Target="../media/image142.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image" Target="../media/image144.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image" Target="../media/image145.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3.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chart" Target="../charts/chart1.xml"/></Relationships>
</file>

<file path=ppt/slides/_rels/slide70.xml.rels><?xml version="1.0" encoding="UTF-8" standalone="yes"?>
<Relationships xmlns="http://schemas.openxmlformats.org/package/2006/relationships"><Relationship Id="rId4" Type="http://schemas.openxmlformats.org/officeDocument/2006/relationships/notesSlide" Target="../notesSlides/notesSlide67.xml"/><Relationship Id="rId3" Type="http://schemas.openxmlformats.org/officeDocument/2006/relationships/slideLayout" Target="../slideLayouts/slideLayout3.xml"/><Relationship Id="rId2" Type="http://schemas.openxmlformats.org/officeDocument/2006/relationships/image" Target="../media/image147.png"/><Relationship Id="rId1" Type="http://schemas.openxmlformats.org/officeDocument/2006/relationships/image" Target="../media/image146.jpeg"/></Relationships>
</file>

<file path=ppt/slides/_rels/slide71.xml.rels><?xml version="1.0" encoding="UTF-8" standalone="yes"?>
<Relationships xmlns="http://schemas.openxmlformats.org/package/2006/relationships"><Relationship Id="rId5" Type="http://schemas.openxmlformats.org/officeDocument/2006/relationships/notesSlide" Target="../notesSlides/notesSlide68.xml"/><Relationship Id="rId4" Type="http://schemas.openxmlformats.org/officeDocument/2006/relationships/slideLayout" Target="../slideLayouts/slideLayout3.xml"/><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image" Target="../media/image148.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image" Target="../media/image151.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xml"/><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621620"/>
            <a:ext cx="9144000" cy="2387600"/>
          </a:xfrm>
        </p:spPr>
        <p:txBody>
          <a:bodyPr/>
          <a:lstStyle/>
          <a:p>
            <a:r>
              <a:rPr lang="en-US" altLang="zh-CN" b="1" dirty="0">
                <a:latin typeface="微软雅黑" panose="020B0503020204020204" pitchFamily="34" charset="-122"/>
                <a:ea typeface="微软雅黑" panose="020B0503020204020204" pitchFamily="34" charset="-122"/>
                <a:cs typeface="Arial" panose="020B0604020202020204" pitchFamily="34" charset="0"/>
              </a:rPr>
              <a:t>Emerald</a:t>
            </a:r>
            <a:r>
              <a:rPr lang="zh-CN" altLang="en-US" b="1" dirty="0">
                <a:latin typeface="微软雅黑" panose="020B0503020204020204" pitchFamily="34" charset="-122"/>
                <a:ea typeface="微软雅黑" panose="020B0503020204020204" pitchFamily="34" charset="-122"/>
              </a:rPr>
              <a:t>资源使用与投稿交流</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1524000" y="3195639"/>
            <a:ext cx="9144000" cy="1655762"/>
          </a:xfrm>
        </p:spPr>
        <p:txBody>
          <a:bodyPr/>
          <a:lstStyle/>
          <a:p>
            <a:r>
              <a:rPr lang="zh-CN" altLang="en-US" dirty="0"/>
              <a:t>黎展涛</a:t>
            </a:r>
            <a:endParaRPr lang="en-US" altLang="zh-CN" dirty="0"/>
          </a:p>
          <a:p>
            <a:r>
              <a:rPr lang="en-US" altLang="zh-CN" dirty="0"/>
              <a:t>bm7@emeraldinsight.com.cn</a:t>
            </a:r>
            <a:endParaRPr lang="en-US" altLang="zh-C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0"/>
          <p:cNvPicPr>
            <a:picLocks noChangeAspect="1" noChangeArrowheads="1"/>
          </p:cNvPicPr>
          <p:nvPr/>
        </p:nvPicPr>
        <p:blipFill>
          <a:blip r:embed="rId1">
            <a:alphaModFix amt="20000"/>
            <a:extLst>
              <a:ext uri="{28A0092B-C50C-407E-A947-70E740481C1C}">
                <a14:useLocalDpi xmlns:a14="http://schemas.microsoft.com/office/drawing/2010/main" val="0"/>
              </a:ext>
            </a:extLst>
          </a:blip>
          <a:stretch>
            <a:fillRect/>
          </a:stretch>
        </p:blipFill>
        <p:spPr bwMode="auto">
          <a:xfrm>
            <a:off x="8452103" y="0"/>
            <a:ext cx="4004233" cy="4004233"/>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906209" y="536324"/>
            <a:ext cx="10515600" cy="753460"/>
          </a:xfrm>
        </p:spPr>
        <p:txBody>
          <a:bodyPr>
            <a:normAutofit/>
          </a:bodyPr>
          <a:lstStyle/>
          <a:p>
            <a:r>
              <a:rPr lang="en-US" altLang="zh-CN" sz="3200" dirty="0"/>
              <a:t>Marketing</a:t>
            </a:r>
            <a:endParaRPr lang="zh-CN" altLang="en-US" sz="3200" dirty="0"/>
          </a:p>
        </p:txBody>
      </p:sp>
      <p:sp>
        <p:nvSpPr>
          <p:cNvPr id="3" name="内容占位符 2"/>
          <p:cNvSpPr>
            <a:spLocks noGrp="1"/>
          </p:cNvSpPr>
          <p:nvPr>
            <p:ph idx="1"/>
          </p:nvPr>
        </p:nvSpPr>
        <p:spPr>
          <a:xfrm>
            <a:off x="906209" y="1241329"/>
            <a:ext cx="10515600" cy="4863068"/>
          </a:xfrm>
        </p:spPr>
        <p:txBody>
          <a:bodyPr>
            <a:normAutofit/>
          </a:bodyPr>
          <a:lstStyle/>
          <a:p>
            <a:pPr marL="0" indent="0">
              <a:lnSpc>
                <a:spcPct val="150000"/>
              </a:lnSpc>
              <a:spcBef>
                <a:spcPts val="600"/>
              </a:spcBef>
              <a:buNone/>
            </a:pPr>
            <a:r>
              <a:rPr lang="zh-CN" altLang="en-US" sz="1800" dirty="0">
                <a:solidFill>
                  <a:srgbClr val="066E75"/>
                </a:solidFill>
                <a:latin typeface="微软雅黑" panose="020B0503020204020204" pitchFamily="34" charset="-122"/>
                <a:cs typeface="+mn-cs"/>
              </a:rPr>
              <a:t>市场营销合集</a:t>
            </a:r>
            <a:r>
              <a:rPr lang="zh-CN" altLang="en-US" sz="1800" dirty="0"/>
              <a:t>同时具备了学术质量和现实意义，其中</a:t>
            </a:r>
            <a:r>
              <a:rPr lang="en-US" altLang="zh-CN" sz="1800" dirty="0"/>
              <a:t>91%</a:t>
            </a:r>
            <a:r>
              <a:rPr lang="zh-CN" altLang="en-US" sz="1800" dirty="0"/>
              <a:t>的期刊被</a:t>
            </a:r>
            <a:r>
              <a:rPr lang="en-US" altLang="zh-CN" sz="1800" dirty="0"/>
              <a:t>Scopus</a:t>
            </a:r>
            <a:r>
              <a:rPr lang="zh-CN" altLang="en-US" sz="1800" dirty="0"/>
              <a:t>收录，</a:t>
            </a:r>
            <a:r>
              <a:rPr lang="en-US" altLang="zh-CN" sz="1800" dirty="0"/>
              <a:t>12</a:t>
            </a:r>
            <a:r>
              <a:rPr lang="zh-CN" altLang="en-US" sz="1800" dirty="0"/>
              <a:t>本期刊被</a:t>
            </a:r>
            <a:r>
              <a:rPr lang="en-US" altLang="zh-CN" sz="1800" dirty="0"/>
              <a:t>SSCI</a:t>
            </a:r>
            <a:r>
              <a:rPr lang="zh-CN" altLang="en-US" sz="1800" dirty="0"/>
              <a:t>收录，具有很强的主题针对性（</a:t>
            </a:r>
            <a:r>
              <a:rPr lang="en-US" altLang="zh-CN" sz="1800" dirty="0"/>
              <a:t>eg. </a:t>
            </a:r>
            <a:r>
              <a:rPr lang="zh-CN" altLang="en-US" sz="1800" dirty="0"/>
              <a:t>体育营销，公益营销，时尚营销）。</a:t>
            </a:r>
            <a:endParaRPr lang="zh-CN" altLang="en-US" sz="2000" dirty="0"/>
          </a:p>
        </p:txBody>
      </p:sp>
      <p:sp>
        <p:nvSpPr>
          <p:cNvPr id="25" name="文本框 18"/>
          <p:cNvSpPr txBox="1">
            <a:spLocks noChangeArrowheads="1"/>
          </p:cNvSpPr>
          <p:nvPr/>
        </p:nvSpPr>
        <p:spPr bwMode="auto">
          <a:xfrm>
            <a:off x="1251284" y="5318913"/>
            <a:ext cx="340771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欧洲营销杂志</a:t>
            </a: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2023 IF 3.7</a:t>
            </a:r>
            <a:endParaRPr lang="en-US" altLang="zh-CN" sz="1600" b="1" kern="0" dirty="0">
              <a:solidFill>
                <a:prstClr val="black">
                  <a:lumMod val="75000"/>
                  <a:lumOff val="25000"/>
                </a:prstClr>
              </a:solidFill>
              <a:latin typeface="微软雅黑" panose="020B0503020204020204" pitchFamily="34" charset="-122"/>
              <a:ea typeface="微软雅黑" panose="020B0503020204020204" pitchFamily="34" charset="-122"/>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SSCI Q2</a:t>
            </a:r>
            <a:r>
              <a:rPr kumimoji="0" lang="zh-CN" altLang="en-US"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6" name="文本框 27"/>
          <p:cNvSpPr txBox="1">
            <a:spLocks noChangeArrowheads="1"/>
          </p:cNvSpPr>
          <p:nvPr/>
        </p:nvSpPr>
        <p:spPr bwMode="auto">
          <a:xfrm>
            <a:off x="4586806" y="5318913"/>
            <a:ext cx="3154407"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国际营销评论</a:t>
            </a: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2023 IF 4.8</a:t>
            </a:r>
            <a:endPar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SSCI Q1</a:t>
            </a:r>
            <a:r>
              <a:rPr kumimoji="0" lang="zh-CN" altLang="en-US"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7" name="文本框 28"/>
          <p:cNvSpPr txBox="1">
            <a:spLocks noChangeArrowheads="1"/>
          </p:cNvSpPr>
          <p:nvPr/>
        </p:nvSpPr>
        <p:spPr bwMode="auto">
          <a:xfrm>
            <a:off x="7591384" y="5331901"/>
            <a:ext cx="3154407"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服务业营销杂志</a:t>
            </a: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2023 IF 3.8</a:t>
            </a:r>
            <a:endPar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SSCI Q2</a:t>
            </a:r>
            <a:r>
              <a:rPr kumimoji="0" lang="zh-CN" altLang="en-US"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pic>
        <p:nvPicPr>
          <p:cNvPr id="6" name="图片 5" descr="图片包含 动物, 哺乳动物, 水栖哺乳动物&#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7440" y="2617452"/>
            <a:ext cx="1853630" cy="2559326"/>
          </a:xfrm>
          <a:prstGeom prst="rect">
            <a:avLst/>
          </a:prstGeom>
          <a:effectLst>
            <a:outerShdw blurRad="63500" sx="102000" sy="102000" algn="ctr" rotWithShape="0">
              <a:prstClr val="black">
                <a:alpha val="40000"/>
              </a:prstClr>
            </a:outerShdw>
          </a:effectLst>
        </p:spPr>
      </p:pic>
      <p:pic>
        <p:nvPicPr>
          <p:cNvPr id="10" name="图片 9" descr="图片包含 就坐&#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0393" y="2605425"/>
            <a:ext cx="1974336" cy="2559325"/>
          </a:xfrm>
          <a:prstGeom prst="rect">
            <a:avLst/>
          </a:prstGeom>
          <a:effectLst>
            <a:outerShdw blurRad="63500" sx="102000" sy="102000" algn="ctr" rotWithShape="0">
              <a:prstClr val="black">
                <a:alpha val="40000"/>
              </a:prstClr>
            </a:outerShdw>
          </a:effectLst>
        </p:spPr>
      </p:pic>
      <p:pic>
        <p:nvPicPr>
          <p:cNvPr id="12" name="图片 11" descr="图片包含 名片, 配件, 雨伞&#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7525" y="2605425"/>
            <a:ext cx="1853628" cy="2559324"/>
          </a:xfrm>
          <a:prstGeom prst="rect">
            <a:avLst/>
          </a:prstGeom>
          <a:effectLst>
            <a:outerShdw blurRad="63500" sx="102000" sy="102000" algn="ctr" rotWithShape="0">
              <a:prstClr val="black">
                <a:alpha val="40000"/>
              </a:prst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0"/>
          <p:cNvPicPr>
            <a:picLocks noChangeAspect="1" noChangeArrowheads="1"/>
          </p:cNvPicPr>
          <p:nvPr/>
        </p:nvPicPr>
        <p:blipFill>
          <a:blip r:embed="rId1">
            <a:alphaModFix amt="20000"/>
            <a:extLst>
              <a:ext uri="{28A0092B-C50C-407E-A947-70E740481C1C}">
                <a14:useLocalDpi xmlns:a14="http://schemas.microsoft.com/office/drawing/2010/main" val="0"/>
              </a:ext>
            </a:extLst>
          </a:blip>
          <a:stretch>
            <a:fillRect/>
          </a:stretch>
        </p:blipFill>
        <p:spPr bwMode="auto">
          <a:xfrm>
            <a:off x="8448194" y="0"/>
            <a:ext cx="4004233" cy="4004233"/>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838200" y="616173"/>
            <a:ext cx="10515600" cy="753460"/>
          </a:xfrm>
        </p:spPr>
        <p:txBody>
          <a:bodyPr>
            <a:normAutofit/>
          </a:bodyPr>
          <a:lstStyle/>
          <a:p>
            <a:r>
              <a:rPr lang="en-GB" altLang="zh-CN" sz="3200" dirty="0"/>
              <a:t>Information &amp; Knowledge Management</a:t>
            </a:r>
            <a:endParaRPr lang="zh-CN" altLang="en-US" sz="3200" dirty="0"/>
          </a:p>
        </p:txBody>
      </p:sp>
      <p:sp>
        <p:nvSpPr>
          <p:cNvPr id="3" name="内容占位符 2"/>
          <p:cNvSpPr>
            <a:spLocks noGrp="1"/>
          </p:cNvSpPr>
          <p:nvPr>
            <p:ph idx="1"/>
          </p:nvPr>
        </p:nvSpPr>
        <p:spPr>
          <a:xfrm>
            <a:off x="838200" y="1496396"/>
            <a:ext cx="10515600" cy="4863068"/>
          </a:xfrm>
        </p:spPr>
        <p:txBody>
          <a:bodyPr>
            <a:normAutofit/>
          </a:bodyPr>
          <a:lstStyle/>
          <a:p>
            <a:pPr marL="0" indent="0">
              <a:lnSpc>
                <a:spcPct val="150000"/>
              </a:lnSpc>
              <a:spcBef>
                <a:spcPts val="600"/>
              </a:spcBef>
              <a:buNone/>
            </a:pPr>
            <a:r>
              <a:rPr lang="zh-CN" altLang="en-US" sz="1800" dirty="0">
                <a:solidFill>
                  <a:srgbClr val="066E75"/>
                </a:solidFill>
                <a:latin typeface="微软雅黑" panose="020B0503020204020204" pitchFamily="34" charset="-122"/>
                <a:cs typeface="+mn-cs"/>
              </a:rPr>
              <a:t>信息与知识管理学科合集</a:t>
            </a:r>
            <a:r>
              <a:rPr lang="zh-CN" altLang="en-US" sz="1800" dirty="0">
                <a:solidFill>
                  <a:schemeClr val="tx1"/>
                </a:solidFill>
                <a:latin typeface="微软雅黑" panose="020B0503020204020204" pitchFamily="34" charset="-122"/>
                <a:cs typeface="+mn-cs"/>
              </a:rPr>
              <a:t>所有期刊均被</a:t>
            </a:r>
            <a:r>
              <a:rPr lang="en-GB" altLang="zh-CN" sz="1800" dirty="0">
                <a:solidFill>
                  <a:schemeClr val="tx1"/>
                </a:solidFill>
                <a:latin typeface="微软雅黑" panose="020B0503020204020204" pitchFamily="34" charset="-122"/>
                <a:cs typeface="+mn-cs"/>
              </a:rPr>
              <a:t>Scopus</a:t>
            </a:r>
            <a:r>
              <a:rPr lang="zh-CN" altLang="en-US" sz="1800" dirty="0">
                <a:solidFill>
                  <a:schemeClr val="tx1"/>
                </a:solidFill>
                <a:latin typeface="微软雅黑" panose="020B0503020204020204" pitchFamily="34" charset="-122"/>
                <a:cs typeface="+mn-cs"/>
              </a:rPr>
              <a:t>收录，</a:t>
            </a:r>
            <a:r>
              <a:rPr lang="en-US" altLang="zh-CN" sz="1800" dirty="0">
                <a:solidFill>
                  <a:schemeClr val="tx1"/>
                </a:solidFill>
                <a:latin typeface="微软雅黑" panose="020B0503020204020204" pitchFamily="34" charset="-122"/>
                <a:cs typeface="+mn-cs"/>
              </a:rPr>
              <a:t>9</a:t>
            </a:r>
            <a:r>
              <a:rPr lang="zh-CN" altLang="en-US" sz="1800" dirty="0">
                <a:solidFill>
                  <a:schemeClr val="tx1"/>
                </a:solidFill>
                <a:latin typeface="微软雅黑" panose="020B0503020204020204" pitchFamily="34" charset="-122"/>
                <a:cs typeface="+mn-cs"/>
              </a:rPr>
              <a:t>本被</a:t>
            </a:r>
            <a:r>
              <a:rPr lang="en-GB" altLang="zh-CN" sz="1800" dirty="0">
                <a:solidFill>
                  <a:schemeClr val="tx1"/>
                </a:solidFill>
                <a:latin typeface="微软雅黑" panose="020B0503020204020204" pitchFamily="34" charset="-122"/>
                <a:cs typeface="+mn-cs"/>
              </a:rPr>
              <a:t>SSCI</a:t>
            </a:r>
            <a:r>
              <a:rPr lang="en-US" altLang="en-GB" sz="1800" dirty="0">
                <a:solidFill>
                  <a:schemeClr val="tx1"/>
                </a:solidFill>
                <a:latin typeface="微软雅黑" panose="020B0503020204020204" pitchFamily="34" charset="-122"/>
                <a:cs typeface="+mn-cs"/>
              </a:rPr>
              <a:t>/</a:t>
            </a:r>
            <a:r>
              <a:rPr lang="en-GB" altLang="zh-CN" sz="1800" dirty="0">
                <a:solidFill>
                  <a:schemeClr val="tx1"/>
                </a:solidFill>
                <a:latin typeface="微软雅黑" panose="020B0503020204020204" pitchFamily="34" charset="-122"/>
                <a:cs typeface="+mn-cs"/>
              </a:rPr>
              <a:t>SCI</a:t>
            </a:r>
            <a:r>
              <a:rPr lang="en-US" altLang="en-GB" sz="1800" dirty="0">
                <a:solidFill>
                  <a:schemeClr val="tx1"/>
                </a:solidFill>
                <a:latin typeface="微软雅黑" panose="020B0503020204020204" pitchFamily="34" charset="-122"/>
                <a:cs typeface="+mn-cs"/>
              </a:rPr>
              <a:t>-E/EI</a:t>
            </a:r>
            <a:r>
              <a:rPr lang="zh-CN" altLang="en-US" sz="1800" dirty="0">
                <a:solidFill>
                  <a:schemeClr val="tx1"/>
                </a:solidFill>
                <a:latin typeface="微软雅黑" panose="020B0503020204020204" pitchFamily="34" charset="-122"/>
                <a:cs typeface="+mn-cs"/>
              </a:rPr>
              <a:t>收录，包括世界著名的知识管理期刊</a:t>
            </a:r>
            <a:r>
              <a:rPr lang="en-GB" altLang="zh-CN" sz="1800" dirty="0">
                <a:solidFill>
                  <a:schemeClr val="tx1"/>
                </a:solidFill>
                <a:latin typeface="微软雅黑" panose="020B0503020204020204" pitchFamily="34" charset="-122"/>
                <a:cs typeface="+mn-cs"/>
              </a:rPr>
              <a:t>Journal of Knowledge Management </a:t>
            </a:r>
            <a:r>
              <a:rPr lang="zh-CN" altLang="en-US" sz="1800" dirty="0">
                <a:solidFill>
                  <a:schemeClr val="tx1"/>
                </a:solidFill>
                <a:latin typeface="微软雅黑" panose="020B0503020204020204" pitchFamily="34" charset="-122"/>
                <a:cs typeface="+mn-cs"/>
              </a:rPr>
              <a:t>和“万维网”术语发源期刊</a:t>
            </a:r>
            <a:r>
              <a:rPr lang="en-US" altLang="zh-CN" sz="1800" dirty="0">
                <a:solidFill>
                  <a:schemeClr val="tx1"/>
                </a:solidFill>
                <a:latin typeface="微软雅黑" panose="020B0503020204020204" pitchFamily="34" charset="-122"/>
                <a:cs typeface="+mn-cs"/>
              </a:rPr>
              <a:t> </a:t>
            </a:r>
            <a:r>
              <a:rPr lang="en-GB" altLang="zh-CN" sz="1800" dirty="0">
                <a:solidFill>
                  <a:schemeClr val="tx1"/>
                </a:solidFill>
                <a:latin typeface="微软雅黑" panose="020B0503020204020204" pitchFamily="34" charset="-122"/>
                <a:cs typeface="+mn-cs"/>
              </a:rPr>
              <a:t>Internet Research</a:t>
            </a:r>
            <a:r>
              <a:rPr lang="zh-CN" altLang="en-US" sz="1800" dirty="0">
                <a:solidFill>
                  <a:schemeClr val="tx1"/>
                </a:solidFill>
                <a:latin typeface="微软雅黑" panose="020B0503020204020204" pitchFamily="34" charset="-122"/>
                <a:cs typeface="+mn-cs"/>
              </a:rPr>
              <a:t>。</a:t>
            </a:r>
            <a:endParaRPr lang="zh-CN" altLang="en-US" sz="1800" dirty="0">
              <a:solidFill>
                <a:schemeClr val="tx1"/>
              </a:solidFill>
              <a:latin typeface="微软雅黑" panose="020B0503020204020204" pitchFamily="34" charset="-122"/>
              <a:cs typeface="+mn-cs"/>
            </a:endParaRPr>
          </a:p>
        </p:txBody>
      </p:sp>
      <p:sp>
        <p:nvSpPr>
          <p:cNvPr id="7" name="文本框 18"/>
          <p:cNvSpPr txBox="1">
            <a:spLocks noChangeArrowheads="1"/>
          </p:cNvSpPr>
          <p:nvPr/>
        </p:nvSpPr>
        <p:spPr bwMode="auto">
          <a:xfrm>
            <a:off x="1864192" y="5118895"/>
            <a:ext cx="2489248"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1200">
                <a:solidFill>
                  <a:srgbClr val="004542"/>
                </a:solidFill>
                <a:latin typeface="Verdana" panose="020B0604030504040204" pitchFamily="34" charset="0"/>
              </a:defRPr>
            </a:lvl1pPr>
            <a:lvl2pPr marL="742950" indent="-285750">
              <a:spcBef>
                <a:spcPct val="20000"/>
              </a:spcBef>
              <a:buBlip>
                <a:blip r:embed="rId2"/>
              </a:buBlip>
              <a:defRPr sz="1200">
                <a:solidFill>
                  <a:srgbClr val="004542"/>
                </a:solidFill>
                <a:latin typeface="Verdana" panose="020B0604030504040204" pitchFamily="34" charset="0"/>
              </a:defRPr>
            </a:lvl2pPr>
            <a:lvl3pPr marL="1143000" indent="-228600">
              <a:spcBef>
                <a:spcPct val="20000"/>
              </a:spcBef>
              <a:buBlip>
                <a:blip r:embed="rId2"/>
              </a:buBlip>
              <a:defRPr sz="1200">
                <a:solidFill>
                  <a:srgbClr val="004542"/>
                </a:solidFill>
                <a:latin typeface="Verdana" panose="020B0604030504040204" pitchFamily="34" charset="0"/>
              </a:defRPr>
            </a:lvl3pPr>
            <a:lvl4pPr marL="1600200" indent="-228600">
              <a:spcBef>
                <a:spcPct val="20000"/>
              </a:spcBef>
              <a:buBlip>
                <a:blip r:embed="rId2"/>
              </a:buBlip>
              <a:defRPr sz="1200">
                <a:solidFill>
                  <a:srgbClr val="004542"/>
                </a:solidFill>
                <a:latin typeface="Verdana" panose="020B0604030504040204" pitchFamily="34" charset="0"/>
              </a:defRPr>
            </a:lvl4pPr>
            <a:lvl5pPr marL="2057400" indent="-228600">
              <a:spcBef>
                <a:spcPct val="20000"/>
              </a:spcBef>
              <a:buBlip>
                <a:blip r:embed="rId2"/>
              </a:buBlip>
              <a:defRPr sz="1200">
                <a:solidFill>
                  <a:srgbClr val="004542"/>
                </a:solidFill>
                <a:latin typeface="Verdana" panose="020B0604030504040204" pitchFamily="34" charset="0"/>
              </a:defRPr>
            </a:lvl5pPr>
            <a:lvl6pPr marL="25146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6pPr>
            <a:lvl7pPr marL="29718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7pPr>
            <a:lvl8pPr marL="34290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8pPr>
            <a:lvl9pPr marL="38862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9pPr>
          </a:lstStyle>
          <a:p>
            <a:pPr marL="0" marR="0" lvl="0" indent="0" algn="ctr" defTabSz="914400" rtl="0" eaLnBrk="1" fontAlgn="auto" latinLnBrk="0" hangingPunct="1">
              <a:lnSpc>
                <a:spcPct val="100000"/>
              </a:lnSpc>
              <a:spcBef>
                <a:spcPct val="0"/>
              </a:spcBef>
              <a:spcAft>
                <a:spcPts val="600"/>
              </a:spcAft>
              <a:buClrTx/>
              <a:buSzTx/>
              <a:buFontTx/>
              <a:buNone/>
              <a:defRPr/>
            </a:pPr>
            <a:endParaRPr kumimoji="0" lang="en-US" altLang="zh-CN" sz="1600" b="0" i="1" u="none" strike="noStrike" kern="1200" cap="none" spc="0" normalizeH="0" baseline="0" noProof="0" dirty="0">
              <a:ln>
                <a:noFill/>
              </a:ln>
              <a:solidFill>
                <a:srgbClr val="404040"/>
              </a:solidFill>
              <a:effectLst/>
              <a:uLnTx/>
              <a:uFillTx/>
              <a:latin typeface="Arial" panose="020B0604020202020204" pitchFamily="34" charset="0"/>
              <a:ea typeface="微软雅黑" panose="020B0503020204020204" pitchFamily="34" charset="-122"/>
              <a:cs typeface="+mn-cs"/>
            </a:endParaRPr>
          </a:p>
          <a:p>
            <a:pPr marL="0" marR="0" lvl="0" indent="0" algn="ctr" defTabSz="914400" rtl="0" eaLnBrk="1" fontAlgn="auto" latinLnBrk="0" hangingPunct="1">
              <a:lnSpc>
                <a:spcPct val="100000"/>
              </a:lnSpc>
              <a:spcBef>
                <a:spcPct val="0"/>
              </a:spcBef>
              <a:spcAft>
                <a:spcPts val="600"/>
              </a:spcAft>
              <a:buClrTx/>
              <a:buSzTx/>
              <a:buFontTx/>
              <a:buNone/>
              <a:defRPr/>
            </a:pPr>
            <a:r>
              <a:rPr kumimoji="0" lang="en-US" altLang="zh-CN" sz="1600" b="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rPr>
              <a:t>因特网研究</a:t>
            </a:r>
            <a:r>
              <a:rPr kumimoji="0" lang="en-US" altLang="zh-CN" sz="1600" b="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endParaRPr>
          </a:p>
          <a:p>
            <a:pPr algn="ctr">
              <a:spcBef>
                <a:spcPct val="0"/>
              </a:spcBef>
              <a:spcAft>
                <a:spcPts val="600"/>
              </a:spcAft>
              <a:buNone/>
              <a:defRPr/>
            </a:pPr>
            <a:r>
              <a:rPr lang="en-US" altLang="zh-CN" sz="1600" b="1" dirty="0">
                <a:solidFill>
                  <a:schemeClr val="accent2"/>
                </a:solidFill>
                <a:latin typeface="微软雅黑" panose="020B0503020204020204" pitchFamily="34" charset="-122"/>
                <a:ea typeface="微软雅黑" panose="020B0503020204020204" pitchFamily="34" charset="-122"/>
              </a:rPr>
              <a:t>SCIE Q1</a:t>
            </a:r>
            <a:r>
              <a:rPr lang="zh-CN" altLang="en-US" sz="1600" b="1" dirty="0">
                <a:solidFill>
                  <a:schemeClr val="accent2"/>
                </a:solidFill>
                <a:latin typeface="微软雅黑" panose="020B0503020204020204" pitchFamily="34" charset="-122"/>
                <a:ea typeface="微软雅黑" panose="020B0503020204020204" pitchFamily="34" charset="-122"/>
              </a:rPr>
              <a:t>收录</a:t>
            </a:r>
            <a:endParaRPr lang="en-US" altLang="zh-CN" sz="1600" b="1" dirty="0">
              <a:solidFill>
                <a:schemeClr val="accent2"/>
              </a:solidFill>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ct val="0"/>
              </a:spcBef>
              <a:spcAft>
                <a:spcPts val="600"/>
              </a:spcAft>
              <a:buClrTx/>
              <a:buSzTx/>
              <a:buFontTx/>
              <a:buNone/>
              <a:defRPr/>
            </a:pPr>
            <a:r>
              <a:rPr lang="en-US" altLang="zh-CN" sz="1600" dirty="0">
                <a:solidFill>
                  <a:srgbClr val="404040"/>
                </a:solidFill>
                <a:latin typeface="微软雅黑" panose="020B0503020204020204" pitchFamily="34" charset="-122"/>
                <a:ea typeface="微软雅黑" panose="020B0503020204020204" pitchFamily="34" charset="-122"/>
              </a:rPr>
              <a:t>2023 IF=5.9</a:t>
            </a:r>
            <a:endParaRPr lang="en-US" altLang="zh-CN" sz="1600" dirty="0">
              <a:solidFill>
                <a:srgbClr val="404040"/>
              </a:solidFill>
              <a:latin typeface="微软雅黑" panose="020B0503020204020204" pitchFamily="34" charset="-122"/>
              <a:ea typeface="微软雅黑" panose="020B0503020204020204" pitchFamily="34" charset="-122"/>
            </a:endParaRPr>
          </a:p>
        </p:txBody>
      </p:sp>
      <p:sp>
        <p:nvSpPr>
          <p:cNvPr id="8" name="文本框 27"/>
          <p:cNvSpPr txBox="1">
            <a:spLocks noChangeArrowheads="1"/>
          </p:cNvSpPr>
          <p:nvPr/>
        </p:nvSpPr>
        <p:spPr bwMode="auto">
          <a:xfrm>
            <a:off x="4751842" y="5442060"/>
            <a:ext cx="2872808"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1200">
                <a:solidFill>
                  <a:srgbClr val="004542"/>
                </a:solidFill>
                <a:latin typeface="Verdana" panose="020B0604030504040204" pitchFamily="34" charset="0"/>
              </a:defRPr>
            </a:lvl1pPr>
            <a:lvl2pPr marL="742950" indent="-285750">
              <a:spcBef>
                <a:spcPct val="20000"/>
              </a:spcBef>
              <a:buBlip>
                <a:blip r:embed="rId2"/>
              </a:buBlip>
              <a:defRPr sz="1200">
                <a:solidFill>
                  <a:srgbClr val="004542"/>
                </a:solidFill>
                <a:latin typeface="Verdana" panose="020B0604030504040204" pitchFamily="34" charset="0"/>
              </a:defRPr>
            </a:lvl2pPr>
            <a:lvl3pPr marL="1143000" indent="-228600">
              <a:spcBef>
                <a:spcPct val="20000"/>
              </a:spcBef>
              <a:buBlip>
                <a:blip r:embed="rId2"/>
              </a:buBlip>
              <a:defRPr sz="1200">
                <a:solidFill>
                  <a:srgbClr val="004542"/>
                </a:solidFill>
                <a:latin typeface="Verdana" panose="020B0604030504040204" pitchFamily="34" charset="0"/>
              </a:defRPr>
            </a:lvl3pPr>
            <a:lvl4pPr marL="1600200" indent="-228600">
              <a:spcBef>
                <a:spcPct val="20000"/>
              </a:spcBef>
              <a:buBlip>
                <a:blip r:embed="rId2"/>
              </a:buBlip>
              <a:defRPr sz="1200">
                <a:solidFill>
                  <a:srgbClr val="004542"/>
                </a:solidFill>
                <a:latin typeface="Verdana" panose="020B0604030504040204" pitchFamily="34" charset="0"/>
              </a:defRPr>
            </a:lvl4pPr>
            <a:lvl5pPr marL="2057400" indent="-228600">
              <a:spcBef>
                <a:spcPct val="20000"/>
              </a:spcBef>
              <a:buBlip>
                <a:blip r:embed="rId2"/>
              </a:buBlip>
              <a:defRPr sz="1200">
                <a:solidFill>
                  <a:srgbClr val="004542"/>
                </a:solidFill>
                <a:latin typeface="Verdana" panose="020B0604030504040204" pitchFamily="34" charset="0"/>
              </a:defRPr>
            </a:lvl5pPr>
            <a:lvl6pPr marL="25146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6pPr>
            <a:lvl7pPr marL="29718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7pPr>
            <a:lvl8pPr marL="34290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8pPr>
            <a:lvl9pPr marL="38862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9pPr>
          </a:lstStyle>
          <a:p>
            <a:pPr marL="0" marR="0" lvl="0" indent="0" algn="ctr" defTabSz="914400" rtl="0" eaLnBrk="1" fontAlgn="auto" latinLnBrk="0" hangingPunct="1">
              <a:lnSpc>
                <a:spcPct val="100000"/>
              </a:lnSpc>
              <a:spcBef>
                <a:spcPct val="0"/>
              </a:spcBef>
              <a:spcAft>
                <a:spcPts val="600"/>
              </a:spcAft>
              <a:buClrTx/>
              <a:buSzTx/>
              <a:buFontTx/>
              <a:buNone/>
              <a:defRPr/>
            </a:pPr>
            <a:r>
              <a:rPr kumimoji="0" lang="en-US" altLang="zh-CN" sz="160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rPr>
              <a:t>《</a:t>
            </a:r>
            <a:r>
              <a:rPr kumimoji="0" lang="zh-CN" altLang="en-US" sz="160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rPr>
              <a:t>工业管理与数据系统</a:t>
            </a:r>
            <a:r>
              <a:rPr kumimoji="0" lang="en-US" altLang="zh-CN" sz="160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rPr>
              <a:t>》</a:t>
            </a:r>
            <a:endParaRPr kumimoji="0" lang="en-US" altLang="zh-CN" sz="160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endParaRPr>
          </a:p>
          <a:p>
            <a:pPr algn="ctr">
              <a:spcBef>
                <a:spcPct val="0"/>
              </a:spcBef>
              <a:spcAft>
                <a:spcPts val="600"/>
              </a:spcAft>
              <a:buNone/>
              <a:defRPr/>
            </a:pPr>
            <a:r>
              <a:rPr kumimoji="0" lang="en-US" altLang="zh-CN" sz="16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SCIE Q1</a:t>
            </a:r>
            <a:r>
              <a:rPr kumimoji="0" lang="zh-CN" altLang="en-US" sz="16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a:p>
            <a:pPr algn="ctr">
              <a:spcBef>
                <a:spcPct val="0"/>
              </a:spcBef>
              <a:spcAft>
                <a:spcPts val="600"/>
              </a:spcAft>
              <a:buNone/>
              <a:defRPr/>
            </a:pPr>
            <a:r>
              <a:rPr lang="en-US" altLang="zh-CN" sz="1600" dirty="0">
                <a:solidFill>
                  <a:srgbClr val="404040"/>
                </a:solidFill>
                <a:latin typeface="微软雅黑" panose="020B0503020204020204" pitchFamily="34" charset="-122"/>
                <a:ea typeface="微软雅黑" panose="020B0503020204020204" pitchFamily="34" charset="-122"/>
              </a:rPr>
              <a:t>2023 IF 4.2</a:t>
            </a:r>
            <a:endParaRPr kumimoji="0" lang="en-US" altLang="zh-CN" sz="160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endParaRPr>
          </a:p>
        </p:txBody>
      </p:sp>
      <p:sp>
        <p:nvSpPr>
          <p:cNvPr id="9" name="文本框 28"/>
          <p:cNvSpPr txBox="1">
            <a:spLocks noChangeArrowheads="1"/>
          </p:cNvSpPr>
          <p:nvPr/>
        </p:nvSpPr>
        <p:spPr bwMode="auto">
          <a:xfrm>
            <a:off x="7905829" y="5423013"/>
            <a:ext cx="2489247"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1200">
                <a:solidFill>
                  <a:srgbClr val="004542"/>
                </a:solidFill>
                <a:latin typeface="Verdana" panose="020B0604030504040204" pitchFamily="34" charset="0"/>
              </a:defRPr>
            </a:lvl1pPr>
            <a:lvl2pPr marL="742950" indent="-285750">
              <a:spcBef>
                <a:spcPct val="20000"/>
              </a:spcBef>
              <a:buBlip>
                <a:blip r:embed="rId2"/>
              </a:buBlip>
              <a:defRPr sz="1200">
                <a:solidFill>
                  <a:srgbClr val="004542"/>
                </a:solidFill>
                <a:latin typeface="Verdana" panose="020B0604030504040204" pitchFamily="34" charset="0"/>
              </a:defRPr>
            </a:lvl2pPr>
            <a:lvl3pPr marL="1143000" indent="-228600">
              <a:spcBef>
                <a:spcPct val="20000"/>
              </a:spcBef>
              <a:buBlip>
                <a:blip r:embed="rId2"/>
              </a:buBlip>
              <a:defRPr sz="1200">
                <a:solidFill>
                  <a:srgbClr val="004542"/>
                </a:solidFill>
                <a:latin typeface="Verdana" panose="020B0604030504040204" pitchFamily="34" charset="0"/>
              </a:defRPr>
            </a:lvl3pPr>
            <a:lvl4pPr marL="1600200" indent="-228600">
              <a:spcBef>
                <a:spcPct val="20000"/>
              </a:spcBef>
              <a:buBlip>
                <a:blip r:embed="rId2"/>
              </a:buBlip>
              <a:defRPr sz="1200">
                <a:solidFill>
                  <a:srgbClr val="004542"/>
                </a:solidFill>
                <a:latin typeface="Verdana" panose="020B0604030504040204" pitchFamily="34" charset="0"/>
              </a:defRPr>
            </a:lvl4pPr>
            <a:lvl5pPr marL="2057400" indent="-228600">
              <a:spcBef>
                <a:spcPct val="20000"/>
              </a:spcBef>
              <a:buBlip>
                <a:blip r:embed="rId2"/>
              </a:buBlip>
              <a:defRPr sz="1200">
                <a:solidFill>
                  <a:srgbClr val="004542"/>
                </a:solidFill>
                <a:latin typeface="Verdana" panose="020B0604030504040204" pitchFamily="34" charset="0"/>
              </a:defRPr>
            </a:lvl5pPr>
            <a:lvl6pPr marL="25146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6pPr>
            <a:lvl7pPr marL="29718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7pPr>
            <a:lvl8pPr marL="34290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8pPr>
            <a:lvl9pPr marL="3886200" indent="-228600" eaLnBrk="0" fontAlgn="base" hangingPunct="0">
              <a:spcBef>
                <a:spcPct val="20000"/>
              </a:spcBef>
              <a:spcAft>
                <a:spcPct val="0"/>
              </a:spcAft>
              <a:buBlip>
                <a:blip r:embed="rId2"/>
              </a:buBlip>
              <a:defRPr sz="1200">
                <a:solidFill>
                  <a:srgbClr val="004542"/>
                </a:solidFill>
                <a:latin typeface="Verdana" panose="020B0604030504040204" pitchFamily="34" charset="0"/>
              </a:defRPr>
            </a:lvl9pPr>
          </a:lstStyle>
          <a:p>
            <a:pPr lvl="0" algn="ctr">
              <a:spcBef>
                <a:spcPct val="0"/>
              </a:spcBef>
              <a:spcAft>
                <a:spcPts val="600"/>
              </a:spcAft>
              <a:buNone/>
              <a:defRPr/>
            </a:pPr>
            <a:r>
              <a:rPr kumimoji="0" lang="en-US" altLang="zh-CN" sz="1600" b="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rPr>
              <a:t>《</a:t>
            </a:r>
            <a:r>
              <a:rPr lang="zh-CN" altLang="en-US" sz="1600" dirty="0">
                <a:solidFill>
                  <a:srgbClr val="404040"/>
                </a:solidFill>
                <a:latin typeface="微软雅黑" panose="020B0503020204020204" pitchFamily="34" charset="-122"/>
                <a:ea typeface="微软雅黑" panose="020B0503020204020204" pitchFamily="34" charset="-122"/>
              </a:rPr>
              <a:t>知识管理杂志</a:t>
            </a:r>
            <a:r>
              <a:rPr kumimoji="0" lang="en-US" altLang="zh-CN" sz="1600" b="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srgbClr val="404040"/>
              </a:solidFill>
              <a:effectLst/>
              <a:uLnTx/>
              <a:uFillTx/>
              <a:latin typeface="微软雅黑" panose="020B0503020204020204" pitchFamily="34" charset="-122"/>
              <a:ea typeface="微软雅黑" panose="020B0503020204020204" pitchFamily="34" charset="-122"/>
              <a:cs typeface="+mn-cs"/>
            </a:endParaRPr>
          </a:p>
          <a:p>
            <a:pPr lvl="0" algn="ctr">
              <a:spcBef>
                <a:spcPct val="0"/>
              </a:spcBef>
              <a:spcAft>
                <a:spcPts val="600"/>
              </a:spcAft>
              <a:buNone/>
              <a:defRPr/>
            </a:pPr>
            <a:r>
              <a:rPr kumimoji="0" lang="en-US" altLang="zh-CN" sz="16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SSCI Q1</a:t>
            </a:r>
            <a:r>
              <a:rPr kumimoji="0" lang="zh-CN" altLang="en-US" sz="16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endParaRPr>
          </a:p>
          <a:p>
            <a:pPr algn="ctr">
              <a:spcBef>
                <a:spcPct val="0"/>
              </a:spcBef>
              <a:spcAft>
                <a:spcPts val="600"/>
              </a:spcAft>
              <a:buNone/>
              <a:defRPr/>
            </a:pPr>
            <a:r>
              <a:rPr lang="en-US" altLang="zh-CN" sz="1600" dirty="0">
                <a:solidFill>
                  <a:srgbClr val="404040"/>
                </a:solidFill>
                <a:latin typeface="微软雅黑" panose="020B0503020204020204" pitchFamily="34" charset="-122"/>
                <a:ea typeface="微软雅黑" panose="020B0503020204020204" pitchFamily="34" charset="-122"/>
              </a:rPr>
              <a:t>2023 IF 6.6</a:t>
            </a:r>
            <a:endParaRPr lang="en-US" altLang="zh-CN" sz="1600" dirty="0">
              <a:solidFill>
                <a:srgbClr val="404040"/>
              </a:solidFill>
              <a:latin typeface="微软雅黑" panose="020B0503020204020204" pitchFamily="34" charset="-122"/>
              <a:ea typeface="微软雅黑" panose="020B0503020204020204" pitchFamily="34" charset="-122"/>
            </a:endParaRPr>
          </a:p>
        </p:txBody>
      </p:sp>
      <p:pic>
        <p:nvPicPr>
          <p:cNvPr id="5" name="图片 4" descr="图片包含 电子产品&#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5680" y="2736964"/>
            <a:ext cx="1835676" cy="2534538"/>
          </a:xfrm>
          <a:prstGeom prst="rect">
            <a:avLst/>
          </a:prstGeom>
          <a:effectLst>
            <a:outerShdw blurRad="63500" sx="102000" sy="102000" algn="ctr" rotWithShape="0">
              <a:prstClr val="black">
                <a:alpha val="40000"/>
              </a:prstClr>
            </a:outerShdw>
          </a:effectLst>
        </p:spPr>
      </p:pic>
      <p:pic>
        <p:nvPicPr>
          <p:cNvPr id="10" name="图片 9" descr="图片包含 定居者&#10;&#10;描述已自动生成"/>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0408" y="2736964"/>
            <a:ext cx="1835676" cy="2534538"/>
          </a:xfrm>
          <a:prstGeom prst="rect">
            <a:avLst/>
          </a:prstGeom>
          <a:effectLst>
            <a:outerShdw blurRad="63500" sx="102000" sy="102000" algn="ctr" rotWithShape="0">
              <a:prstClr val="black">
                <a:alpha val="40000"/>
              </a:prstClr>
            </a:outerShdw>
          </a:effectLst>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60135" y="2736964"/>
            <a:ext cx="1939614" cy="2534537"/>
          </a:xfrm>
          <a:prstGeom prst="rect">
            <a:avLst/>
          </a:prstGeom>
          <a:effectLst>
            <a:outerShdw blurRad="63500" sx="102000" sy="102000" algn="ctr" rotWithShape="0">
              <a:prstClr val="black">
                <a:alpha val="40000"/>
              </a:prst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noChangeArrowheads="1"/>
          </p:cNvPicPr>
          <p:nvPr/>
        </p:nvPicPr>
        <p:blipFill>
          <a:blip r:embed="rId1">
            <a:alphaModFix amt="20000"/>
            <a:extLst>
              <a:ext uri="{28A0092B-C50C-407E-A947-70E740481C1C}">
                <a14:useLocalDpi xmlns:a14="http://schemas.microsoft.com/office/drawing/2010/main" val="0"/>
              </a:ext>
            </a:extLst>
          </a:blip>
          <a:stretch>
            <a:fillRect/>
          </a:stretch>
        </p:blipFill>
        <p:spPr bwMode="auto">
          <a:xfrm>
            <a:off x="8481075" y="0"/>
            <a:ext cx="4004233" cy="4004233"/>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874486" y="538336"/>
            <a:ext cx="10515600" cy="753460"/>
          </a:xfrm>
        </p:spPr>
        <p:txBody>
          <a:bodyPr>
            <a:normAutofit/>
          </a:bodyPr>
          <a:lstStyle/>
          <a:p>
            <a:r>
              <a:rPr lang="en-GB" altLang="zh-CN" sz="3200" dirty="0"/>
              <a:t>Tourism &amp; Hospitality Management</a:t>
            </a:r>
            <a:endParaRPr lang="zh-CN" altLang="en-US" sz="3200" dirty="0"/>
          </a:p>
        </p:txBody>
      </p:sp>
      <p:sp>
        <p:nvSpPr>
          <p:cNvPr id="12" name="文本框 11"/>
          <p:cNvSpPr txBox="1"/>
          <p:nvPr/>
        </p:nvSpPr>
        <p:spPr>
          <a:xfrm>
            <a:off x="874486" y="1249799"/>
            <a:ext cx="10025743" cy="12899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mn-cs"/>
              </a:rPr>
              <a:t>旅游管理期刊合集</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含</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本期刊，年下载量达</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120</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万次；所有期刊为</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WoS</a:t>
            </a:r>
            <a:r>
              <a:rPr lang="zh-CN" altLang="en-US" dirty="0">
                <a:solidFill>
                  <a:prstClr val="black"/>
                </a:solidFill>
                <a:latin typeface="微软雅黑" panose="020B0503020204020204" pitchFamily="34" charset="-122"/>
                <a:ea typeface="微软雅黑" panose="020B0503020204020204" pitchFamily="34" charset="-122"/>
              </a:rPr>
              <a:t>、</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Scopus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收录，</a:t>
            </a:r>
            <a:r>
              <a:rPr lang="en-US" altLang="zh-CN" dirty="0">
                <a:solidFill>
                  <a:prstClr val="black"/>
                </a:solidFill>
                <a:latin typeface="微软雅黑" panose="020B0503020204020204" pitchFamily="34" charset="-122"/>
                <a:ea typeface="微软雅黑" panose="020B0503020204020204" pitchFamily="34" charset="-122"/>
              </a:rPr>
              <a:t>7</a:t>
            </a:r>
            <a:r>
              <a:rPr lang="zh-CN" altLang="en-US" dirty="0">
                <a:solidFill>
                  <a:prstClr val="black"/>
                </a:solidFill>
                <a:latin typeface="微软雅黑" panose="020B0503020204020204" pitchFamily="34" charset="-122"/>
                <a:ea typeface="微软雅黑" panose="020B0503020204020204" pitchFamily="34" charset="-122"/>
              </a:rPr>
              <a:t>种在</a:t>
            </a:r>
            <a:r>
              <a:rPr lang="en-US" altLang="zh-CN" dirty="0">
                <a:solidFill>
                  <a:prstClr val="black"/>
                </a:solidFill>
                <a:latin typeface="微软雅黑" panose="020B0503020204020204" pitchFamily="34" charset="-122"/>
                <a:ea typeface="微软雅黑" panose="020B0503020204020204" pitchFamily="34" charset="-122"/>
              </a:rPr>
              <a:t>WoS Q1</a:t>
            </a: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Q2</a:t>
            </a:r>
            <a:r>
              <a:rPr lang="zh-CN" altLang="en-US" dirty="0">
                <a:solidFill>
                  <a:prstClr val="black"/>
                </a:solidFill>
                <a:latin typeface="微软雅黑" panose="020B0503020204020204" pitchFamily="34" charset="-122"/>
                <a:ea typeface="微软雅黑" panose="020B0503020204020204" pitchFamily="34" charset="-122"/>
              </a:rPr>
              <a:t>区</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；主题范围覆盖：城市旅游治理、接待管理、游客流动性、旅游消费者行为、城市旅游治理；</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p:cNvSpPr txBox="1"/>
          <p:nvPr/>
        </p:nvSpPr>
        <p:spPr>
          <a:xfrm>
            <a:off x="1498655" y="5498425"/>
            <a:ext cx="2808514" cy="115685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当代服务业管理国际期刊</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SSCI Q1</a:t>
            </a:r>
            <a:r>
              <a:rPr kumimoji="0" lang="zh-CN" altLang="en-US"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IF=9.1</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p:cNvSpPr txBox="1"/>
          <p:nvPr/>
        </p:nvSpPr>
        <p:spPr>
          <a:xfrm>
            <a:off x="4766393" y="5498425"/>
            <a:ext cx="3272971" cy="115685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旅游与酒店管理技术</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SSCI Q1</a:t>
            </a:r>
            <a:r>
              <a:rPr kumimoji="0" lang="zh-CN" altLang="en-US"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收录  </a:t>
            </a:r>
            <a:endPar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IF=5.</a:t>
            </a:r>
            <a:r>
              <a:rPr lang="en-US" altLang="zh-CN" sz="1600" dirty="0">
                <a:solidFill>
                  <a:prstClr val="black"/>
                </a:solidFill>
                <a:latin typeface="微软雅黑" panose="020B0503020204020204" pitchFamily="34" charset="-122"/>
                <a:ea typeface="微软雅黑" panose="020B0503020204020204" pitchFamily="34" charset="-122"/>
              </a:rPr>
              <a:t>3</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 name="文本框 15"/>
          <p:cNvSpPr txBox="1"/>
          <p:nvPr/>
        </p:nvSpPr>
        <p:spPr>
          <a:xfrm>
            <a:off x="8039364" y="5498424"/>
            <a:ext cx="3272971" cy="115685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旅游业评论</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SSCI Q1</a:t>
            </a:r>
            <a:r>
              <a:rPr kumimoji="0" lang="zh-CN" altLang="en-US"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 IF=7.3</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nvPicPr>
        <p:blipFill>
          <a:blip r:embed="rId2"/>
          <a:stretch>
            <a:fillRect/>
          </a:stretch>
        </p:blipFill>
        <p:spPr>
          <a:xfrm>
            <a:off x="1815906" y="2615647"/>
            <a:ext cx="1926575" cy="2652988"/>
          </a:xfrm>
          <a:prstGeom prst="rect">
            <a:avLst/>
          </a:prstGeom>
          <a:effectLst>
            <a:outerShdw blurRad="63500" sx="102000" sy="102000" algn="ctr" rotWithShape="0">
              <a:prstClr val="black">
                <a:alpha val="40000"/>
              </a:prstClr>
            </a:outerShdw>
          </a:effectLst>
        </p:spPr>
      </p:pic>
      <p:pic>
        <p:nvPicPr>
          <p:cNvPr id="1026" name="Picture 2" descr="Cover of Journal of Hospitality and Tourism Technolog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9590" y="2615646"/>
            <a:ext cx="1926575" cy="2652989"/>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Cover of Tourism Revie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19395" y="2615645"/>
            <a:ext cx="2029222" cy="265299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custDataLst>
              <p:tags r:id="rId1"/>
            </p:custDataLst>
          </p:nvPr>
        </p:nvSpPr>
        <p:spPr>
          <a:xfrm>
            <a:off x="875791" y="3957065"/>
            <a:ext cx="3147060" cy="2218690"/>
          </a:xfrm>
          <a:prstGeom prst="rect">
            <a:avLst/>
          </a:prstGeom>
        </p:spPr>
        <p:txBody>
          <a:bodyPr vert="horz" wrap="square" lIns="0" tIns="12700" rIns="0" bIns="0" rtlCol="0">
            <a:spAutoFit/>
          </a:bodyPr>
          <a:lstStyle/>
          <a:p>
            <a:pPr marL="587375">
              <a:lnSpc>
                <a:spcPts val="1920"/>
              </a:lnSpc>
              <a:spcBef>
                <a:spcPts val="100"/>
              </a:spcBef>
            </a:pPr>
            <a:r>
              <a:rPr sz="1700" b="1" i="1" dirty="0">
                <a:solidFill>
                  <a:srgbClr val="2C5456"/>
                </a:solidFill>
                <a:latin typeface="Calibri" panose="020F0502020204030204"/>
                <a:cs typeface="Calibri" panose="020F0502020204030204"/>
              </a:rPr>
              <a:t>China </a:t>
            </a:r>
            <a:r>
              <a:rPr sz="1700" b="1" i="1" spc="-10" dirty="0">
                <a:solidFill>
                  <a:srgbClr val="2C5456"/>
                </a:solidFill>
                <a:latin typeface="Calibri" panose="020F0502020204030204"/>
                <a:cs typeface="Calibri" panose="020F0502020204030204"/>
              </a:rPr>
              <a:t>Agricultural</a:t>
            </a:r>
            <a:endParaRPr sz="1700">
              <a:latin typeface="Calibri" panose="020F0502020204030204"/>
              <a:cs typeface="Calibri" panose="020F0502020204030204"/>
            </a:endParaRPr>
          </a:p>
          <a:p>
            <a:pPr marL="628650">
              <a:lnSpc>
                <a:spcPts val="1920"/>
              </a:lnSpc>
            </a:pPr>
            <a:r>
              <a:rPr sz="1700" b="1" i="1" spc="-10" dirty="0">
                <a:solidFill>
                  <a:srgbClr val="2C5456"/>
                </a:solidFill>
                <a:latin typeface="Calibri" panose="020F0502020204030204"/>
                <a:cs typeface="Calibri" panose="020F0502020204030204"/>
              </a:rPr>
              <a:t>Economic</a:t>
            </a:r>
            <a:r>
              <a:rPr sz="1700" b="1" i="1" spc="-20" dirty="0">
                <a:solidFill>
                  <a:srgbClr val="2C5456"/>
                </a:solidFill>
                <a:latin typeface="Calibri" panose="020F0502020204030204"/>
                <a:cs typeface="Calibri" panose="020F0502020204030204"/>
              </a:rPr>
              <a:t> </a:t>
            </a:r>
            <a:r>
              <a:rPr sz="1700" b="1" i="1" spc="-10" dirty="0">
                <a:solidFill>
                  <a:srgbClr val="2C5456"/>
                </a:solidFill>
                <a:latin typeface="Calibri" panose="020F0502020204030204"/>
                <a:cs typeface="Calibri" panose="020F0502020204030204"/>
              </a:rPr>
              <a:t>Review</a:t>
            </a:r>
            <a:endParaRPr sz="1700">
              <a:latin typeface="Calibri" panose="020F0502020204030204"/>
              <a:cs typeface="Calibri" panose="020F0502020204030204"/>
            </a:endParaRPr>
          </a:p>
          <a:p>
            <a:pPr marL="12700" marR="5080">
              <a:lnSpc>
                <a:spcPct val="111000"/>
              </a:lnSpc>
              <a:spcBef>
                <a:spcPts val="830"/>
              </a:spcBef>
            </a:pPr>
            <a:r>
              <a:rPr sz="1500" spc="30" dirty="0">
                <a:solidFill>
                  <a:srgbClr val="252525"/>
                </a:solidFill>
                <a:latin typeface="微软雅黑" panose="020B0503020204020204" pitchFamily="34" charset="-122"/>
                <a:cs typeface="微软雅黑" panose="020B0503020204020204" pitchFamily="34" charset="-122"/>
              </a:rPr>
              <a:t>《中国农业经济评论》</a:t>
            </a:r>
            <a:r>
              <a:rPr sz="1500" spc="35" dirty="0">
                <a:solidFill>
                  <a:srgbClr val="252525"/>
                </a:solidFill>
                <a:latin typeface="微软雅黑" panose="020B0503020204020204" pitchFamily="34" charset="-122"/>
                <a:cs typeface="微软雅黑" panose="020B0503020204020204" pitchFamily="34" charset="-122"/>
              </a:rPr>
              <a:t>（</a:t>
            </a:r>
            <a:r>
              <a:rPr sz="1500" spc="-5" dirty="0">
                <a:solidFill>
                  <a:srgbClr val="252525"/>
                </a:solidFill>
                <a:latin typeface="微软雅黑" panose="020B0503020204020204" pitchFamily="34" charset="-122"/>
                <a:cs typeface="微软雅黑" panose="020B0503020204020204" pitchFamily="34" charset="-122"/>
              </a:rPr>
              <a:t>SSCI/S</a:t>
            </a:r>
            <a:r>
              <a:rPr sz="1500" spc="-10" dirty="0">
                <a:solidFill>
                  <a:srgbClr val="252525"/>
                </a:solidFill>
                <a:latin typeface="微软雅黑" panose="020B0503020204020204" pitchFamily="34" charset="-122"/>
                <a:cs typeface="微软雅黑" panose="020B0503020204020204" pitchFamily="34" charset="-122"/>
              </a:rPr>
              <a:t>C</a:t>
            </a:r>
            <a:r>
              <a:rPr sz="1500" spc="35" dirty="0">
                <a:solidFill>
                  <a:srgbClr val="252525"/>
                </a:solidFill>
                <a:latin typeface="微软雅黑" panose="020B0503020204020204" pitchFamily="34" charset="-122"/>
                <a:cs typeface="微软雅黑" panose="020B0503020204020204" pitchFamily="34" charset="-122"/>
              </a:rPr>
              <a:t>I</a:t>
            </a:r>
            <a:r>
              <a:rPr sz="1500" dirty="0">
                <a:solidFill>
                  <a:srgbClr val="252525"/>
                </a:solidFill>
                <a:latin typeface="微软雅黑" panose="020B0503020204020204" pitchFamily="34" charset="-122"/>
                <a:cs typeface="微软雅黑" panose="020B0503020204020204" pitchFamily="34" charset="-122"/>
              </a:rPr>
              <a:t>）</a:t>
            </a:r>
            <a:r>
              <a:rPr sz="1500" spc="30" dirty="0">
                <a:solidFill>
                  <a:srgbClr val="252525"/>
                </a:solidFill>
                <a:latin typeface="微软雅黑" panose="020B0503020204020204" pitchFamily="34" charset="-122"/>
                <a:cs typeface="微软雅黑" panose="020B0503020204020204" pitchFamily="34" charset="-122"/>
              </a:rPr>
              <a:t>出版农业经济、自然资源、农村发</a:t>
            </a:r>
            <a:r>
              <a:rPr sz="1500" spc="45" dirty="0">
                <a:solidFill>
                  <a:srgbClr val="252525"/>
                </a:solidFill>
                <a:latin typeface="微软雅黑" panose="020B0503020204020204" pitchFamily="34" charset="-122"/>
                <a:cs typeface="微软雅黑" panose="020B0503020204020204" pitchFamily="34" charset="-122"/>
              </a:rPr>
              <a:t> </a:t>
            </a:r>
            <a:r>
              <a:rPr sz="1500" dirty="0">
                <a:solidFill>
                  <a:srgbClr val="252525"/>
                </a:solidFill>
                <a:latin typeface="微软雅黑" panose="020B0503020204020204" pitchFamily="34" charset="-122"/>
                <a:cs typeface="微软雅黑" panose="020B0503020204020204" pitchFamily="34" charset="-122"/>
              </a:rPr>
              <a:t>展领域的研究。</a:t>
            </a:r>
            <a:endParaRPr sz="1500">
              <a:latin typeface="微软雅黑" panose="020B0503020204020204" pitchFamily="34" charset="-122"/>
              <a:cs typeface="微软雅黑" panose="020B0503020204020204" pitchFamily="34" charset="-122"/>
            </a:endParaRPr>
          </a:p>
          <a:p>
            <a:pPr marL="12700" marR="184785" algn="just">
              <a:lnSpc>
                <a:spcPct val="111000"/>
              </a:lnSpc>
              <a:spcBef>
                <a:spcPts val="605"/>
              </a:spcBef>
            </a:pPr>
            <a:r>
              <a:rPr sz="1500" spc="70" dirty="0">
                <a:solidFill>
                  <a:srgbClr val="252525"/>
                </a:solidFill>
                <a:latin typeface="微软雅黑" panose="020B0503020204020204" pitchFamily="34" charset="-122"/>
                <a:cs typeface="微软雅黑" panose="020B0503020204020204" pitchFamily="34" charset="-122"/>
              </a:rPr>
              <a:t>由</a:t>
            </a:r>
            <a:r>
              <a:rPr sz="1500" b="1" spc="55" dirty="0">
                <a:solidFill>
                  <a:srgbClr val="252525"/>
                </a:solidFill>
                <a:latin typeface="微软雅黑" panose="020B0503020204020204" pitchFamily="34" charset="-122"/>
                <a:cs typeface="微软雅黑" panose="020B0503020204020204" pitchFamily="34" charset="-122"/>
              </a:rPr>
              <a:t>中国农业大学</a:t>
            </a:r>
            <a:r>
              <a:rPr sz="1500" spc="70" dirty="0">
                <a:solidFill>
                  <a:srgbClr val="252525"/>
                </a:solidFill>
                <a:latin typeface="微软雅黑" panose="020B0503020204020204" pitchFamily="34" charset="-122"/>
                <a:cs typeface="微软雅黑" panose="020B0503020204020204" pitchFamily="34" charset="-122"/>
              </a:rPr>
              <a:t>与</a:t>
            </a:r>
            <a:r>
              <a:rPr sz="1500" dirty="0">
                <a:solidFill>
                  <a:srgbClr val="252525"/>
                </a:solidFill>
                <a:latin typeface="微软雅黑" panose="020B0503020204020204" pitchFamily="34" charset="-122"/>
                <a:cs typeface="微软雅黑" panose="020B0503020204020204" pitchFamily="34" charset="-122"/>
              </a:rPr>
              <a:t>Emerald</a:t>
            </a:r>
            <a:r>
              <a:rPr sz="1500" spc="50" dirty="0">
                <a:solidFill>
                  <a:srgbClr val="252525"/>
                </a:solidFill>
                <a:latin typeface="微软雅黑" panose="020B0503020204020204" pitchFamily="34" charset="-122"/>
                <a:cs typeface="微软雅黑" panose="020B0503020204020204" pitchFamily="34" charset="-122"/>
              </a:rPr>
              <a:t>合作出</a:t>
            </a:r>
            <a:r>
              <a:rPr sz="1500" dirty="0">
                <a:solidFill>
                  <a:srgbClr val="252525"/>
                </a:solidFill>
                <a:latin typeface="微软雅黑" panose="020B0503020204020204" pitchFamily="34" charset="-122"/>
                <a:cs typeface="微软雅黑" panose="020B0503020204020204" pitchFamily="34" charset="-122"/>
              </a:rPr>
              <a:t>版，是中国大陆第三本被SSCI</a:t>
            </a:r>
            <a:r>
              <a:rPr sz="1500" spc="-25" dirty="0">
                <a:solidFill>
                  <a:srgbClr val="252525"/>
                </a:solidFill>
                <a:latin typeface="微软雅黑" panose="020B0503020204020204" pitchFamily="34" charset="-122"/>
                <a:cs typeface="微软雅黑" panose="020B0503020204020204" pitchFamily="34" charset="-122"/>
              </a:rPr>
              <a:t>收录</a:t>
            </a:r>
            <a:r>
              <a:rPr sz="1500" spc="-10" dirty="0">
                <a:solidFill>
                  <a:srgbClr val="252525"/>
                </a:solidFill>
                <a:latin typeface="微软雅黑" panose="020B0503020204020204" pitchFamily="34" charset="-122"/>
                <a:cs typeface="微软雅黑" panose="020B0503020204020204" pitchFamily="34" charset="-122"/>
              </a:rPr>
              <a:t>的经济学领域期刊。</a:t>
            </a:r>
            <a:endParaRPr sz="1500">
              <a:latin typeface="微软雅黑" panose="020B0503020204020204" pitchFamily="34" charset="-122"/>
              <a:cs typeface="微软雅黑" panose="020B0503020204020204" pitchFamily="34" charset="-122"/>
            </a:endParaRPr>
          </a:p>
        </p:txBody>
      </p:sp>
      <p:sp>
        <p:nvSpPr>
          <p:cNvPr id="3" name="object 3"/>
          <p:cNvSpPr txBox="1">
            <a:spLocks noGrp="1"/>
          </p:cNvSpPr>
          <p:nvPr>
            <p:ph type="title"/>
          </p:nvPr>
        </p:nvSpPr>
        <p:spPr>
          <a:prstGeom prst="rect">
            <a:avLst/>
          </a:prstGeom>
        </p:spPr>
        <p:txBody>
          <a:bodyPr vert="horz" wrap="square" lIns="0" tIns="116037" rIns="0" bIns="0" rtlCol="0">
            <a:spAutoFit/>
          </a:bodyPr>
          <a:lstStyle/>
          <a:p>
            <a:pPr>
              <a:lnSpc>
                <a:spcPct val="100000"/>
              </a:lnSpc>
              <a:spcBef>
                <a:spcPts val="100"/>
              </a:spcBef>
            </a:pPr>
            <a:r>
              <a:rPr sz="3600" spc="95" dirty="0"/>
              <a:t>管理学重点期刊介绍</a:t>
            </a:r>
            <a:r>
              <a:rPr sz="4200" spc="-52" baseline="-5000" dirty="0">
                <a:solidFill>
                  <a:srgbClr val="799C37"/>
                </a:solidFill>
              </a:rPr>
              <a:t>（中国特色</a:t>
            </a:r>
            <a:r>
              <a:rPr sz="4200" spc="-75" baseline="-5000" dirty="0">
                <a:solidFill>
                  <a:srgbClr val="799C37"/>
                </a:solidFill>
              </a:rPr>
              <a:t>）</a:t>
            </a:r>
            <a:endParaRPr sz="4200" baseline="-5000"/>
          </a:p>
        </p:txBody>
      </p:sp>
      <p:pic>
        <p:nvPicPr>
          <p:cNvPr id="4" name="object 4"/>
          <p:cNvPicPr/>
          <p:nvPr>
            <p:custDataLst>
              <p:tags r:id="rId2"/>
            </p:custDataLst>
          </p:nvPr>
        </p:nvPicPr>
        <p:blipFill>
          <a:blip r:embed="rId3" cstate="print"/>
          <a:stretch>
            <a:fillRect/>
          </a:stretch>
        </p:blipFill>
        <p:spPr>
          <a:xfrm>
            <a:off x="1485453" y="1630679"/>
            <a:ext cx="1632650" cy="2194560"/>
          </a:xfrm>
          <a:prstGeom prst="rect">
            <a:avLst/>
          </a:prstGeom>
        </p:spPr>
      </p:pic>
      <p:sp>
        <p:nvSpPr>
          <p:cNvPr id="5" name="object 5"/>
          <p:cNvSpPr txBox="1"/>
          <p:nvPr>
            <p:custDataLst>
              <p:tags r:id="rId4"/>
            </p:custDataLst>
          </p:nvPr>
        </p:nvSpPr>
        <p:spPr>
          <a:xfrm>
            <a:off x="4662296" y="3957065"/>
            <a:ext cx="3147060" cy="2218690"/>
          </a:xfrm>
          <a:prstGeom prst="rect">
            <a:avLst/>
          </a:prstGeom>
        </p:spPr>
        <p:txBody>
          <a:bodyPr vert="horz" wrap="square" lIns="0" tIns="12700" rIns="0" bIns="0" rtlCol="0">
            <a:spAutoFit/>
          </a:bodyPr>
          <a:lstStyle/>
          <a:p>
            <a:pPr marR="224790" algn="ctr">
              <a:lnSpc>
                <a:spcPts val="1920"/>
              </a:lnSpc>
              <a:spcBef>
                <a:spcPts val="100"/>
              </a:spcBef>
            </a:pPr>
            <a:r>
              <a:rPr sz="1700" b="1" i="1" dirty="0">
                <a:solidFill>
                  <a:srgbClr val="D16638"/>
                </a:solidFill>
                <a:latin typeface="Calibri" panose="020F0502020204030204"/>
                <a:cs typeface="Calibri" panose="020F0502020204030204"/>
              </a:rPr>
              <a:t>Aslib</a:t>
            </a:r>
            <a:r>
              <a:rPr sz="1700" b="1" i="1" spc="-20" dirty="0">
                <a:solidFill>
                  <a:srgbClr val="D16638"/>
                </a:solidFill>
                <a:latin typeface="Calibri" panose="020F0502020204030204"/>
                <a:cs typeface="Calibri" panose="020F0502020204030204"/>
              </a:rPr>
              <a:t> </a:t>
            </a:r>
            <a:r>
              <a:rPr sz="1700" b="1" i="1" dirty="0">
                <a:solidFill>
                  <a:srgbClr val="D16638"/>
                </a:solidFill>
                <a:latin typeface="Calibri" panose="020F0502020204030204"/>
                <a:cs typeface="Calibri" panose="020F0502020204030204"/>
              </a:rPr>
              <a:t>Journal</a:t>
            </a:r>
            <a:r>
              <a:rPr sz="1700" b="1" i="1" spc="-20" dirty="0">
                <a:solidFill>
                  <a:srgbClr val="D16638"/>
                </a:solidFill>
                <a:latin typeface="Calibri" panose="020F0502020204030204"/>
                <a:cs typeface="Calibri" panose="020F0502020204030204"/>
              </a:rPr>
              <a:t> </a:t>
            </a:r>
            <a:r>
              <a:rPr sz="1700" b="1" i="1" dirty="0">
                <a:solidFill>
                  <a:srgbClr val="D16638"/>
                </a:solidFill>
                <a:latin typeface="Calibri" panose="020F0502020204030204"/>
                <a:cs typeface="Calibri" panose="020F0502020204030204"/>
              </a:rPr>
              <a:t>of</a:t>
            </a:r>
            <a:r>
              <a:rPr sz="1700" b="1" i="1" spc="-10" dirty="0">
                <a:solidFill>
                  <a:srgbClr val="D16638"/>
                </a:solidFill>
                <a:latin typeface="Calibri" panose="020F0502020204030204"/>
                <a:cs typeface="Calibri" panose="020F0502020204030204"/>
              </a:rPr>
              <a:t> Information</a:t>
            </a:r>
            <a:endParaRPr sz="1700">
              <a:latin typeface="Calibri" panose="020F0502020204030204"/>
              <a:cs typeface="Calibri" panose="020F0502020204030204"/>
            </a:endParaRPr>
          </a:p>
          <a:p>
            <a:pPr marR="221615" algn="ctr">
              <a:lnSpc>
                <a:spcPts val="1920"/>
              </a:lnSpc>
            </a:pPr>
            <a:r>
              <a:rPr sz="1700" b="1" i="1" spc="-10" dirty="0">
                <a:solidFill>
                  <a:srgbClr val="D16638"/>
                </a:solidFill>
                <a:latin typeface="Calibri" panose="020F0502020204030204"/>
                <a:cs typeface="Calibri" panose="020F0502020204030204"/>
              </a:rPr>
              <a:t>Management</a:t>
            </a:r>
            <a:endParaRPr sz="1700">
              <a:latin typeface="Calibri" panose="020F0502020204030204"/>
              <a:cs typeface="Calibri" panose="020F0502020204030204"/>
            </a:endParaRPr>
          </a:p>
          <a:p>
            <a:pPr marL="12700" marR="5080">
              <a:lnSpc>
                <a:spcPct val="111000"/>
              </a:lnSpc>
              <a:spcBef>
                <a:spcPts val="830"/>
              </a:spcBef>
            </a:pPr>
            <a:r>
              <a:rPr sz="1500" spc="30" dirty="0">
                <a:solidFill>
                  <a:srgbClr val="252525"/>
                </a:solidFill>
                <a:latin typeface="微软雅黑" panose="020B0503020204020204" pitchFamily="34" charset="-122"/>
                <a:cs typeface="微软雅黑" panose="020B0503020204020204" pitchFamily="34" charset="-122"/>
              </a:rPr>
              <a:t>《信息管理协会会报》</a:t>
            </a:r>
            <a:r>
              <a:rPr sz="1500" spc="35" dirty="0">
                <a:solidFill>
                  <a:srgbClr val="252525"/>
                </a:solidFill>
                <a:latin typeface="微软雅黑" panose="020B0503020204020204" pitchFamily="34" charset="-122"/>
                <a:cs typeface="微软雅黑" panose="020B0503020204020204" pitchFamily="34" charset="-122"/>
              </a:rPr>
              <a:t>（</a:t>
            </a:r>
            <a:r>
              <a:rPr sz="1500" spc="-5" dirty="0">
                <a:solidFill>
                  <a:srgbClr val="252525"/>
                </a:solidFill>
                <a:latin typeface="微软雅黑" panose="020B0503020204020204" pitchFamily="34" charset="-122"/>
                <a:cs typeface="微软雅黑" panose="020B0503020204020204" pitchFamily="34" charset="-122"/>
              </a:rPr>
              <a:t>SSCI/S</a:t>
            </a:r>
            <a:r>
              <a:rPr sz="1500" spc="-10" dirty="0">
                <a:solidFill>
                  <a:srgbClr val="252525"/>
                </a:solidFill>
                <a:latin typeface="微软雅黑" panose="020B0503020204020204" pitchFamily="34" charset="-122"/>
                <a:cs typeface="微软雅黑" panose="020B0503020204020204" pitchFamily="34" charset="-122"/>
              </a:rPr>
              <a:t>C</a:t>
            </a:r>
            <a:r>
              <a:rPr sz="1500" spc="35" dirty="0">
                <a:solidFill>
                  <a:srgbClr val="252525"/>
                </a:solidFill>
                <a:latin typeface="微软雅黑" panose="020B0503020204020204" pitchFamily="34" charset="-122"/>
                <a:cs typeface="微软雅黑" panose="020B0503020204020204" pitchFamily="34" charset="-122"/>
              </a:rPr>
              <a:t>I</a:t>
            </a:r>
            <a:r>
              <a:rPr sz="1500" dirty="0">
                <a:solidFill>
                  <a:srgbClr val="252525"/>
                </a:solidFill>
                <a:latin typeface="微软雅黑" panose="020B0503020204020204" pitchFamily="34" charset="-122"/>
                <a:cs typeface="微软雅黑" panose="020B0503020204020204" pitchFamily="34" charset="-122"/>
              </a:rPr>
              <a:t>）</a:t>
            </a:r>
            <a:r>
              <a:rPr sz="1500" spc="25" dirty="0">
                <a:solidFill>
                  <a:srgbClr val="252525"/>
                </a:solidFill>
                <a:latin typeface="微软雅黑" panose="020B0503020204020204" pitchFamily="34" charset="-122"/>
                <a:cs typeface="微软雅黑" panose="020B0503020204020204" pitchFamily="34" charset="-122"/>
              </a:rPr>
              <a:t>主要刊登信息管理和信息科学领域</a:t>
            </a:r>
            <a:r>
              <a:rPr sz="1500" dirty="0">
                <a:solidFill>
                  <a:srgbClr val="252525"/>
                </a:solidFill>
                <a:latin typeface="微软雅黑" panose="020B0503020204020204" pitchFamily="34" charset="-122"/>
                <a:cs typeface="微软雅黑" panose="020B0503020204020204" pitchFamily="34" charset="-122"/>
              </a:rPr>
              <a:t> 的理论、成果研究。</a:t>
            </a:r>
            <a:endParaRPr sz="1500">
              <a:latin typeface="微软雅黑" panose="020B0503020204020204" pitchFamily="34" charset="-122"/>
              <a:cs typeface="微软雅黑" panose="020B0503020204020204" pitchFamily="34" charset="-122"/>
            </a:endParaRPr>
          </a:p>
          <a:p>
            <a:pPr marL="12700" marR="189230" algn="just">
              <a:lnSpc>
                <a:spcPct val="111000"/>
              </a:lnSpc>
              <a:spcBef>
                <a:spcPts val="605"/>
              </a:spcBef>
            </a:pPr>
            <a:r>
              <a:rPr sz="1500" dirty="0">
                <a:solidFill>
                  <a:srgbClr val="252525"/>
                </a:solidFill>
                <a:latin typeface="微软雅黑" panose="020B0503020204020204" pitchFamily="34" charset="-122"/>
                <a:cs typeface="微软雅黑" panose="020B0503020204020204" pitchFamily="34" charset="-122"/>
              </a:rPr>
              <a:t>主编为</a:t>
            </a:r>
            <a:r>
              <a:rPr sz="1500" b="1" spc="10" dirty="0">
                <a:solidFill>
                  <a:srgbClr val="252525"/>
                </a:solidFill>
                <a:latin typeface="微软雅黑" panose="020B0503020204020204" pitchFamily="34" charset="-122"/>
                <a:cs typeface="微软雅黑" panose="020B0503020204020204" pitchFamily="34" charset="-122"/>
              </a:rPr>
              <a:t>武汉大学</a:t>
            </a:r>
            <a:r>
              <a:rPr sz="1500" spc="-10" dirty="0">
                <a:solidFill>
                  <a:srgbClr val="252525"/>
                </a:solidFill>
                <a:latin typeface="微软雅黑" panose="020B0503020204020204" pitchFamily="34" charset="-122"/>
                <a:cs typeface="微软雅黑" panose="020B0503020204020204" pitchFamily="34" charset="-122"/>
              </a:rPr>
              <a:t>吴丹教授，对推动</a:t>
            </a:r>
            <a:r>
              <a:rPr sz="1500" spc="-5" dirty="0">
                <a:solidFill>
                  <a:srgbClr val="252525"/>
                </a:solidFill>
                <a:latin typeface="微软雅黑" panose="020B0503020204020204" pitchFamily="34" charset="-122"/>
                <a:cs typeface="微软雅黑" panose="020B0503020204020204" pitchFamily="34" charset="-122"/>
              </a:rPr>
              <a:t>中国图书情报与数据科学学科建设</a:t>
            </a:r>
            <a:r>
              <a:rPr sz="1500" spc="-10" dirty="0">
                <a:solidFill>
                  <a:srgbClr val="252525"/>
                </a:solidFill>
                <a:latin typeface="微软雅黑" panose="020B0503020204020204" pitchFamily="34" charset="-122"/>
                <a:cs typeface="微软雅黑" panose="020B0503020204020204" pitchFamily="34" charset="-122"/>
              </a:rPr>
              <a:t>起到积极作用。</a:t>
            </a:r>
            <a:endParaRPr sz="1500">
              <a:latin typeface="微软雅黑" panose="020B0503020204020204" pitchFamily="34" charset="-122"/>
              <a:cs typeface="微软雅黑" panose="020B0503020204020204" pitchFamily="34" charset="-122"/>
            </a:endParaRPr>
          </a:p>
        </p:txBody>
      </p:sp>
      <p:pic>
        <p:nvPicPr>
          <p:cNvPr id="6" name="object 6"/>
          <p:cNvPicPr/>
          <p:nvPr>
            <p:custDataLst>
              <p:tags r:id="rId5"/>
            </p:custDataLst>
          </p:nvPr>
        </p:nvPicPr>
        <p:blipFill>
          <a:blip r:embed="rId6" cstate="print"/>
          <a:stretch>
            <a:fillRect/>
          </a:stretch>
        </p:blipFill>
        <p:spPr>
          <a:xfrm>
            <a:off x="5257353" y="1630679"/>
            <a:ext cx="1632650" cy="2194560"/>
          </a:xfrm>
          <a:prstGeom prst="rect">
            <a:avLst/>
          </a:prstGeom>
        </p:spPr>
      </p:pic>
      <p:sp>
        <p:nvSpPr>
          <p:cNvPr id="7" name="object 7"/>
          <p:cNvSpPr txBox="1"/>
          <p:nvPr>
            <p:custDataLst>
              <p:tags r:id="rId7"/>
            </p:custDataLst>
          </p:nvPr>
        </p:nvSpPr>
        <p:spPr>
          <a:xfrm>
            <a:off x="8361426" y="3957065"/>
            <a:ext cx="3191510" cy="2218690"/>
          </a:xfrm>
          <a:prstGeom prst="rect">
            <a:avLst/>
          </a:prstGeom>
        </p:spPr>
        <p:txBody>
          <a:bodyPr vert="horz" wrap="square" lIns="0" tIns="12700" rIns="0" bIns="0" rtlCol="0">
            <a:spAutoFit/>
          </a:bodyPr>
          <a:lstStyle/>
          <a:p>
            <a:pPr marR="318770" algn="ctr">
              <a:lnSpc>
                <a:spcPts val="1920"/>
              </a:lnSpc>
              <a:spcBef>
                <a:spcPts val="100"/>
              </a:spcBef>
            </a:pPr>
            <a:r>
              <a:rPr sz="1700" b="1" i="1" dirty="0">
                <a:solidFill>
                  <a:srgbClr val="1F5F92"/>
                </a:solidFill>
                <a:latin typeface="Calibri" panose="020F0502020204030204"/>
                <a:cs typeface="Calibri" panose="020F0502020204030204"/>
              </a:rPr>
              <a:t>Industrial</a:t>
            </a:r>
            <a:r>
              <a:rPr sz="1700" b="1" i="1" spc="-40" dirty="0">
                <a:solidFill>
                  <a:srgbClr val="1F5F92"/>
                </a:solidFill>
                <a:latin typeface="Calibri" panose="020F0502020204030204"/>
                <a:cs typeface="Calibri" panose="020F0502020204030204"/>
              </a:rPr>
              <a:t> </a:t>
            </a:r>
            <a:r>
              <a:rPr sz="1700" b="1" i="1" spc="-10" dirty="0">
                <a:solidFill>
                  <a:srgbClr val="1F5F92"/>
                </a:solidFill>
                <a:latin typeface="Calibri" panose="020F0502020204030204"/>
                <a:cs typeface="Calibri" panose="020F0502020204030204"/>
              </a:rPr>
              <a:t>Management</a:t>
            </a:r>
            <a:endParaRPr sz="1700" dirty="0">
              <a:latin typeface="Calibri" panose="020F0502020204030204"/>
              <a:cs typeface="Calibri" panose="020F0502020204030204"/>
            </a:endParaRPr>
          </a:p>
          <a:p>
            <a:pPr marR="321310" algn="ctr">
              <a:lnSpc>
                <a:spcPts val="1920"/>
              </a:lnSpc>
            </a:pPr>
            <a:r>
              <a:rPr sz="1700" b="1" i="1" dirty="0">
                <a:solidFill>
                  <a:srgbClr val="1F5F92"/>
                </a:solidFill>
                <a:latin typeface="Calibri" panose="020F0502020204030204"/>
                <a:cs typeface="Calibri" panose="020F0502020204030204"/>
              </a:rPr>
              <a:t>&amp;</a:t>
            </a:r>
            <a:r>
              <a:rPr sz="1700" b="1" i="1" spc="-20" dirty="0">
                <a:solidFill>
                  <a:srgbClr val="1F5F92"/>
                </a:solidFill>
                <a:latin typeface="Calibri" panose="020F0502020204030204"/>
                <a:cs typeface="Calibri" panose="020F0502020204030204"/>
              </a:rPr>
              <a:t> </a:t>
            </a:r>
            <a:r>
              <a:rPr sz="1700" b="1" i="1" dirty="0">
                <a:solidFill>
                  <a:srgbClr val="1F5F92"/>
                </a:solidFill>
                <a:latin typeface="Calibri" panose="020F0502020204030204"/>
                <a:cs typeface="Calibri" panose="020F0502020204030204"/>
              </a:rPr>
              <a:t>Data</a:t>
            </a:r>
            <a:r>
              <a:rPr sz="1700" b="1" i="1" spc="-20" dirty="0">
                <a:solidFill>
                  <a:srgbClr val="1F5F92"/>
                </a:solidFill>
                <a:latin typeface="Calibri" panose="020F0502020204030204"/>
                <a:cs typeface="Calibri" panose="020F0502020204030204"/>
              </a:rPr>
              <a:t> </a:t>
            </a:r>
            <a:r>
              <a:rPr sz="1700" b="1" i="1" spc="-10" dirty="0">
                <a:solidFill>
                  <a:srgbClr val="1F5F92"/>
                </a:solidFill>
                <a:latin typeface="Calibri" panose="020F0502020204030204"/>
                <a:cs typeface="Calibri" panose="020F0502020204030204"/>
              </a:rPr>
              <a:t>Systems</a:t>
            </a:r>
            <a:endParaRPr sz="1700" dirty="0">
              <a:latin typeface="Calibri" panose="020F0502020204030204"/>
              <a:cs typeface="Calibri" panose="020F0502020204030204"/>
            </a:endParaRPr>
          </a:p>
          <a:p>
            <a:pPr marL="12700" marR="192405" algn="just">
              <a:lnSpc>
                <a:spcPct val="111000"/>
              </a:lnSpc>
              <a:spcBef>
                <a:spcPts val="830"/>
              </a:spcBef>
            </a:pPr>
            <a:r>
              <a:rPr sz="1500" dirty="0">
                <a:solidFill>
                  <a:srgbClr val="252525"/>
                </a:solidFill>
                <a:latin typeface="微软雅黑" panose="020B0503020204020204" pitchFamily="34" charset="-122"/>
                <a:cs typeface="微软雅黑" panose="020B0503020204020204" pitchFamily="34" charset="-122"/>
              </a:rPr>
              <a:t>《工业管理与数据系统》（SCI）</a:t>
            </a:r>
            <a:r>
              <a:rPr sz="1500" spc="-50" dirty="0">
                <a:solidFill>
                  <a:srgbClr val="252525"/>
                </a:solidFill>
                <a:latin typeface="微软雅黑" panose="020B0503020204020204" pitchFamily="34" charset="-122"/>
                <a:cs typeface="微软雅黑" panose="020B0503020204020204" pitchFamily="34" charset="-122"/>
              </a:rPr>
              <a:t>专</a:t>
            </a:r>
            <a:r>
              <a:rPr sz="1500" spc="45" dirty="0">
                <a:solidFill>
                  <a:srgbClr val="252525"/>
                </a:solidFill>
                <a:latin typeface="微软雅黑" panose="020B0503020204020204" pitchFamily="34" charset="-122"/>
                <a:cs typeface="微软雅黑" panose="020B0503020204020204" pitchFamily="34" charset="-122"/>
              </a:rPr>
              <a:t>注新技术在信息系统、供应链、大</a:t>
            </a:r>
            <a:r>
              <a:rPr sz="1500" spc="-5" dirty="0">
                <a:solidFill>
                  <a:srgbClr val="252525"/>
                </a:solidFill>
                <a:latin typeface="微软雅黑" panose="020B0503020204020204" pitchFamily="34" charset="-122"/>
                <a:cs typeface="微软雅黑" panose="020B0503020204020204" pitchFamily="34" charset="-122"/>
              </a:rPr>
              <a:t>数据和社交媒体等领域的运用。</a:t>
            </a:r>
            <a:endParaRPr sz="1500" dirty="0">
              <a:latin typeface="微软雅黑" panose="020B0503020204020204" pitchFamily="34" charset="-122"/>
              <a:cs typeface="微软雅黑" panose="020B0503020204020204" pitchFamily="34" charset="-122"/>
            </a:endParaRPr>
          </a:p>
          <a:p>
            <a:pPr marL="12700" marR="5080">
              <a:lnSpc>
                <a:spcPct val="111000"/>
              </a:lnSpc>
              <a:spcBef>
                <a:spcPts val="605"/>
              </a:spcBef>
            </a:pPr>
            <a:r>
              <a:rPr sz="1500" spc="60" dirty="0">
                <a:solidFill>
                  <a:srgbClr val="252525"/>
                </a:solidFill>
                <a:latin typeface="微软雅黑" panose="020B0503020204020204" pitchFamily="34" charset="-122"/>
                <a:cs typeface="微软雅黑" panose="020B0503020204020204" pitchFamily="34" charset="-122"/>
              </a:rPr>
              <a:t>主编为</a:t>
            </a:r>
            <a:r>
              <a:rPr sz="1500" b="1" spc="55" dirty="0">
                <a:solidFill>
                  <a:srgbClr val="252525"/>
                </a:solidFill>
                <a:latin typeface="微软雅黑" panose="020B0503020204020204" pitchFamily="34" charset="-122"/>
                <a:cs typeface="微软雅黑" panose="020B0503020204020204" pitchFamily="34" charset="-122"/>
              </a:rPr>
              <a:t>宁波诺丁汉大学</a:t>
            </a:r>
            <a:r>
              <a:rPr sz="1500" spc="35" dirty="0">
                <a:solidFill>
                  <a:srgbClr val="252525"/>
                </a:solidFill>
                <a:latin typeface="微软雅黑" panose="020B0503020204020204" pitchFamily="34" charset="-122"/>
                <a:cs typeface="微软雅黑" panose="020B0503020204020204" pitchFamily="34" charset="-122"/>
              </a:rPr>
              <a:t>陈庆佳教授，</a:t>
            </a:r>
            <a:r>
              <a:rPr sz="1500" spc="-10" dirty="0">
                <a:solidFill>
                  <a:srgbClr val="252525"/>
                </a:solidFill>
                <a:latin typeface="微软雅黑" panose="020B0503020204020204" pitchFamily="34" charset="-122"/>
                <a:cs typeface="微软雅黑" panose="020B0503020204020204" pitchFamily="34" charset="-122"/>
              </a:rPr>
              <a:t>在Scopus收录</a:t>
            </a:r>
            <a:r>
              <a:rPr sz="1500" dirty="0">
                <a:solidFill>
                  <a:srgbClr val="252525"/>
                </a:solidFill>
                <a:latin typeface="微软雅黑" panose="020B0503020204020204" pitchFamily="34" charset="-122"/>
                <a:cs typeface="微软雅黑" panose="020B0503020204020204" pitchFamily="34" charset="-122"/>
              </a:rPr>
              <a:t>Industrial</a:t>
            </a:r>
            <a:r>
              <a:rPr sz="1500" spc="130" dirty="0">
                <a:solidFill>
                  <a:srgbClr val="252525"/>
                </a:solidFill>
                <a:latin typeface="微软雅黑" panose="020B0503020204020204" pitchFamily="34" charset="-122"/>
                <a:cs typeface="微软雅黑" panose="020B0503020204020204" pitchFamily="34" charset="-122"/>
              </a:rPr>
              <a:t> </a:t>
            </a:r>
            <a:r>
              <a:rPr sz="1500" spc="-10" dirty="0">
                <a:solidFill>
                  <a:srgbClr val="252525"/>
                </a:solidFill>
                <a:latin typeface="微软雅黑" panose="020B0503020204020204" pitchFamily="34" charset="-122"/>
                <a:cs typeface="微软雅黑" panose="020B0503020204020204" pitchFamily="34" charset="-122"/>
              </a:rPr>
              <a:t>Relations </a:t>
            </a:r>
            <a:r>
              <a:rPr sz="1500" dirty="0">
                <a:solidFill>
                  <a:srgbClr val="252525"/>
                </a:solidFill>
                <a:latin typeface="微软雅黑" panose="020B0503020204020204" pitchFamily="34" charset="-122"/>
                <a:cs typeface="微软雅黑" panose="020B0503020204020204" pitchFamily="34" charset="-122"/>
              </a:rPr>
              <a:t>学科中</a:t>
            </a:r>
            <a:r>
              <a:rPr sz="1500" b="1" dirty="0">
                <a:solidFill>
                  <a:srgbClr val="252525"/>
                </a:solidFill>
                <a:latin typeface="微软雅黑" panose="020B0503020204020204" pitchFamily="34" charset="-122"/>
                <a:cs typeface="微软雅黑" panose="020B0503020204020204" pitchFamily="34" charset="-122"/>
              </a:rPr>
              <a:t>排名第</a:t>
            </a:r>
            <a:r>
              <a:rPr sz="1500" b="1" spc="-10" dirty="0">
                <a:solidFill>
                  <a:srgbClr val="252525"/>
                </a:solidFill>
                <a:latin typeface="微软雅黑" panose="020B0503020204020204" pitchFamily="34" charset="-122"/>
                <a:cs typeface="微软雅黑" panose="020B0503020204020204" pitchFamily="34" charset="-122"/>
              </a:rPr>
              <a:t>2</a:t>
            </a:r>
            <a:r>
              <a:rPr sz="1500" spc="-50" dirty="0">
                <a:solidFill>
                  <a:srgbClr val="252525"/>
                </a:solidFill>
                <a:latin typeface="微软雅黑" panose="020B0503020204020204" pitchFamily="34" charset="-122"/>
                <a:cs typeface="微软雅黑" panose="020B0503020204020204" pitchFamily="34" charset="-122"/>
              </a:rPr>
              <a:t>。</a:t>
            </a:r>
            <a:endParaRPr sz="1500" dirty="0">
              <a:latin typeface="微软雅黑" panose="020B0503020204020204" pitchFamily="34" charset="-122"/>
              <a:cs typeface="微软雅黑" panose="020B0503020204020204" pitchFamily="34" charset="-122"/>
            </a:endParaRPr>
          </a:p>
        </p:txBody>
      </p:sp>
      <p:pic>
        <p:nvPicPr>
          <p:cNvPr id="8" name="object 8"/>
          <p:cNvPicPr/>
          <p:nvPr>
            <p:custDataLst>
              <p:tags r:id="rId8"/>
            </p:custDataLst>
          </p:nvPr>
        </p:nvPicPr>
        <p:blipFill>
          <a:blip r:embed="rId9" cstate="print"/>
          <a:stretch>
            <a:fillRect/>
          </a:stretch>
        </p:blipFill>
        <p:spPr>
          <a:xfrm>
            <a:off x="8945624" y="1630679"/>
            <a:ext cx="1623315" cy="2194560"/>
          </a:xfrm>
          <a:prstGeom prst="rect">
            <a:avLst/>
          </a:prstGeom>
        </p:spPr>
      </p:pic>
      <p:sp>
        <p:nvSpPr>
          <p:cNvPr id="9" name="object 9"/>
          <p:cNvSpPr/>
          <p:nvPr>
            <p:custDataLst>
              <p:tags r:id="rId10"/>
            </p:custDataLst>
          </p:nvPr>
        </p:nvSpPr>
        <p:spPr>
          <a:xfrm>
            <a:off x="4287011" y="1595627"/>
            <a:ext cx="0" cy="4351020"/>
          </a:xfrm>
          <a:custGeom>
            <a:avLst/>
            <a:gdLst/>
            <a:ahLst/>
            <a:cxnLst/>
            <a:rect l="l" t="t" r="r" b="b"/>
            <a:pathLst>
              <a:path h="4351020">
                <a:moveTo>
                  <a:pt x="0" y="0"/>
                </a:moveTo>
                <a:lnTo>
                  <a:pt x="0" y="4350600"/>
                </a:lnTo>
              </a:path>
            </a:pathLst>
          </a:custGeom>
          <a:ln w="15875">
            <a:solidFill>
              <a:srgbClr val="D9D9D9"/>
            </a:solidFill>
          </a:ln>
        </p:spPr>
        <p:txBody>
          <a:bodyPr wrap="square" lIns="0" tIns="0" rIns="0" bIns="0" rtlCol="0"/>
          <a:lstStyle/>
          <a:p/>
        </p:txBody>
      </p:sp>
      <p:sp>
        <p:nvSpPr>
          <p:cNvPr id="10" name="object 10"/>
          <p:cNvSpPr/>
          <p:nvPr>
            <p:custDataLst>
              <p:tags r:id="rId11"/>
            </p:custDataLst>
          </p:nvPr>
        </p:nvSpPr>
        <p:spPr>
          <a:xfrm>
            <a:off x="8010143" y="1609344"/>
            <a:ext cx="0" cy="4351020"/>
          </a:xfrm>
          <a:custGeom>
            <a:avLst/>
            <a:gdLst/>
            <a:ahLst/>
            <a:cxnLst/>
            <a:rect l="l" t="t" r="r" b="b"/>
            <a:pathLst>
              <a:path h="4351020">
                <a:moveTo>
                  <a:pt x="0" y="0"/>
                </a:moveTo>
                <a:lnTo>
                  <a:pt x="0" y="4350600"/>
                </a:lnTo>
              </a:path>
            </a:pathLst>
          </a:custGeom>
          <a:ln w="15875">
            <a:solidFill>
              <a:srgbClr val="D9D9D9"/>
            </a:solidFill>
          </a:ln>
        </p:spPr>
        <p:txBody>
          <a:bodyPr wrap="square" lIns="0" tIns="0" rIns="0" bIns="0" rtlCol="0"/>
          <a:lstStyle/>
          <a:p/>
        </p:txBody>
      </p:sp>
      <p:pic>
        <p:nvPicPr>
          <p:cNvPr id="11" name="object 11"/>
          <p:cNvPicPr/>
          <p:nvPr/>
        </p:nvPicPr>
        <p:blipFill>
          <a:blip r:embed="rId12" cstate="print"/>
          <a:stretch>
            <a:fillRect/>
          </a:stretch>
        </p:blipFill>
        <p:spPr>
          <a:xfrm>
            <a:off x="10316150" y="6152101"/>
            <a:ext cx="1220277" cy="424209"/>
          </a:xfrm>
          <a:prstGeom prst="rect">
            <a:avLst/>
          </a:prstGeom>
        </p:spPr>
      </p:pic>
      <p:sp>
        <p:nvSpPr>
          <p:cNvPr id="12" name="object 12"/>
          <p:cNvSpPr/>
          <p:nvPr/>
        </p:nvSpPr>
        <p:spPr>
          <a:xfrm>
            <a:off x="0" y="6469126"/>
            <a:ext cx="10186035" cy="12700"/>
          </a:xfrm>
          <a:custGeom>
            <a:avLst/>
            <a:gdLst/>
            <a:ahLst/>
            <a:cxnLst/>
            <a:rect l="l" t="t" r="r" b="b"/>
            <a:pathLst>
              <a:path w="10186035" h="12700">
                <a:moveTo>
                  <a:pt x="10185908" y="0"/>
                </a:moveTo>
                <a:lnTo>
                  <a:pt x="0" y="0"/>
                </a:lnTo>
                <a:lnTo>
                  <a:pt x="0" y="12700"/>
                </a:lnTo>
                <a:lnTo>
                  <a:pt x="10185908" y="12700"/>
                </a:lnTo>
                <a:lnTo>
                  <a:pt x="10185908" y="0"/>
                </a:lnTo>
                <a:close/>
              </a:path>
            </a:pathLst>
          </a:custGeom>
          <a:solidFill>
            <a:srgbClr val="9FC53A"/>
          </a:solidFill>
        </p:spPr>
        <p:txBody>
          <a:bodyPr wrap="square" lIns="0" tIns="0" rIns="0" bIns="0" rtlCol="0"/>
          <a:lstStyle/>
          <a:p/>
        </p:txBody>
      </p:sp>
      <p:sp>
        <p:nvSpPr>
          <p:cNvPr id="13" name="object 13"/>
          <p:cNvSpPr/>
          <p:nvPr/>
        </p:nvSpPr>
        <p:spPr>
          <a:xfrm>
            <a:off x="11646407" y="6193535"/>
            <a:ext cx="546100" cy="0"/>
          </a:xfrm>
          <a:custGeom>
            <a:avLst/>
            <a:gdLst/>
            <a:ahLst/>
            <a:cxnLst/>
            <a:rect l="l" t="t" r="r" b="b"/>
            <a:pathLst>
              <a:path w="546100">
                <a:moveTo>
                  <a:pt x="0" y="0"/>
                </a:moveTo>
                <a:lnTo>
                  <a:pt x="546100" y="0"/>
                </a:lnTo>
              </a:path>
            </a:pathLst>
          </a:custGeom>
          <a:ln w="12700">
            <a:solidFill>
              <a:srgbClr val="307179"/>
            </a:solidFill>
          </a:ln>
        </p:spPr>
        <p:txBody>
          <a:bodyPr wrap="square" lIns="0" tIns="0" rIns="0" bIns="0" rtlCol="0"/>
          <a:lstStyle/>
          <a:p/>
        </p:txBody>
      </p:sp>
      <p:pic>
        <p:nvPicPr>
          <p:cNvPr id="14" name="图片 13"/>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a:xfrm>
            <a:off x="10764641" y="38038"/>
            <a:ext cx="881766" cy="881766"/>
          </a:xfrm>
          <a:prstGeom prst="rect">
            <a:avLst/>
          </a:prstGeom>
        </p:spPr>
      </p:pic>
      <p:sp>
        <p:nvSpPr>
          <p:cNvPr id="15" name="文本框 14"/>
          <p:cNvSpPr txBox="1"/>
          <p:nvPr/>
        </p:nvSpPr>
        <p:spPr>
          <a:xfrm>
            <a:off x="10744200" y="942201"/>
            <a:ext cx="957966" cy="276999"/>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课程签到码</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1" cstate="print"/>
          <a:stretch>
            <a:fillRect/>
          </a:stretch>
        </p:blipFill>
        <p:spPr>
          <a:xfrm>
            <a:off x="10316150" y="6152101"/>
            <a:ext cx="1220277" cy="424209"/>
          </a:xfrm>
          <a:prstGeom prst="rect">
            <a:avLst/>
          </a:prstGeom>
        </p:spPr>
      </p:pic>
      <p:sp>
        <p:nvSpPr>
          <p:cNvPr id="3" name="object 3"/>
          <p:cNvSpPr/>
          <p:nvPr/>
        </p:nvSpPr>
        <p:spPr>
          <a:xfrm>
            <a:off x="0" y="6469126"/>
            <a:ext cx="10186035" cy="12700"/>
          </a:xfrm>
          <a:custGeom>
            <a:avLst/>
            <a:gdLst/>
            <a:ahLst/>
            <a:cxnLst/>
            <a:rect l="l" t="t" r="r" b="b"/>
            <a:pathLst>
              <a:path w="10186035" h="12700">
                <a:moveTo>
                  <a:pt x="10185908" y="0"/>
                </a:moveTo>
                <a:lnTo>
                  <a:pt x="0" y="0"/>
                </a:lnTo>
                <a:lnTo>
                  <a:pt x="0" y="12700"/>
                </a:lnTo>
                <a:lnTo>
                  <a:pt x="10185908" y="12700"/>
                </a:lnTo>
                <a:lnTo>
                  <a:pt x="10185908" y="0"/>
                </a:lnTo>
                <a:close/>
              </a:path>
            </a:pathLst>
          </a:custGeom>
          <a:solidFill>
            <a:srgbClr val="9FC53A"/>
          </a:solidFill>
        </p:spPr>
        <p:txBody>
          <a:bodyPr wrap="square" lIns="0" tIns="0" rIns="0" bIns="0" rtlCol="0"/>
          <a:lstStyle/>
          <a:p/>
        </p:txBody>
      </p:sp>
      <p:sp>
        <p:nvSpPr>
          <p:cNvPr id="4" name="object 4"/>
          <p:cNvSpPr/>
          <p:nvPr/>
        </p:nvSpPr>
        <p:spPr>
          <a:xfrm>
            <a:off x="11646407" y="6193535"/>
            <a:ext cx="546100" cy="0"/>
          </a:xfrm>
          <a:custGeom>
            <a:avLst/>
            <a:gdLst/>
            <a:ahLst/>
            <a:cxnLst/>
            <a:rect l="l" t="t" r="r" b="b"/>
            <a:pathLst>
              <a:path w="546100">
                <a:moveTo>
                  <a:pt x="0" y="0"/>
                </a:moveTo>
                <a:lnTo>
                  <a:pt x="546100" y="0"/>
                </a:lnTo>
              </a:path>
            </a:pathLst>
          </a:custGeom>
          <a:ln w="12700">
            <a:solidFill>
              <a:srgbClr val="307179"/>
            </a:solidFill>
          </a:ln>
        </p:spPr>
        <p:txBody>
          <a:bodyPr wrap="square" lIns="0" tIns="0" rIns="0" bIns="0" rtlCol="0"/>
          <a:lstStyle/>
          <a:p/>
        </p:txBody>
      </p:sp>
      <p:pic>
        <p:nvPicPr>
          <p:cNvPr id="5" name="object 5"/>
          <p:cNvPicPr/>
          <p:nvPr/>
        </p:nvPicPr>
        <p:blipFill>
          <a:blip r:embed="rId2" cstate="print"/>
          <a:stretch>
            <a:fillRect/>
          </a:stretch>
        </p:blipFill>
        <p:spPr>
          <a:xfrm>
            <a:off x="6502907" y="1933955"/>
            <a:ext cx="972524" cy="973908"/>
          </a:xfrm>
          <a:prstGeom prst="rect">
            <a:avLst/>
          </a:prstGeom>
        </p:spPr>
      </p:pic>
      <p:pic>
        <p:nvPicPr>
          <p:cNvPr id="6" name="object 6"/>
          <p:cNvPicPr/>
          <p:nvPr/>
        </p:nvPicPr>
        <p:blipFill>
          <a:blip r:embed="rId3" cstate="print"/>
          <a:stretch>
            <a:fillRect/>
          </a:stretch>
        </p:blipFill>
        <p:spPr>
          <a:xfrm>
            <a:off x="8889492" y="3000852"/>
            <a:ext cx="874838" cy="909609"/>
          </a:xfrm>
          <a:prstGeom prst="rect">
            <a:avLst/>
          </a:prstGeom>
        </p:spPr>
      </p:pic>
      <p:pic>
        <p:nvPicPr>
          <p:cNvPr id="7" name="object 7"/>
          <p:cNvPicPr/>
          <p:nvPr/>
        </p:nvPicPr>
        <p:blipFill>
          <a:blip r:embed="rId4" cstate="print"/>
          <a:stretch>
            <a:fillRect/>
          </a:stretch>
        </p:blipFill>
        <p:spPr>
          <a:xfrm>
            <a:off x="6579107" y="3009900"/>
            <a:ext cx="931163" cy="927230"/>
          </a:xfrm>
          <a:prstGeom prst="rect">
            <a:avLst/>
          </a:prstGeom>
        </p:spPr>
      </p:pic>
      <p:pic>
        <p:nvPicPr>
          <p:cNvPr id="8" name="object 8"/>
          <p:cNvPicPr/>
          <p:nvPr/>
        </p:nvPicPr>
        <p:blipFill>
          <a:blip r:embed="rId5" cstate="print"/>
          <a:stretch>
            <a:fillRect/>
          </a:stretch>
        </p:blipFill>
        <p:spPr>
          <a:xfrm>
            <a:off x="7709916" y="2001011"/>
            <a:ext cx="886968" cy="867156"/>
          </a:xfrm>
          <a:prstGeom prst="rect">
            <a:avLst/>
          </a:prstGeom>
        </p:spPr>
      </p:pic>
      <p:pic>
        <p:nvPicPr>
          <p:cNvPr id="9" name="object 9"/>
          <p:cNvPicPr/>
          <p:nvPr/>
        </p:nvPicPr>
        <p:blipFill>
          <a:blip r:embed="rId6" cstate="print"/>
          <a:stretch>
            <a:fillRect/>
          </a:stretch>
        </p:blipFill>
        <p:spPr>
          <a:xfrm>
            <a:off x="8840723" y="1994916"/>
            <a:ext cx="893064" cy="873251"/>
          </a:xfrm>
          <a:prstGeom prst="rect">
            <a:avLst/>
          </a:prstGeom>
        </p:spPr>
      </p:pic>
      <p:pic>
        <p:nvPicPr>
          <p:cNvPr id="10" name="object 10"/>
          <p:cNvPicPr/>
          <p:nvPr/>
        </p:nvPicPr>
        <p:blipFill>
          <a:blip r:embed="rId7" cstate="print"/>
          <a:stretch>
            <a:fillRect/>
          </a:stretch>
        </p:blipFill>
        <p:spPr>
          <a:xfrm>
            <a:off x="9991343" y="1994916"/>
            <a:ext cx="893063" cy="873251"/>
          </a:xfrm>
          <a:prstGeom prst="rect">
            <a:avLst/>
          </a:prstGeom>
        </p:spPr>
      </p:pic>
      <p:pic>
        <p:nvPicPr>
          <p:cNvPr id="11" name="object 11"/>
          <p:cNvPicPr/>
          <p:nvPr/>
        </p:nvPicPr>
        <p:blipFill>
          <a:blip r:embed="rId8" cstate="print"/>
          <a:stretch>
            <a:fillRect/>
          </a:stretch>
        </p:blipFill>
        <p:spPr>
          <a:xfrm>
            <a:off x="7673340" y="3017520"/>
            <a:ext cx="973908" cy="909827"/>
          </a:xfrm>
          <a:prstGeom prst="rect">
            <a:avLst/>
          </a:prstGeom>
        </p:spPr>
      </p:pic>
      <p:pic>
        <p:nvPicPr>
          <p:cNvPr id="12" name="object 12"/>
          <p:cNvPicPr/>
          <p:nvPr/>
        </p:nvPicPr>
        <p:blipFill>
          <a:blip r:embed="rId9" cstate="print"/>
          <a:stretch>
            <a:fillRect/>
          </a:stretch>
        </p:blipFill>
        <p:spPr>
          <a:xfrm>
            <a:off x="9991343" y="3028188"/>
            <a:ext cx="893063" cy="873251"/>
          </a:xfrm>
          <a:prstGeom prst="rect">
            <a:avLst/>
          </a:prstGeom>
        </p:spPr>
      </p:pic>
      <p:grpSp>
        <p:nvGrpSpPr>
          <p:cNvPr id="13" name="object 13"/>
          <p:cNvGrpSpPr/>
          <p:nvPr/>
        </p:nvGrpSpPr>
        <p:grpSpPr>
          <a:xfrm>
            <a:off x="9791606" y="4341845"/>
            <a:ext cx="1146810" cy="1553210"/>
            <a:chOff x="9791606" y="4341845"/>
            <a:chExt cx="1146810" cy="1553210"/>
          </a:xfrm>
        </p:grpSpPr>
        <p:pic>
          <p:nvPicPr>
            <p:cNvPr id="14" name="object 14"/>
            <p:cNvPicPr/>
            <p:nvPr/>
          </p:nvPicPr>
          <p:blipFill>
            <a:blip r:embed="rId10" cstate="print"/>
            <a:stretch>
              <a:fillRect/>
            </a:stretch>
          </p:blipFill>
          <p:spPr>
            <a:xfrm>
              <a:off x="9791606" y="4341845"/>
              <a:ext cx="1146235" cy="1552982"/>
            </a:xfrm>
            <a:prstGeom prst="rect">
              <a:avLst/>
            </a:prstGeom>
          </p:spPr>
        </p:pic>
        <p:pic>
          <p:nvPicPr>
            <p:cNvPr id="15" name="object 15"/>
            <p:cNvPicPr/>
            <p:nvPr/>
          </p:nvPicPr>
          <p:blipFill>
            <a:blip r:embed="rId11" cstate="print"/>
            <a:stretch>
              <a:fillRect/>
            </a:stretch>
          </p:blipFill>
          <p:spPr>
            <a:xfrm>
              <a:off x="9849611" y="4402836"/>
              <a:ext cx="1034796" cy="1426464"/>
            </a:xfrm>
            <a:prstGeom prst="rect">
              <a:avLst/>
            </a:prstGeom>
          </p:spPr>
        </p:pic>
      </p:grpSp>
      <p:grpSp>
        <p:nvGrpSpPr>
          <p:cNvPr id="16" name="object 16"/>
          <p:cNvGrpSpPr/>
          <p:nvPr/>
        </p:nvGrpSpPr>
        <p:grpSpPr>
          <a:xfrm>
            <a:off x="871680" y="4349443"/>
            <a:ext cx="1140460" cy="1550035"/>
            <a:chOff x="871680" y="4349443"/>
            <a:chExt cx="1140460" cy="1550035"/>
          </a:xfrm>
        </p:grpSpPr>
        <p:pic>
          <p:nvPicPr>
            <p:cNvPr id="17" name="object 17"/>
            <p:cNvPicPr/>
            <p:nvPr/>
          </p:nvPicPr>
          <p:blipFill>
            <a:blip r:embed="rId12" cstate="print"/>
            <a:stretch>
              <a:fillRect/>
            </a:stretch>
          </p:blipFill>
          <p:spPr>
            <a:xfrm>
              <a:off x="871680" y="4349443"/>
              <a:ext cx="1140046" cy="1549987"/>
            </a:xfrm>
            <a:prstGeom prst="rect">
              <a:avLst/>
            </a:prstGeom>
          </p:spPr>
        </p:pic>
        <p:pic>
          <p:nvPicPr>
            <p:cNvPr id="18" name="object 18"/>
            <p:cNvPicPr/>
            <p:nvPr/>
          </p:nvPicPr>
          <p:blipFill>
            <a:blip r:embed="rId13" cstate="print"/>
            <a:stretch>
              <a:fillRect/>
            </a:stretch>
          </p:blipFill>
          <p:spPr>
            <a:xfrm>
              <a:off x="929639" y="4410455"/>
              <a:ext cx="1028699" cy="1423416"/>
            </a:xfrm>
            <a:prstGeom prst="rect">
              <a:avLst/>
            </a:prstGeom>
          </p:spPr>
        </p:pic>
      </p:grpSp>
      <p:grpSp>
        <p:nvGrpSpPr>
          <p:cNvPr id="19" name="object 19"/>
          <p:cNvGrpSpPr/>
          <p:nvPr/>
        </p:nvGrpSpPr>
        <p:grpSpPr>
          <a:xfrm>
            <a:off x="8520660" y="4341805"/>
            <a:ext cx="1141730" cy="1557655"/>
            <a:chOff x="8520660" y="4341805"/>
            <a:chExt cx="1141730" cy="1557655"/>
          </a:xfrm>
        </p:grpSpPr>
        <p:pic>
          <p:nvPicPr>
            <p:cNvPr id="20" name="object 20"/>
            <p:cNvPicPr/>
            <p:nvPr/>
          </p:nvPicPr>
          <p:blipFill>
            <a:blip r:embed="rId14" cstate="print"/>
            <a:stretch>
              <a:fillRect/>
            </a:stretch>
          </p:blipFill>
          <p:spPr>
            <a:xfrm>
              <a:off x="8520660" y="4341805"/>
              <a:ext cx="1141510" cy="1557633"/>
            </a:xfrm>
            <a:prstGeom prst="rect">
              <a:avLst/>
            </a:prstGeom>
          </p:spPr>
        </p:pic>
        <p:pic>
          <p:nvPicPr>
            <p:cNvPr id="21" name="object 21"/>
            <p:cNvPicPr/>
            <p:nvPr/>
          </p:nvPicPr>
          <p:blipFill>
            <a:blip r:embed="rId15" cstate="print"/>
            <a:stretch>
              <a:fillRect/>
            </a:stretch>
          </p:blipFill>
          <p:spPr>
            <a:xfrm>
              <a:off x="8578596" y="4402835"/>
              <a:ext cx="1030224" cy="1431036"/>
            </a:xfrm>
            <a:prstGeom prst="rect">
              <a:avLst/>
            </a:prstGeom>
          </p:spPr>
        </p:pic>
      </p:grpSp>
      <p:grpSp>
        <p:nvGrpSpPr>
          <p:cNvPr id="22" name="object 22"/>
          <p:cNvGrpSpPr/>
          <p:nvPr/>
        </p:nvGrpSpPr>
        <p:grpSpPr>
          <a:xfrm>
            <a:off x="2141125" y="4349460"/>
            <a:ext cx="1137285" cy="1551940"/>
            <a:chOff x="2141125" y="4349460"/>
            <a:chExt cx="1137285" cy="1551940"/>
          </a:xfrm>
        </p:grpSpPr>
        <p:pic>
          <p:nvPicPr>
            <p:cNvPr id="23" name="object 23"/>
            <p:cNvPicPr/>
            <p:nvPr/>
          </p:nvPicPr>
          <p:blipFill>
            <a:blip r:embed="rId16" cstate="print"/>
            <a:stretch>
              <a:fillRect/>
            </a:stretch>
          </p:blipFill>
          <p:spPr>
            <a:xfrm>
              <a:off x="2141125" y="4349460"/>
              <a:ext cx="1137093" cy="1551484"/>
            </a:xfrm>
            <a:prstGeom prst="rect">
              <a:avLst/>
            </a:prstGeom>
          </p:spPr>
        </p:pic>
        <p:pic>
          <p:nvPicPr>
            <p:cNvPr id="24" name="object 24"/>
            <p:cNvPicPr/>
            <p:nvPr/>
          </p:nvPicPr>
          <p:blipFill>
            <a:blip r:embed="rId17" cstate="print"/>
            <a:stretch>
              <a:fillRect/>
            </a:stretch>
          </p:blipFill>
          <p:spPr>
            <a:xfrm>
              <a:off x="2199132" y="4410456"/>
              <a:ext cx="1025652" cy="1424940"/>
            </a:xfrm>
            <a:prstGeom prst="rect">
              <a:avLst/>
            </a:prstGeom>
          </p:spPr>
        </p:pic>
      </p:grpSp>
      <p:grpSp>
        <p:nvGrpSpPr>
          <p:cNvPr id="25" name="object 25"/>
          <p:cNvGrpSpPr/>
          <p:nvPr/>
        </p:nvGrpSpPr>
        <p:grpSpPr>
          <a:xfrm>
            <a:off x="3407640" y="4349443"/>
            <a:ext cx="1141730" cy="1559560"/>
            <a:chOff x="3407640" y="4349443"/>
            <a:chExt cx="1141730" cy="1559560"/>
          </a:xfrm>
        </p:grpSpPr>
        <p:pic>
          <p:nvPicPr>
            <p:cNvPr id="26" name="object 26"/>
            <p:cNvPicPr/>
            <p:nvPr/>
          </p:nvPicPr>
          <p:blipFill>
            <a:blip r:embed="rId18" cstate="print"/>
            <a:stretch>
              <a:fillRect/>
            </a:stretch>
          </p:blipFill>
          <p:spPr>
            <a:xfrm>
              <a:off x="3407640" y="4349443"/>
              <a:ext cx="1141510" cy="1559130"/>
            </a:xfrm>
            <a:prstGeom prst="rect">
              <a:avLst/>
            </a:prstGeom>
          </p:spPr>
        </p:pic>
        <p:pic>
          <p:nvPicPr>
            <p:cNvPr id="27" name="object 27"/>
            <p:cNvPicPr/>
            <p:nvPr/>
          </p:nvPicPr>
          <p:blipFill>
            <a:blip r:embed="rId19" cstate="print"/>
            <a:stretch>
              <a:fillRect/>
            </a:stretch>
          </p:blipFill>
          <p:spPr>
            <a:xfrm>
              <a:off x="3465575" y="4410455"/>
              <a:ext cx="1030224" cy="1432560"/>
            </a:xfrm>
            <a:prstGeom prst="rect">
              <a:avLst/>
            </a:prstGeom>
          </p:spPr>
        </p:pic>
      </p:grpSp>
      <p:grpSp>
        <p:nvGrpSpPr>
          <p:cNvPr id="28" name="object 28"/>
          <p:cNvGrpSpPr/>
          <p:nvPr/>
        </p:nvGrpSpPr>
        <p:grpSpPr>
          <a:xfrm>
            <a:off x="7249644" y="4341805"/>
            <a:ext cx="1141730" cy="1557655"/>
            <a:chOff x="7249644" y="4341805"/>
            <a:chExt cx="1141730" cy="1557655"/>
          </a:xfrm>
        </p:grpSpPr>
        <p:pic>
          <p:nvPicPr>
            <p:cNvPr id="29" name="object 29"/>
            <p:cNvPicPr/>
            <p:nvPr/>
          </p:nvPicPr>
          <p:blipFill>
            <a:blip r:embed="rId14" cstate="print"/>
            <a:stretch>
              <a:fillRect/>
            </a:stretch>
          </p:blipFill>
          <p:spPr>
            <a:xfrm>
              <a:off x="7249644" y="4341805"/>
              <a:ext cx="1141510" cy="1557633"/>
            </a:xfrm>
            <a:prstGeom prst="rect">
              <a:avLst/>
            </a:prstGeom>
          </p:spPr>
        </p:pic>
        <p:pic>
          <p:nvPicPr>
            <p:cNvPr id="30" name="object 30"/>
            <p:cNvPicPr/>
            <p:nvPr/>
          </p:nvPicPr>
          <p:blipFill>
            <a:blip r:embed="rId20" cstate="print"/>
            <a:stretch>
              <a:fillRect/>
            </a:stretch>
          </p:blipFill>
          <p:spPr>
            <a:xfrm>
              <a:off x="7307580" y="4402835"/>
              <a:ext cx="1030224" cy="1431036"/>
            </a:xfrm>
            <a:prstGeom prst="rect">
              <a:avLst/>
            </a:prstGeom>
          </p:spPr>
        </p:pic>
      </p:grpSp>
      <p:grpSp>
        <p:nvGrpSpPr>
          <p:cNvPr id="31" name="object 31"/>
          <p:cNvGrpSpPr/>
          <p:nvPr/>
        </p:nvGrpSpPr>
        <p:grpSpPr>
          <a:xfrm>
            <a:off x="5975486" y="4349443"/>
            <a:ext cx="1144905" cy="1559560"/>
            <a:chOff x="5975486" y="4349443"/>
            <a:chExt cx="1144905" cy="1559560"/>
          </a:xfrm>
        </p:grpSpPr>
        <p:pic>
          <p:nvPicPr>
            <p:cNvPr id="32" name="object 32"/>
            <p:cNvPicPr/>
            <p:nvPr/>
          </p:nvPicPr>
          <p:blipFill>
            <a:blip r:embed="rId21" cstate="print"/>
            <a:stretch>
              <a:fillRect/>
            </a:stretch>
          </p:blipFill>
          <p:spPr>
            <a:xfrm>
              <a:off x="5975486" y="4349443"/>
              <a:ext cx="1144770" cy="1559130"/>
            </a:xfrm>
            <a:prstGeom prst="rect">
              <a:avLst/>
            </a:prstGeom>
          </p:spPr>
        </p:pic>
        <p:pic>
          <p:nvPicPr>
            <p:cNvPr id="33" name="object 33"/>
            <p:cNvPicPr/>
            <p:nvPr/>
          </p:nvPicPr>
          <p:blipFill>
            <a:blip r:embed="rId22" cstate="print"/>
            <a:stretch>
              <a:fillRect/>
            </a:stretch>
          </p:blipFill>
          <p:spPr>
            <a:xfrm>
              <a:off x="6033515" y="4410455"/>
              <a:ext cx="1033271" cy="1432560"/>
            </a:xfrm>
            <a:prstGeom prst="rect">
              <a:avLst/>
            </a:prstGeom>
          </p:spPr>
        </p:pic>
      </p:grpSp>
      <p:grpSp>
        <p:nvGrpSpPr>
          <p:cNvPr id="34" name="object 34"/>
          <p:cNvGrpSpPr/>
          <p:nvPr/>
        </p:nvGrpSpPr>
        <p:grpSpPr>
          <a:xfrm>
            <a:off x="4678633" y="4328125"/>
            <a:ext cx="1167765" cy="1588135"/>
            <a:chOff x="4678633" y="4328125"/>
            <a:chExt cx="1167765" cy="1588135"/>
          </a:xfrm>
        </p:grpSpPr>
        <p:pic>
          <p:nvPicPr>
            <p:cNvPr id="35" name="object 35"/>
            <p:cNvPicPr/>
            <p:nvPr/>
          </p:nvPicPr>
          <p:blipFill>
            <a:blip r:embed="rId23" cstate="print"/>
            <a:stretch>
              <a:fillRect/>
            </a:stretch>
          </p:blipFill>
          <p:spPr>
            <a:xfrm>
              <a:off x="4678633" y="4328125"/>
              <a:ext cx="1167476" cy="1588059"/>
            </a:xfrm>
            <a:prstGeom prst="rect">
              <a:avLst/>
            </a:prstGeom>
          </p:spPr>
        </p:pic>
        <p:pic>
          <p:nvPicPr>
            <p:cNvPr id="36" name="object 36"/>
            <p:cNvPicPr/>
            <p:nvPr/>
          </p:nvPicPr>
          <p:blipFill>
            <a:blip r:embed="rId24" cstate="print"/>
            <a:stretch>
              <a:fillRect/>
            </a:stretch>
          </p:blipFill>
          <p:spPr>
            <a:xfrm>
              <a:off x="4736591" y="4390644"/>
              <a:ext cx="1056132" cy="1458468"/>
            </a:xfrm>
            <a:prstGeom prst="rect">
              <a:avLst/>
            </a:prstGeom>
          </p:spPr>
        </p:pic>
      </p:grpSp>
      <p:sp>
        <p:nvSpPr>
          <p:cNvPr id="37" name="object 37"/>
          <p:cNvSpPr txBox="1"/>
          <p:nvPr/>
        </p:nvSpPr>
        <p:spPr>
          <a:xfrm>
            <a:off x="1228140" y="2015109"/>
            <a:ext cx="5138420" cy="1900555"/>
          </a:xfrm>
          <a:prstGeom prst="rect">
            <a:avLst/>
          </a:prstGeom>
        </p:spPr>
        <p:txBody>
          <a:bodyPr vert="horz" wrap="square" lIns="0" tIns="12700" rIns="0" bIns="0" rtlCol="0">
            <a:spAutoFit/>
          </a:bodyPr>
          <a:lstStyle/>
          <a:p>
            <a:pPr marL="12700">
              <a:lnSpc>
                <a:spcPct val="100000"/>
              </a:lnSpc>
              <a:spcBef>
                <a:spcPts val="100"/>
              </a:spcBef>
            </a:pPr>
            <a:r>
              <a:rPr sz="1800" dirty="0">
                <a:solidFill>
                  <a:srgbClr val="252525"/>
                </a:solidFill>
                <a:latin typeface="微软雅黑" panose="020B0503020204020204" pitchFamily="34" charset="-122"/>
                <a:cs typeface="微软雅黑" panose="020B0503020204020204" pitchFamily="34" charset="-122"/>
              </a:rPr>
              <a:t>Emerald</a:t>
            </a:r>
            <a:r>
              <a:rPr sz="1800" spc="140" dirty="0">
                <a:solidFill>
                  <a:srgbClr val="252525"/>
                </a:solidFill>
                <a:latin typeface="微软雅黑" panose="020B0503020204020204" pitchFamily="34" charset="-122"/>
                <a:cs typeface="微软雅黑" panose="020B0503020204020204" pitchFamily="34" charset="-122"/>
              </a:rPr>
              <a:t> 与</a:t>
            </a:r>
            <a:r>
              <a:rPr sz="1800" b="1" dirty="0">
                <a:solidFill>
                  <a:srgbClr val="252525"/>
                </a:solidFill>
                <a:latin typeface="微软雅黑" panose="020B0503020204020204" pitchFamily="34" charset="-122"/>
                <a:cs typeface="微软雅黑" panose="020B0503020204020204" pitchFamily="34" charset="-122"/>
              </a:rPr>
              <a:t>全球顶尖学术机构合作</a:t>
            </a:r>
            <a:r>
              <a:rPr sz="1800" spc="-10" dirty="0">
                <a:solidFill>
                  <a:srgbClr val="252525"/>
                </a:solidFill>
                <a:latin typeface="微软雅黑" panose="020B0503020204020204" pitchFamily="34" charset="-122"/>
                <a:cs typeface="微软雅黑" panose="020B0503020204020204" pitchFamily="34" charset="-122"/>
              </a:rPr>
              <a:t>创办开放获取</a:t>
            </a:r>
            <a:endParaRPr sz="1800">
              <a:latin typeface="微软雅黑" panose="020B0503020204020204" pitchFamily="34" charset="-122"/>
              <a:cs typeface="微软雅黑" panose="020B0503020204020204" pitchFamily="34" charset="-122"/>
            </a:endParaRPr>
          </a:p>
          <a:p>
            <a:pPr marL="12700" marR="233680">
              <a:lnSpc>
                <a:spcPts val="2600"/>
              </a:lnSpc>
              <a:spcBef>
                <a:spcPts val="355"/>
              </a:spcBef>
            </a:pPr>
            <a:r>
              <a:rPr sz="1800" spc="20" dirty="0">
                <a:solidFill>
                  <a:srgbClr val="252525"/>
                </a:solidFill>
                <a:latin typeface="微软雅黑" panose="020B0503020204020204" pitchFamily="34" charset="-122"/>
                <a:cs typeface="微软雅黑" panose="020B0503020204020204" pitchFamily="34" charset="-122"/>
              </a:rPr>
              <a:t>期刊，现已创办 </a:t>
            </a:r>
            <a:r>
              <a:rPr sz="2400" b="1" dirty="0">
                <a:solidFill>
                  <a:srgbClr val="C55A11"/>
                </a:solidFill>
                <a:latin typeface="微软雅黑" panose="020B0503020204020204" pitchFamily="34" charset="-122"/>
                <a:cs typeface="微软雅黑" panose="020B0503020204020204" pitchFamily="34" charset="-122"/>
              </a:rPr>
              <a:t>80</a:t>
            </a:r>
            <a:r>
              <a:rPr sz="2400" b="1" spc="155" dirty="0">
                <a:solidFill>
                  <a:srgbClr val="C55A11"/>
                </a:solidFill>
                <a:latin typeface="微软雅黑" panose="020B0503020204020204" pitchFamily="34" charset="-122"/>
                <a:cs typeface="微软雅黑" panose="020B0503020204020204" pitchFamily="34" charset="-122"/>
              </a:rPr>
              <a:t>+ </a:t>
            </a:r>
            <a:r>
              <a:rPr sz="1800" spc="100" dirty="0">
                <a:solidFill>
                  <a:srgbClr val="252525"/>
                </a:solidFill>
                <a:latin typeface="微软雅黑" panose="020B0503020204020204" pitchFamily="34" charset="-122"/>
                <a:cs typeface="微软雅黑" panose="020B0503020204020204" pitchFamily="34" charset="-122"/>
              </a:rPr>
              <a:t>本 </a:t>
            </a:r>
            <a:r>
              <a:rPr sz="1800" dirty="0">
                <a:solidFill>
                  <a:srgbClr val="252525"/>
                </a:solidFill>
                <a:latin typeface="微软雅黑" panose="020B0503020204020204" pitchFamily="34" charset="-122"/>
                <a:cs typeface="微软雅黑" panose="020B0503020204020204" pitchFamily="34" charset="-122"/>
              </a:rPr>
              <a:t>Open</a:t>
            </a:r>
            <a:r>
              <a:rPr sz="1800" spc="200" dirty="0">
                <a:solidFill>
                  <a:srgbClr val="252525"/>
                </a:solidFill>
                <a:latin typeface="微软雅黑" panose="020B0503020204020204" pitchFamily="34" charset="-122"/>
                <a:cs typeface="微软雅黑" panose="020B0503020204020204" pitchFamily="34" charset="-122"/>
              </a:rPr>
              <a:t> </a:t>
            </a:r>
            <a:r>
              <a:rPr sz="1800" dirty="0">
                <a:solidFill>
                  <a:srgbClr val="252525"/>
                </a:solidFill>
                <a:latin typeface="微软雅黑" panose="020B0503020204020204" pitchFamily="34" charset="-122"/>
                <a:cs typeface="微软雅黑" panose="020B0503020204020204" pitchFamily="34" charset="-122"/>
              </a:rPr>
              <a:t>Access</a:t>
            </a:r>
            <a:r>
              <a:rPr sz="1800" spc="-20" dirty="0">
                <a:solidFill>
                  <a:srgbClr val="252525"/>
                </a:solidFill>
                <a:latin typeface="微软雅黑" panose="020B0503020204020204" pitchFamily="34" charset="-122"/>
                <a:cs typeface="微软雅黑" panose="020B0503020204020204" pitchFamily="34" charset="-122"/>
              </a:rPr>
              <a:t>期刊，</a:t>
            </a:r>
            <a:r>
              <a:rPr sz="1800" spc="-5" dirty="0">
                <a:solidFill>
                  <a:srgbClr val="252525"/>
                </a:solidFill>
                <a:latin typeface="微软雅黑" panose="020B0503020204020204" pitchFamily="34" charset="-122"/>
                <a:cs typeface="微软雅黑" panose="020B0503020204020204" pitchFamily="34" charset="-122"/>
              </a:rPr>
              <a:t>完全开放获取，供读者免费下载、使用。</a:t>
            </a:r>
            <a:endParaRPr sz="1800">
              <a:latin typeface="微软雅黑" panose="020B0503020204020204" pitchFamily="34" charset="-122"/>
              <a:cs typeface="微软雅黑" panose="020B0503020204020204" pitchFamily="34" charset="-122"/>
            </a:endParaRPr>
          </a:p>
          <a:p>
            <a:pPr marL="12700" marR="5080">
              <a:lnSpc>
                <a:spcPct val="111000"/>
              </a:lnSpc>
              <a:spcBef>
                <a:spcPts val="1360"/>
              </a:spcBef>
            </a:pPr>
            <a:r>
              <a:rPr sz="1800" b="1" spc="-5" dirty="0">
                <a:solidFill>
                  <a:srgbClr val="252525"/>
                </a:solidFill>
                <a:latin typeface="微软雅黑" panose="020B0503020204020204" pitchFamily="34" charset="-122"/>
                <a:cs typeface="微软雅黑" panose="020B0503020204020204" pitchFamily="34" charset="-122"/>
              </a:rPr>
              <a:t>在国内，已与 </a:t>
            </a:r>
            <a:r>
              <a:rPr sz="2400" b="1" dirty="0">
                <a:solidFill>
                  <a:srgbClr val="C55A11"/>
                </a:solidFill>
                <a:latin typeface="微软雅黑" panose="020B0503020204020204" pitchFamily="34" charset="-122"/>
                <a:cs typeface="微软雅黑" panose="020B0503020204020204" pitchFamily="34" charset="-122"/>
              </a:rPr>
              <a:t>10</a:t>
            </a:r>
            <a:r>
              <a:rPr sz="2400" b="1" spc="30" dirty="0">
                <a:solidFill>
                  <a:srgbClr val="C55A11"/>
                </a:solidFill>
                <a:latin typeface="微软雅黑" panose="020B0503020204020204" pitchFamily="34" charset="-122"/>
                <a:cs typeface="微软雅黑" panose="020B0503020204020204" pitchFamily="34" charset="-122"/>
              </a:rPr>
              <a:t>+ </a:t>
            </a:r>
            <a:r>
              <a:rPr sz="1800" b="1" dirty="0">
                <a:solidFill>
                  <a:srgbClr val="252525"/>
                </a:solidFill>
                <a:latin typeface="微软雅黑" panose="020B0503020204020204" pitchFamily="34" charset="-122"/>
                <a:cs typeface="微软雅黑" panose="020B0503020204020204" pitchFamily="34" charset="-122"/>
              </a:rPr>
              <a:t>家机构合作</a:t>
            </a:r>
            <a:r>
              <a:rPr sz="1800" spc="-20" dirty="0">
                <a:solidFill>
                  <a:srgbClr val="252525"/>
                </a:solidFill>
                <a:latin typeface="微软雅黑" panose="020B0503020204020204" pitchFamily="34" charset="-122"/>
                <a:cs typeface="微软雅黑" panose="020B0503020204020204" pitchFamily="34" charset="-122"/>
              </a:rPr>
              <a:t>，以规范、高效</a:t>
            </a:r>
            <a:r>
              <a:rPr sz="1800" spc="-50" dirty="0">
                <a:solidFill>
                  <a:srgbClr val="252525"/>
                </a:solidFill>
                <a:latin typeface="微软雅黑" panose="020B0503020204020204" pitchFamily="34" charset="-122"/>
                <a:cs typeface="微软雅黑" panose="020B0503020204020204" pitchFamily="34" charset="-122"/>
              </a:rPr>
              <a:t> </a:t>
            </a:r>
            <a:r>
              <a:rPr sz="1800" spc="-5" dirty="0">
                <a:solidFill>
                  <a:srgbClr val="252525"/>
                </a:solidFill>
                <a:latin typeface="微软雅黑" panose="020B0503020204020204" pitchFamily="34" charset="-122"/>
                <a:cs typeface="微软雅黑" panose="020B0503020204020204" pitchFamily="34" charset="-122"/>
              </a:rPr>
              <a:t>的出版服务，助力中国期刊不断扩大国际影响力。</a:t>
            </a:r>
            <a:endParaRPr sz="1800">
              <a:latin typeface="微软雅黑" panose="020B0503020204020204" pitchFamily="34" charset="-122"/>
              <a:cs typeface="微软雅黑" panose="020B0503020204020204" pitchFamily="34" charset="-122"/>
            </a:endParaRPr>
          </a:p>
        </p:txBody>
      </p:sp>
      <p:pic>
        <p:nvPicPr>
          <p:cNvPr id="38" name="object 38"/>
          <p:cNvPicPr/>
          <p:nvPr/>
        </p:nvPicPr>
        <p:blipFill>
          <a:blip r:embed="rId25" cstate="print"/>
          <a:stretch>
            <a:fillRect/>
          </a:stretch>
        </p:blipFill>
        <p:spPr>
          <a:xfrm>
            <a:off x="853439" y="2066544"/>
            <a:ext cx="179831" cy="210311"/>
          </a:xfrm>
          <a:prstGeom prst="rect">
            <a:avLst/>
          </a:prstGeom>
        </p:spPr>
      </p:pic>
      <p:pic>
        <p:nvPicPr>
          <p:cNvPr id="39" name="object 39"/>
          <p:cNvPicPr/>
          <p:nvPr/>
        </p:nvPicPr>
        <p:blipFill>
          <a:blip r:embed="rId25" cstate="print"/>
          <a:stretch>
            <a:fillRect/>
          </a:stretch>
        </p:blipFill>
        <p:spPr>
          <a:xfrm>
            <a:off x="853439" y="3331464"/>
            <a:ext cx="179831" cy="210312"/>
          </a:xfrm>
          <a:prstGeom prst="rect">
            <a:avLst/>
          </a:prstGeom>
        </p:spPr>
      </p:pic>
      <p:sp>
        <p:nvSpPr>
          <p:cNvPr id="40" name="object 40"/>
          <p:cNvSpPr txBox="1">
            <a:spLocks noGrp="1"/>
          </p:cNvSpPr>
          <p:nvPr>
            <p:ph type="title"/>
          </p:nvPr>
        </p:nvSpPr>
        <p:spPr>
          <a:xfrm>
            <a:off x="808431" y="489712"/>
            <a:ext cx="7024370" cy="1064895"/>
          </a:xfrm>
          <a:prstGeom prst="rect">
            <a:avLst/>
          </a:prstGeom>
        </p:spPr>
        <p:txBody>
          <a:bodyPr vert="horz" wrap="square" lIns="0" tIns="156210" rIns="0" bIns="0" rtlCol="0">
            <a:spAutoFit/>
          </a:bodyPr>
          <a:lstStyle/>
          <a:p>
            <a:pPr marL="12700">
              <a:lnSpc>
                <a:spcPct val="100000"/>
              </a:lnSpc>
              <a:spcBef>
                <a:spcPts val="1230"/>
              </a:spcBef>
            </a:pPr>
            <a:r>
              <a:rPr sz="3600" dirty="0">
                <a:solidFill>
                  <a:srgbClr val="307179"/>
                </a:solidFill>
              </a:rPr>
              <a:t>Emerald 开放获取期刊</a:t>
            </a:r>
            <a:r>
              <a:rPr sz="3600" spc="-10" dirty="0">
                <a:solidFill>
                  <a:srgbClr val="307179"/>
                </a:solidFill>
              </a:rPr>
              <a:t>&amp;</a:t>
            </a:r>
            <a:r>
              <a:rPr sz="3600" spc="-15" dirty="0">
                <a:solidFill>
                  <a:srgbClr val="307179"/>
                </a:solidFill>
              </a:rPr>
              <a:t>出版合作</a:t>
            </a:r>
            <a:endParaRPr sz="3600"/>
          </a:p>
          <a:p>
            <a:pPr marL="41275">
              <a:lnSpc>
                <a:spcPct val="100000"/>
              </a:lnSpc>
              <a:spcBef>
                <a:spcPts val="570"/>
              </a:spcBef>
            </a:pPr>
            <a:r>
              <a:rPr sz="1800" b="0" dirty="0">
                <a:solidFill>
                  <a:srgbClr val="7E7E7E"/>
                </a:solidFill>
                <a:latin typeface="微软雅黑" panose="020B0503020204020204" pitchFamily="34" charset="-122"/>
                <a:cs typeface="微软雅黑" panose="020B0503020204020204" pitchFamily="34" charset="-122"/>
              </a:rPr>
              <a:t>OPEN</a:t>
            </a:r>
            <a:r>
              <a:rPr sz="1800" b="0" spc="-55" dirty="0">
                <a:solidFill>
                  <a:srgbClr val="7E7E7E"/>
                </a:solidFill>
                <a:latin typeface="微软雅黑" panose="020B0503020204020204" pitchFamily="34" charset="-122"/>
                <a:cs typeface="微软雅黑" panose="020B0503020204020204" pitchFamily="34" charset="-122"/>
              </a:rPr>
              <a:t> </a:t>
            </a:r>
            <a:r>
              <a:rPr sz="1800" b="0" dirty="0">
                <a:solidFill>
                  <a:srgbClr val="7E7E7E"/>
                </a:solidFill>
                <a:latin typeface="微软雅黑" panose="020B0503020204020204" pitchFamily="34" charset="-122"/>
                <a:cs typeface="微软雅黑" panose="020B0503020204020204" pitchFamily="34" charset="-122"/>
              </a:rPr>
              <a:t>ACCESS,</a:t>
            </a:r>
            <a:r>
              <a:rPr sz="1800" b="0" spc="-50" dirty="0">
                <a:solidFill>
                  <a:srgbClr val="7E7E7E"/>
                </a:solidFill>
                <a:latin typeface="微软雅黑" panose="020B0503020204020204" pitchFamily="34" charset="-122"/>
                <a:cs typeface="微软雅黑" panose="020B0503020204020204" pitchFamily="34" charset="-122"/>
              </a:rPr>
              <a:t> </a:t>
            </a:r>
            <a:r>
              <a:rPr sz="1800" b="0" dirty="0">
                <a:solidFill>
                  <a:srgbClr val="7E7E7E"/>
                </a:solidFill>
                <a:latin typeface="微软雅黑" panose="020B0503020204020204" pitchFamily="34" charset="-122"/>
                <a:cs typeface="微软雅黑" panose="020B0503020204020204" pitchFamily="34" charset="-122"/>
              </a:rPr>
              <a:t>Emerald</a:t>
            </a:r>
            <a:r>
              <a:rPr sz="1800" b="0" spc="-45" dirty="0">
                <a:solidFill>
                  <a:srgbClr val="7E7E7E"/>
                </a:solidFill>
                <a:latin typeface="微软雅黑" panose="020B0503020204020204" pitchFamily="34" charset="-122"/>
                <a:cs typeface="微软雅黑" panose="020B0503020204020204" pitchFamily="34" charset="-122"/>
              </a:rPr>
              <a:t> </a:t>
            </a:r>
            <a:r>
              <a:rPr sz="1800" b="0" dirty="0">
                <a:solidFill>
                  <a:srgbClr val="7E7E7E"/>
                </a:solidFill>
                <a:latin typeface="微软雅黑" panose="020B0503020204020204" pitchFamily="34" charset="-122"/>
                <a:cs typeface="微软雅黑" panose="020B0503020204020204" pitchFamily="34" charset="-122"/>
              </a:rPr>
              <a:t>Publishing</a:t>
            </a:r>
            <a:r>
              <a:rPr sz="1800" b="0" spc="-25" dirty="0">
                <a:solidFill>
                  <a:srgbClr val="7E7E7E"/>
                </a:solidFill>
                <a:latin typeface="微软雅黑" panose="020B0503020204020204" pitchFamily="34" charset="-122"/>
                <a:cs typeface="微软雅黑" panose="020B0503020204020204" pitchFamily="34" charset="-122"/>
              </a:rPr>
              <a:t> </a:t>
            </a:r>
            <a:r>
              <a:rPr sz="1800" b="0" spc="-10" dirty="0">
                <a:solidFill>
                  <a:srgbClr val="7E7E7E"/>
                </a:solidFill>
                <a:latin typeface="微软雅黑" panose="020B0503020204020204" pitchFamily="34" charset="-122"/>
                <a:cs typeface="微软雅黑" panose="020B0503020204020204" pitchFamily="34" charset="-122"/>
              </a:rPr>
              <a:t>Service</a:t>
            </a:r>
            <a:endParaRPr sz="1800">
              <a:latin typeface="微软雅黑" panose="020B0503020204020204" pitchFamily="34" charset="-122"/>
              <a:cs typeface="微软雅黑" panose="020B0503020204020204" pitchFamily="34" charset="-122"/>
            </a:endParaRPr>
          </a:p>
        </p:txBody>
      </p:sp>
      <p:pic>
        <p:nvPicPr>
          <p:cNvPr id="41" name="图片 40"/>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a:xfrm>
            <a:off x="10764641" y="38038"/>
            <a:ext cx="881766" cy="881766"/>
          </a:xfrm>
          <a:prstGeom prst="rect">
            <a:avLst/>
          </a:prstGeom>
        </p:spPr>
      </p:pic>
      <p:sp>
        <p:nvSpPr>
          <p:cNvPr id="42" name="文本框 41"/>
          <p:cNvSpPr txBox="1"/>
          <p:nvPr/>
        </p:nvSpPr>
        <p:spPr>
          <a:xfrm>
            <a:off x="10744200" y="942201"/>
            <a:ext cx="957966" cy="276999"/>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课程签到码</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国家图书馆"/>
          <p:cNvPicPr>
            <a:picLocks noChangeAspect="1" noChangeArrowheads="1"/>
          </p:cNvPicPr>
          <p:nvPr/>
        </p:nvPicPr>
        <p:blipFill>
          <a:blip r:embed="rId1">
            <a:alphaModFix amt="5000"/>
            <a:extLst>
              <a:ext uri="{28A0092B-C50C-407E-A947-70E740481C1C}">
                <a14:useLocalDpi xmlns:a14="http://schemas.microsoft.com/office/drawing/2010/main" val="0"/>
              </a:ext>
            </a:extLst>
          </a:blip>
          <a:srcRect/>
          <a:stretch>
            <a:fillRect/>
          </a:stretch>
        </p:blipFill>
        <p:spPr bwMode="auto">
          <a:xfrm>
            <a:off x="8623882" y="268449"/>
            <a:ext cx="3266114" cy="371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838200" y="685862"/>
            <a:ext cx="10515600" cy="753460"/>
          </a:xfrm>
        </p:spPr>
        <p:txBody>
          <a:bodyPr>
            <a:normAutofit fontScale="90000"/>
          </a:bodyPr>
          <a:lstStyle/>
          <a:p>
            <a:r>
              <a:rPr lang="en-GB" altLang="zh-CN" dirty="0"/>
              <a:t>Emerald </a:t>
            </a:r>
            <a:r>
              <a:rPr lang="zh-CN" altLang="en-US" dirty="0"/>
              <a:t>全文期刊回溯库</a:t>
            </a:r>
            <a:r>
              <a:rPr lang="zh-CN" altLang="en-US" sz="2200" dirty="0"/>
              <a:t>（</a:t>
            </a:r>
            <a:r>
              <a:rPr lang="en-US" altLang="zh-CN" sz="2200" dirty="0"/>
              <a:t>1898-2000</a:t>
            </a:r>
            <a:r>
              <a:rPr lang="zh-CN" altLang="en-US" sz="2200" dirty="0"/>
              <a:t>）</a:t>
            </a:r>
            <a:br>
              <a:rPr lang="zh-CN" altLang="en-US" sz="2200" dirty="0"/>
            </a:br>
            <a:r>
              <a:rPr lang="en-US" altLang="zh-CN" sz="2400" dirty="0">
                <a:solidFill>
                  <a:schemeClr val="bg1">
                    <a:lumMod val="50000"/>
                  </a:schemeClr>
                </a:solidFill>
              </a:rPr>
              <a:t>Preserving over 100 years of management research online</a:t>
            </a:r>
            <a:endParaRPr lang="zh-CN" altLang="en-US" dirty="0">
              <a:solidFill>
                <a:schemeClr val="bg1">
                  <a:lumMod val="50000"/>
                </a:schemeClr>
              </a:solidFill>
            </a:endParaRPr>
          </a:p>
        </p:txBody>
      </p:sp>
      <p:sp>
        <p:nvSpPr>
          <p:cNvPr id="3" name="内容占位符 2"/>
          <p:cNvSpPr>
            <a:spLocks noGrp="1"/>
          </p:cNvSpPr>
          <p:nvPr>
            <p:ph idx="1"/>
          </p:nvPr>
        </p:nvSpPr>
        <p:spPr>
          <a:xfrm>
            <a:off x="6887360" y="1937675"/>
            <a:ext cx="4466439" cy="3867507"/>
          </a:xfrm>
        </p:spPr>
        <p:txBody>
          <a:bodyPr>
            <a:normAutofit fontScale="92500" lnSpcReduction="20000"/>
          </a:bodyPr>
          <a:lstStyle/>
          <a:p>
            <a:pPr>
              <a:lnSpc>
                <a:spcPct val="100000"/>
              </a:lnSpc>
              <a:spcAft>
                <a:spcPts val="2400"/>
              </a:spcAft>
            </a:pPr>
            <a:r>
              <a:rPr lang="en-US" altLang="zh-CN" dirty="0"/>
              <a:t>2010</a:t>
            </a:r>
            <a:r>
              <a:rPr lang="zh-CN" altLang="en-US" dirty="0"/>
              <a:t>年由</a:t>
            </a:r>
            <a:r>
              <a:rPr lang="zh-CN" altLang="en-US" b="1" dirty="0">
                <a:solidFill>
                  <a:schemeClr val="accent2"/>
                </a:solidFill>
              </a:rPr>
              <a:t>国家图书馆</a:t>
            </a:r>
            <a:r>
              <a:rPr lang="zh-CN" altLang="en-US" dirty="0"/>
              <a:t>正式引进全国在线</a:t>
            </a:r>
            <a:endParaRPr lang="zh-CN" altLang="en-US" dirty="0"/>
          </a:p>
          <a:p>
            <a:pPr>
              <a:lnSpc>
                <a:spcPct val="100000"/>
              </a:lnSpc>
              <a:spcAft>
                <a:spcPts val="2400"/>
              </a:spcAft>
            </a:pPr>
            <a:r>
              <a:rPr lang="zh-CN" altLang="en-US" dirty="0"/>
              <a:t>目前已有近</a:t>
            </a:r>
            <a:r>
              <a:rPr lang="en-US" altLang="zh-CN" b="1" dirty="0">
                <a:solidFill>
                  <a:schemeClr val="accent2"/>
                </a:solidFill>
              </a:rPr>
              <a:t>1000</a:t>
            </a:r>
            <a:r>
              <a:rPr lang="zh-CN" altLang="en-US" b="1" dirty="0">
                <a:solidFill>
                  <a:schemeClr val="accent2"/>
                </a:solidFill>
              </a:rPr>
              <a:t>家</a:t>
            </a:r>
            <a:r>
              <a:rPr lang="zh-CN" altLang="en-US" dirty="0"/>
              <a:t>用户</a:t>
            </a:r>
            <a:endParaRPr lang="en-US" altLang="zh-CN" dirty="0"/>
          </a:p>
          <a:p>
            <a:pPr>
              <a:lnSpc>
                <a:spcPct val="100000"/>
              </a:lnSpc>
              <a:spcAft>
                <a:spcPts val="2400"/>
              </a:spcAft>
            </a:pPr>
            <a:r>
              <a:rPr lang="zh-CN" altLang="en-US" b="1" dirty="0">
                <a:solidFill>
                  <a:schemeClr val="accent2"/>
                </a:solidFill>
              </a:rPr>
              <a:t>免费注册</a:t>
            </a:r>
            <a:r>
              <a:rPr lang="zh-CN" altLang="en-US" dirty="0"/>
              <a:t>申请使用</a:t>
            </a:r>
            <a:endParaRPr lang="zh-CN" altLang="en-US" dirty="0"/>
          </a:p>
          <a:p>
            <a:pPr>
              <a:lnSpc>
                <a:spcPct val="100000"/>
              </a:lnSpc>
              <a:spcAft>
                <a:spcPts val="2400"/>
              </a:spcAft>
            </a:pPr>
            <a:r>
              <a:rPr lang="zh-CN" altLang="en-US" dirty="0"/>
              <a:t>近</a:t>
            </a:r>
            <a:r>
              <a:rPr lang="en-US" altLang="zh-CN" dirty="0"/>
              <a:t>180</a:t>
            </a:r>
            <a:r>
              <a:rPr lang="zh-CN" altLang="en-US" dirty="0"/>
              <a:t>种期刊，</a:t>
            </a:r>
            <a:r>
              <a:rPr lang="en-US" altLang="zh-CN" dirty="0"/>
              <a:t>11</a:t>
            </a:r>
            <a:r>
              <a:rPr lang="zh-CN" altLang="en-US" dirty="0"/>
              <a:t>万篇文章</a:t>
            </a:r>
            <a:endParaRPr lang="zh-CN" altLang="en-US" dirty="0"/>
          </a:p>
          <a:p>
            <a:pPr>
              <a:lnSpc>
                <a:spcPct val="100000"/>
              </a:lnSpc>
              <a:spcAft>
                <a:spcPts val="2400"/>
              </a:spcAft>
            </a:pPr>
            <a:r>
              <a:rPr lang="zh-CN" altLang="en-US" dirty="0"/>
              <a:t>所有期刊从第一卷第一期开始，最早可回溯至</a:t>
            </a:r>
            <a:r>
              <a:rPr lang="en-US" altLang="zh-CN" b="1" dirty="0">
                <a:solidFill>
                  <a:schemeClr val="accent2"/>
                </a:solidFill>
              </a:rPr>
              <a:t>1898</a:t>
            </a:r>
            <a:r>
              <a:rPr lang="zh-CN" altLang="en-US" b="1" dirty="0">
                <a:solidFill>
                  <a:schemeClr val="accent2"/>
                </a:solidFill>
              </a:rPr>
              <a:t>年</a:t>
            </a:r>
            <a:endParaRPr lang="en-US" altLang="zh-CN" b="1" dirty="0">
              <a:solidFill>
                <a:schemeClr val="accent2"/>
              </a:solidFill>
            </a:endParaRPr>
          </a:p>
          <a:p>
            <a:pPr>
              <a:lnSpc>
                <a:spcPct val="100000"/>
              </a:lnSpc>
              <a:spcAft>
                <a:spcPts val="2400"/>
              </a:spcAft>
            </a:pPr>
            <a:endParaRPr lang="zh-CN" altLang="en-US" dirty="0"/>
          </a:p>
        </p:txBody>
      </p:sp>
      <p:pic>
        <p:nvPicPr>
          <p:cNvPr id="1026" name="Picture 2" descr="https://timgsa.baidu.com/timg?image&amp;quality=80&amp;size=b9999_10000&amp;sec=1566997379343&amp;di=aa299c6c0c436ac77f659f1a870de5d8&amp;imgtype=0&amp;src=http%3A%2F%2Fs6.sinaimg.cn%2Fmw690%2F001Nic9vzy7pNR2Vhzv55%2669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937675"/>
            <a:ext cx="5919002" cy="39460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GB" altLang="zh-CN" dirty="0"/>
              <a:t>Emerald </a:t>
            </a:r>
            <a:r>
              <a:rPr lang="zh-CN" altLang="en-US" dirty="0"/>
              <a:t>英文图书</a:t>
            </a:r>
            <a:br>
              <a:rPr lang="en-US" altLang="zh-CN" dirty="0"/>
            </a:br>
            <a:r>
              <a:rPr lang="en-US" altLang="zh-CN" sz="2400" dirty="0">
                <a:solidFill>
                  <a:schemeClr val="bg1">
                    <a:lumMod val="50000"/>
                  </a:schemeClr>
                </a:solidFill>
              </a:rPr>
              <a:t>High quality, cutting-edge research across a range of subjects</a:t>
            </a:r>
            <a:endParaRPr lang="zh-CN" altLang="en-US" dirty="0">
              <a:solidFill>
                <a:schemeClr val="bg1">
                  <a:lumMod val="50000"/>
                </a:schemeClr>
              </a:solidFill>
            </a:endParaRPr>
          </a:p>
        </p:txBody>
      </p:sp>
      <p:sp>
        <p:nvSpPr>
          <p:cNvPr id="3" name="内容占位符 2"/>
          <p:cNvSpPr>
            <a:spLocks noGrp="1"/>
          </p:cNvSpPr>
          <p:nvPr>
            <p:ph idx="1"/>
          </p:nvPr>
        </p:nvSpPr>
        <p:spPr>
          <a:xfrm>
            <a:off x="838200" y="1313896"/>
            <a:ext cx="10515600" cy="4863068"/>
          </a:xfrm>
        </p:spPr>
        <p:txBody>
          <a:bodyPr>
            <a:normAutofit/>
          </a:bodyPr>
          <a:lstStyle/>
          <a:p>
            <a:pPr>
              <a:lnSpc>
                <a:spcPct val="100000"/>
              </a:lnSpc>
              <a:spcBef>
                <a:spcPts val="0"/>
              </a:spcBef>
              <a:spcAft>
                <a:spcPts val="1200"/>
              </a:spcAft>
              <a:buClr>
                <a:schemeClr val="tx1">
                  <a:lumMod val="75000"/>
                  <a:lumOff val="25000"/>
                </a:schemeClr>
              </a:buClr>
            </a:pPr>
            <a:r>
              <a:rPr lang="en-US" altLang="zh-CN" sz="2000" dirty="0">
                <a:solidFill>
                  <a:schemeClr val="accent2"/>
                </a:solidFill>
              </a:rPr>
              <a:t>5000</a:t>
            </a:r>
            <a:r>
              <a:rPr lang="zh-CN" altLang="en-US" sz="2000" dirty="0">
                <a:solidFill>
                  <a:schemeClr val="accent2"/>
                </a:solidFill>
              </a:rPr>
              <a:t>册</a:t>
            </a:r>
            <a:r>
              <a:rPr lang="en-US" altLang="zh-CN" sz="2000" dirty="0">
                <a:solidFill>
                  <a:schemeClr val="accent2"/>
                </a:solidFill>
              </a:rPr>
              <a:t>+</a:t>
            </a:r>
            <a:r>
              <a:rPr lang="zh-CN" altLang="en-US" sz="2000" dirty="0">
                <a:solidFill>
                  <a:srgbClr val="404040"/>
                </a:solidFill>
              </a:rPr>
              <a:t>图书，包含系列书、专著、参考书、手册等</a:t>
            </a:r>
            <a:endParaRPr lang="en-US" altLang="zh-CN" sz="2000" dirty="0">
              <a:solidFill>
                <a:srgbClr val="404040"/>
              </a:solidFill>
            </a:endParaRPr>
          </a:p>
          <a:p>
            <a:pPr>
              <a:lnSpc>
                <a:spcPct val="100000"/>
              </a:lnSpc>
              <a:spcBef>
                <a:spcPts val="0"/>
              </a:spcBef>
              <a:spcAft>
                <a:spcPts val="1200"/>
              </a:spcAft>
              <a:buClr>
                <a:schemeClr val="tx1">
                  <a:lumMod val="75000"/>
                  <a:lumOff val="25000"/>
                </a:schemeClr>
              </a:buClr>
            </a:pPr>
            <a:r>
              <a:rPr lang="en-US" altLang="zh-CN" sz="2000" dirty="0">
                <a:solidFill>
                  <a:schemeClr val="accent2"/>
                </a:solidFill>
              </a:rPr>
              <a:t>200+</a:t>
            </a:r>
            <a:r>
              <a:rPr lang="zh-CN" altLang="en-US" sz="2000" dirty="0">
                <a:solidFill>
                  <a:schemeClr val="accent2"/>
                </a:solidFill>
              </a:rPr>
              <a:t>主题领域</a:t>
            </a:r>
            <a:r>
              <a:rPr lang="zh-CN" altLang="en-US" sz="2000" dirty="0">
                <a:solidFill>
                  <a:srgbClr val="404040"/>
                </a:solidFill>
              </a:rPr>
              <a:t>，涉及管理学、社会学、教育学等</a:t>
            </a:r>
            <a:endParaRPr lang="en-US" altLang="zh-CN" sz="2000" dirty="0">
              <a:solidFill>
                <a:srgbClr val="404040"/>
              </a:solidFill>
            </a:endParaRPr>
          </a:p>
          <a:p>
            <a:pPr>
              <a:lnSpc>
                <a:spcPct val="100000"/>
              </a:lnSpc>
              <a:spcBef>
                <a:spcPts val="0"/>
              </a:spcBef>
              <a:spcAft>
                <a:spcPts val="1200"/>
              </a:spcAft>
              <a:buClr>
                <a:schemeClr val="tx1">
                  <a:lumMod val="75000"/>
                  <a:lumOff val="25000"/>
                </a:schemeClr>
              </a:buClr>
            </a:pPr>
            <a:r>
              <a:rPr lang="en-US" altLang="zh-CN" sz="2000" dirty="0">
                <a:solidFill>
                  <a:srgbClr val="404040"/>
                </a:solidFill>
              </a:rPr>
              <a:t>The British Book Awards</a:t>
            </a:r>
            <a:r>
              <a:rPr lang="zh-CN" altLang="en-US" sz="2000" dirty="0">
                <a:solidFill>
                  <a:schemeClr val="accent2"/>
                </a:solidFill>
              </a:rPr>
              <a:t>学术教育专业领域</a:t>
            </a:r>
            <a:r>
              <a:rPr lang="zh-CN" altLang="en-US" sz="2000" dirty="0">
                <a:solidFill>
                  <a:srgbClr val="404040"/>
                </a:solidFill>
              </a:rPr>
              <a:t>最佳出版社</a:t>
            </a:r>
            <a:endParaRPr lang="en-US" altLang="zh-CN" sz="2000" dirty="0">
              <a:solidFill>
                <a:srgbClr val="404040"/>
              </a:solidFill>
            </a:endParaRPr>
          </a:p>
          <a:p>
            <a:pPr>
              <a:lnSpc>
                <a:spcPct val="100000"/>
              </a:lnSpc>
              <a:spcBef>
                <a:spcPts val="0"/>
              </a:spcBef>
              <a:spcAft>
                <a:spcPts val="1200"/>
              </a:spcAft>
              <a:buClr>
                <a:schemeClr val="tx1">
                  <a:lumMod val="75000"/>
                  <a:lumOff val="25000"/>
                </a:schemeClr>
              </a:buClr>
            </a:pPr>
            <a:r>
              <a:rPr lang="en-US" altLang="zh-CN" sz="2000" dirty="0">
                <a:solidFill>
                  <a:srgbClr val="404040"/>
                </a:solidFill>
              </a:rPr>
              <a:t>The IPG Independent Publishing Awards</a:t>
            </a:r>
            <a:r>
              <a:rPr lang="zh-CN" altLang="en-US" sz="2000" dirty="0">
                <a:solidFill>
                  <a:srgbClr val="404040"/>
                </a:solidFill>
              </a:rPr>
              <a:t>年度独立出版社</a:t>
            </a:r>
            <a:endParaRPr lang="en-US" altLang="zh-CN" sz="2000" dirty="0">
              <a:solidFill>
                <a:srgbClr val="404040"/>
              </a:solidFill>
            </a:endParaRPr>
          </a:p>
          <a:p>
            <a:pPr>
              <a:lnSpc>
                <a:spcPct val="100000"/>
              </a:lnSpc>
              <a:spcBef>
                <a:spcPts val="0"/>
              </a:spcBef>
              <a:spcAft>
                <a:spcPts val="1200"/>
              </a:spcAft>
              <a:buClr>
                <a:schemeClr val="tx1">
                  <a:lumMod val="75000"/>
                  <a:lumOff val="25000"/>
                </a:schemeClr>
              </a:buClr>
            </a:pPr>
            <a:endParaRPr lang="en-US" altLang="zh-CN" dirty="0">
              <a:solidFill>
                <a:srgbClr val="404040"/>
              </a:solidFill>
            </a:endParaRPr>
          </a:p>
          <a:p>
            <a:pPr>
              <a:lnSpc>
                <a:spcPct val="100000"/>
              </a:lnSpc>
              <a:spcBef>
                <a:spcPts val="0"/>
              </a:spcBef>
              <a:spcAft>
                <a:spcPts val="1200"/>
              </a:spcAft>
            </a:pPr>
            <a:endParaRPr lang="zh-CN" altLang="en-US" sz="2400" dirty="0"/>
          </a:p>
        </p:txBody>
      </p:sp>
      <p:pic>
        <p:nvPicPr>
          <p:cNvPr id="12" name="图片 11" descr="http://www.emeraldgrouppublishing.com/img/logos/british_book_award_sidebar.jpg"/>
          <p:cNvPicPr>
            <a:picLocks noChangeAspect="1" noChangeArrowheads="1"/>
          </p:cNvPicPr>
          <p:nvPr/>
        </p:nvPicPr>
        <p:blipFill>
          <a:blip r:embed="rId1">
            <a:extLst>
              <a:ext uri="{28A0092B-C50C-407E-A947-70E740481C1C}">
                <a14:useLocalDpi xmlns:a14="http://schemas.microsoft.com/office/drawing/2010/main" val="0"/>
              </a:ext>
            </a:extLst>
          </a:blip>
          <a:srcRect l="9670" t="20929" r="10067" b="15057"/>
          <a:stretch>
            <a:fillRect/>
          </a:stretch>
        </p:blipFill>
        <p:spPr bwMode="auto">
          <a:xfrm>
            <a:off x="9224240" y="1118586"/>
            <a:ext cx="1626352" cy="1626352"/>
          </a:xfrm>
          <a:custGeom>
            <a:avLst/>
            <a:gdLst>
              <a:gd name="connsiteX0" fmla="*/ 1006767 w 2013534"/>
              <a:gd name="connsiteY0" fmla="*/ 0 h 2013534"/>
              <a:gd name="connsiteX1" fmla="*/ 2013534 w 2013534"/>
              <a:gd name="connsiteY1" fmla="*/ 1006767 h 2013534"/>
              <a:gd name="connsiteX2" fmla="*/ 1006767 w 2013534"/>
              <a:gd name="connsiteY2" fmla="*/ 2013534 h 2013534"/>
              <a:gd name="connsiteX3" fmla="*/ 0 w 2013534"/>
              <a:gd name="connsiteY3" fmla="*/ 1006767 h 2013534"/>
              <a:gd name="connsiteX4" fmla="*/ 1006767 w 2013534"/>
              <a:gd name="connsiteY4" fmla="*/ 0 h 2013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3534" h="2013534">
                <a:moveTo>
                  <a:pt x="1006767" y="0"/>
                </a:moveTo>
                <a:cubicBezTo>
                  <a:pt x="1562789" y="0"/>
                  <a:pt x="2013534" y="450745"/>
                  <a:pt x="2013534" y="1006767"/>
                </a:cubicBezTo>
                <a:cubicBezTo>
                  <a:pt x="2013534" y="1562789"/>
                  <a:pt x="1562789" y="2013534"/>
                  <a:pt x="1006767" y="2013534"/>
                </a:cubicBezTo>
                <a:cubicBezTo>
                  <a:pt x="450745" y="2013534"/>
                  <a:pt x="0" y="1562789"/>
                  <a:pt x="0" y="1006767"/>
                </a:cubicBezTo>
                <a:cubicBezTo>
                  <a:pt x="0" y="450745"/>
                  <a:pt x="450745" y="0"/>
                  <a:pt x="1006767" y="0"/>
                </a:cubicBezTo>
                <a:close/>
              </a:path>
            </a:pathLst>
          </a:cu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70577" y="3346233"/>
            <a:ext cx="1680828" cy="2468416"/>
          </a:xfrm>
          <a:prstGeom prst="rect">
            <a:avLst/>
          </a:prstGeom>
          <a:effectLst>
            <a:outerShdw blurRad="63500" sx="102000" sy="102000" algn="ctr" rotWithShape="0">
              <a:prstClr val="black">
                <a:alpha val="40000"/>
              </a:prstClr>
            </a:outerShdw>
          </a:effectLst>
        </p:spPr>
      </p:pic>
      <p:pic>
        <p:nvPicPr>
          <p:cNvPr id="11" name="Picture 4"/>
          <p:cNvPicPr/>
          <p:nvPr/>
        </p:nvPicPr>
        <p:blipFill>
          <a:blip r:embed="rId3" cstate="print">
            <a:extLst>
              <a:ext uri="{28A0092B-C50C-407E-A947-70E740481C1C}">
                <a14:useLocalDpi xmlns:a14="http://schemas.microsoft.com/office/drawing/2010/main" val="0"/>
              </a:ext>
            </a:extLst>
          </a:blip>
          <a:stretch>
            <a:fillRect/>
          </a:stretch>
        </p:blipFill>
        <p:spPr>
          <a:xfrm>
            <a:off x="1341408" y="3346233"/>
            <a:ext cx="1638180" cy="2468417"/>
          </a:xfrm>
          <a:prstGeom prst="rect">
            <a:avLst/>
          </a:prstGeom>
          <a:effectLst>
            <a:outerShdw blurRad="63500" sx="102000" sy="102000" algn="ctr" rotWithShape="0">
              <a:prstClr val="black">
                <a:alpha val="40000"/>
              </a:prstClr>
            </a:outerShdw>
          </a:effectLst>
        </p:spPr>
      </p:pic>
      <p:pic>
        <p:nvPicPr>
          <p:cNvPr id="13" name="Picture 3"/>
          <p:cNvPicPr/>
          <p:nvPr/>
        </p:nvPicPr>
        <p:blipFill>
          <a:blip r:embed="rId4" cstate="print">
            <a:extLst>
              <a:ext uri="{28A0092B-C50C-407E-A947-70E740481C1C}">
                <a14:useLocalDpi xmlns:a14="http://schemas.microsoft.com/office/drawing/2010/main" val="0"/>
              </a:ext>
            </a:extLst>
          </a:blip>
          <a:stretch>
            <a:fillRect/>
          </a:stretch>
        </p:blipFill>
        <p:spPr>
          <a:xfrm>
            <a:off x="6642394" y="3346233"/>
            <a:ext cx="1637117" cy="2468416"/>
          </a:xfrm>
          <a:prstGeom prst="rect">
            <a:avLst/>
          </a:prstGeom>
          <a:effectLst>
            <a:outerShdw blurRad="63500" sx="102000" sy="102000" algn="ctr" rotWithShape="0">
              <a:prstClr val="black">
                <a:alpha val="40000"/>
              </a:prstClr>
            </a:outerShdw>
          </a:effectLst>
        </p:spPr>
      </p:pic>
      <p:pic>
        <p:nvPicPr>
          <p:cNvPr id="7" name="图片 6" descr="图片包含 文字&#10;&#10;描述已自动生成"/>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51584" y="3346233"/>
            <a:ext cx="1699008" cy="2468416"/>
          </a:xfrm>
          <a:prstGeom prst="rect">
            <a:avLst/>
          </a:prstGeom>
          <a:effectLst>
            <a:outerShdw blurRad="63500" sx="102000" sy="102000" algn="ctr" rotWithShape="0">
              <a:prstClr val="black">
                <a:alpha val="40000"/>
              </a:prst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GB" altLang="zh-CN" dirty="0"/>
              <a:t>Emerald </a:t>
            </a:r>
            <a:r>
              <a:rPr lang="zh-CN" altLang="en-US" dirty="0"/>
              <a:t>电子图书</a:t>
            </a:r>
            <a:br>
              <a:rPr lang="en-US" altLang="zh-CN" dirty="0"/>
            </a:br>
            <a:r>
              <a:rPr lang="en-US" altLang="zh-CN" sz="2400" dirty="0">
                <a:solidFill>
                  <a:schemeClr val="bg1">
                    <a:lumMod val="50000"/>
                  </a:schemeClr>
                </a:solidFill>
              </a:rPr>
              <a:t>Covering topics that resonate with the real world</a:t>
            </a:r>
            <a:endParaRPr lang="zh-CN" altLang="en-US" sz="2400" dirty="0">
              <a:solidFill>
                <a:schemeClr val="bg1">
                  <a:lumMod val="50000"/>
                </a:schemeClr>
              </a:solidFill>
            </a:endParaRPr>
          </a:p>
        </p:txBody>
      </p:sp>
      <p:pic>
        <p:nvPicPr>
          <p:cNvPr id="7" name="图片 6"/>
          <p:cNvPicPr>
            <a:picLocks noChangeAspect="1"/>
          </p:cNvPicPr>
          <p:nvPr/>
        </p:nvPicPr>
        <p:blipFill>
          <a:blip r:embed="rId1"/>
          <a:stretch>
            <a:fillRect/>
          </a:stretch>
        </p:blipFill>
        <p:spPr>
          <a:xfrm>
            <a:off x="5348516" y="1634961"/>
            <a:ext cx="6366327" cy="4461077"/>
          </a:xfrm>
          <a:prstGeom prst="rect">
            <a:avLst/>
          </a:prstGeom>
          <a:effectLst>
            <a:outerShdw blurRad="63500" sx="102000" sy="102000" algn="ctr" rotWithShape="0">
              <a:prstClr val="black">
                <a:alpha val="17000"/>
              </a:prstClr>
            </a:outerShdw>
          </a:effectLst>
        </p:spPr>
      </p:pic>
      <p:sp>
        <p:nvSpPr>
          <p:cNvPr id="10" name="文本框 9"/>
          <p:cNvSpPr txBox="1"/>
          <p:nvPr/>
        </p:nvSpPr>
        <p:spPr>
          <a:xfrm>
            <a:off x="762002" y="1560285"/>
            <a:ext cx="4158341" cy="4043479"/>
          </a:xfrm>
          <a:prstGeom prst="rect">
            <a:avLst/>
          </a:prstGeom>
          <a:noFill/>
        </p:spPr>
        <p:txBody>
          <a:bodyPr wrap="square" rtlCol="0">
            <a:spAutoFit/>
          </a:bodyPr>
          <a:lstStyle/>
          <a:p>
            <a:pPr marL="228600" marR="0" lvl="0" indent="-228600" algn="l" defTabSz="914400" rtl="0" eaLnBrk="1" fontAlgn="auto" latinLnBrk="0" hangingPunct="1">
              <a:lnSpc>
                <a:spcPct val="150000"/>
              </a:lnSpc>
              <a:spcBef>
                <a:spcPts val="1000"/>
              </a:spcBef>
              <a:spcAft>
                <a:spcPts val="1400"/>
              </a:spcAft>
              <a:buClrTx/>
              <a:buSzTx/>
              <a:buFont typeface="Arial" panose="020B0604020202020204" pitchFamily="34" charset="0"/>
              <a:buChar char="•"/>
              <a:defRPr/>
            </a:pPr>
            <a:r>
              <a:rPr kumimoji="0" lang="en-US" altLang="zh-CN" sz="2100" b="1" i="0" u="none" strike="noStrike" kern="1200" cap="none" spc="0" normalizeH="0" baseline="0" noProof="0" dirty="0">
                <a:ln>
                  <a:noFill/>
                </a:ln>
                <a:solidFill>
                  <a:srgbClr val="C5580F"/>
                </a:solidFill>
                <a:effectLst/>
                <a:uLnTx/>
                <a:uFillTx/>
                <a:latin typeface="Arial" panose="020B0604020202020204" pitchFamily="34" charset="0"/>
                <a:ea typeface="微软雅黑" panose="020B0503020204020204" pitchFamily="34" charset="-122"/>
                <a:cs typeface="Arial" panose="020B0604020202020204" pitchFamily="34" charset="0"/>
              </a:rPr>
              <a:t>3600+</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册电子图书，其中</a:t>
            </a:r>
            <a:r>
              <a:rPr kumimoji="0" lang="en-US" altLang="zh-CN" sz="2100" b="1" i="0" u="none" strike="noStrike" kern="1200" cap="none" spc="0" normalizeH="0" baseline="0" noProof="0" dirty="0">
                <a:ln>
                  <a:noFill/>
                </a:ln>
                <a:solidFill>
                  <a:srgbClr val="C5580F"/>
                </a:solidFill>
                <a:effectLst/>
                <a:uLnTx/>
                <a:uFillTx/>
                <a:latin typeface="Arial" panose="020B0604020202020204" pitchFamily="34" charset="0"/>
                <a:ea typeface="微软雅黑" panose="020B0503020204020204" pitchFamily="34" charset="-122"/>
                <a:cs typeface="Arial" panose="020B0604020202020204" pitchFamily="34" charset="0"/>
              </a:rPr>
              <a:t>80%</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以上为</a:t>
            </a:r>
            <a:r>
              <a:rPr kumimoji="0" lang="en-US" altLang="zh-CN"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BKCI</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收录，</a:t>
            </a:r>
            <a:r>
              <a:rPr kumimoji="0" lang="en-US" altLang="zh-CN" sz="2100" b="1" i="0" u="none" strike="noStrike" kern="1200" cap="none" spc="0" normalizeH="0" baseline="0" noProof="0" dirty="0">
                <a:ln>
                  <a:noFill/>
                </a:ln>
                <a:solidFill>
                  <a:srgbClr val="C5580F"/>
                </a:solidFill>
                <a:effectLst/>
                <a:uLnTx/>
                <a:uFillTx/>
                <a:latin typeface="Arial" panose="020B0604020202020204" pitchFamily="34" charset="0"/>
                <a:ea typeface="微软雅黑" panose="020B0503020204020204" pitchFamily="34" charset="-122"/>
                <a:cs typeface="Arial" panose="020B0604020202020204" pitchFamily="34" charset="0"/>
              </a:rPr>
              <a:t>90%</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以上为</a:t>
            </a:r>
            <a:r>
              <a:rPr kumimoji="0" lang="en-US" altLang="zh-CN"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Scopus</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收录</a:t>
            </a:r>
            <a:endParaRPr kumimoji="0" lang="en-US" altLang="zh-CN"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150000"/>
              </a:lnSpc>
              <a:spcBef>
                <a:spcPts val="1000"/>
              </a:spcBef>
              <a:spcAft>
                <a:spcPts val="1400"/>
              </a:spcAft>
              <a:buClrTx/>
              <a:buSzTx/>
              <a:buFont typeface="Arial" panose="020B0604020202020204" pitchFamily="34" charset="0"/>
              <a:buChar char="•"/>
              <a:defRPr/>
            </a:pPr>
            <a:r>
              <a:rPr kumimoji="0" lang="zh-CN" altLang="en-US"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电子书最早可追溯至</a:t>
            </a:r>
            <a:r>
              <a:rPr kumimoji="0" lang="en-US" altLang="zh-CN" sz="2100" b="1" i="0" u="none" strike="noStrike" kern="1200" cap="none" spc="0" normalizeH="0" baseline="0" noProof="0" dirty="0">
                <a:ln>
                  <a:noFill/>
                </a:ln>
                <a:solidFill>
                  <a:srgbClr val="C5580F"/>
                </a:solidFill>
                <a:effectLst/>
                <a:uLnTx/>
                <a:uFillTx/>
                <a:latin typeface="Arial" panose="020B0604020202020204" pitchFamily="34" charset="0"/>
                <a:ea typeface="微软雅黑" panose="020B0503020204020204" pitchFamily="34" charset="-122"/>
                <a:cs typeface="Arial" panose="020B0604020202020204" pitchFamily="34" charset="0"/>
              </a:rPr>
              <a:t>1991</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年，作者来自</a:t>
            </a:r>
            <a:r>
              <a:rPr kumimoji="0" lang="en-US" altLang="zh-CN" sz="2100" b="1" i="0" u="none" strike="noStrike" kern="1200" cap="none" spc="0" normalizeH="0" baseline="0" noProof="0" dirty="0">
                <a:ln>
                  <a:noFill/>
                </a:ln>
                <a:solidFill>
                  <a:srgbClr val="C5580F"/>
                </a:solidFill>
                <a:effectLst/>
                <a:uLnTx/>
                <a:uFillTx/>
                <a:latin typeface="Arial" panose="020B0604020202020204" pitchFamily="34" charset="0"/>
                <a:ea typeface="微软雅黑" panose="020B0503020204020204" pitchFamily="34" charset="-122"/>
                <a:cs typeface="Arial" panose="020B0604020202020204" pitchFamily="34" charset="0"/>
              </a:rPr>
              <a:t>140+</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国家和地区</a:t>
            </a:r>
            <a:endParaRPr kumimoji="0" lang="en-US" altLang="zh-CN"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150000"/>
              </a:lnSpc>
              <a:spcBef>
                <a:spcPts val="1000"/>
              </a:spcBef>
              <a:spcAft>
                <a:spcPts val="1400"/>
              </a:spcAft>
              <a:buClrTx/>
              <a:buSzTx/>
              <a:buFont typeface="Arial" panose="020B0604020202020204" pitchFamily="34" charset="0"/>
              <a:buChar char="•"/>
              <a:defRPr/>
            </a:pPr>
            <a:r>
              <a:rPr kumimoji="0" lang="zh-CN" altLang="en-US"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拥有</a:t>
            </a:r>
            <a:r>
              <a:rPr kumimoji="0" lang="en-US" altLang="zh-CN" sz="2100" b="1" i="0" u="none" strike="noStrike" kern="1200" cap="none" spc="0" normalizeH="0" baseline="0" noProof="0" dirty="0">
                <a:ln>
                  <a:noFill/>
                </a:ln>
                <a:solidFill>
                  <a:srgbClr val="C5580F"/>
                </a:solidFill>
                <a:effectLst/>
                <a:uLnTx/>
                <a:uFillTx/>
                <a:latin typeface="Arial" panose="020B0604020202020204" pitchFamily="34" charset="0"/>
                <a:ea typeface="微软雅黑" panose="020B0503020204020204" pitchFamily="34" charset="-122"/>
                <a:cs typeface="Arial" panose="020B0604020202020204" pitchFamily="34" charset="0"/>
              </a:rPr>
              <a:t>2</a:t>
            </a:r>
            <a:r>
              <a:rPr kumimoji="0" lang="zh-CN" altLang="en-US" sz="2100" b="1" i="0" u="none" strike="noStrike" kern="1200" cap="none" spc="0" normalizeH="0" baseline="0" noProof="0" dirty="0">
                <a:ln>
                  <a:noFill/>
                </a:ln>
                <a:solidFill>
                  <a:srgbClr val="C5580F"/>
                </a:solidFill>
                <a:effectLst/>
                <a:uLnTx/>
                <a:uFillTx/>
                <a:latin typeface="Arial" panose="020B0604020202020204" pitchFamily="34" charset="0"/>
                <a:ea typeface="微软雅黑" panose="020B0503020204020204" pitchFamily="34" charset="-122"/>
                <a:cs typeface="Arial" panose="020B0604020202020204" pitchFamily="34" charset="0"/>
              </a:rPr>
              <a:t>大学科合集</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en-US" altLang="zh-CN" sz="2100" b="1" i="0" u="none" strike="noStrike" kern="1200" cap="none" spc="0" normalizeH="0" baseline="0" noProof="0" dirty="0">
                <a:ln>
                  <a:noFill/>
                </a:ln>
                <a:solidFill>
                  <a:srgbClr val="C5580F"/>
                </a:solidFill>
                <a:effectLst/>
                <a:uLnTx/>
                <a:uFillTx/>
                <a:latin typeface="Arial" panose="020B0604020202020204" pitchFamily="34" charset="0"/>
                <a:ea typeface="微软雅黑" panose="020B0503020204020204" pitchFamily="34" charset="-122"/>
                <a:cs typeface="Arial" panose="020B0604020202020204" pitchFamily="34" charset="0"/>
              </a:rPr>
              <a:t>10</a:t>
            </a:r>
            <a:r>
              <a:rPr kumimoji="0" lang="zh-CN" altLang="en-US" sz="2100" b="1" i="0" u="none" strike="noStrike" kern="1200" cap="none" spc="0" normalizeH="0" baseline="0" noProof="0" dirty="0">
                <a:ln>
                  <a:noFill/>
                </a:ln>
                <a:solidFill>
                  <a:srgbClr val="C5580F"/>
                </a:solidFill>
                <a:effectLst/>
                <a:uLnTx/>
                <a:uFillTx/>
                <a:latin typeface="Arial" panose="020B0604020202020204" pitchFamily="34" charset="0"/>
                <a:ea typeface="微软雅黑" panose="020B0503020204020204" pitchFamily="34" charset="-122"/>
                <a:cs typeface="Arial" panose="020B0604020202020204" pitchFamily="34" charset="0"/>
              </a:rPr>
              <a:t>个细分学科合集</a:t>
            </a:r>
            <a:endParaRPr kumimoji="0" lang="zh-CN" altLang="en-US" sz="2100" b="1" i="0" u="none" strike="noStrike" kern="1200" cap="none" spc="0" normalizeH="0" baseline="0" noProof="0" dirty="0">
              <a:ln>
                <a:noFill/>
              </a:ln>
              <a:solidFill>
                <a:srgbClr val="C5580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object 3"/>
          <p:cNvGrpSpPr/>
          <p:nvPr/>
        </p:nvGrpSpPr>
        <p:grpSpPr>
          <a:xfrm>
            <a:off x="789307" y="4247184"/>
            <a:ext cx="2606675" cy="1564640"/>
            <a:chOff x="789307" y="4247184"/>
            <a:chExt cx="2606675" cy="1564640"/>
          </a:xfrm>
        </p:grpSpPr>
        <p:pic>
          <p:nvPicPr>
            <p:cNvPr id="4" name="object 4"/>
            <p:cNvPicPr/>
            <p:nvPr/>
          </p:nvPicPr>
          <p:blipFill>
            <a:blip r:embed="rId1" cstate="print"/>
            <a:stretch>
              <a:fillRect/>
            </a:stretch>
          </p:blipFill>
          <p:spPr>
            <a:xfrm>
              <a:off x="789307" y="4247184"/>
              <a:ext cx="2606288" cy="1564030"/>
            </a:xfrm>
            <a:prstGeom prst="rect">
              <a:avLst/>
            </a:prstGeom>
          </p:spPr>
        </p:pic>
        <p:pic>
          <p:nvPicPr>
            <p:cNvPr id="5" name="object 5"/>
            <p:cNvPicPr/>
            <p:nvPr/>
          </p:nvPicPr>
          <p:blipFill>
            <a:blip r:embed="rId2" cstate="print"/>
            <a:stretch>
              <a:fillRect/>
            </a:stretch>
          </p:blipFill>
          <p:spPr>
            <a:xfrm>
              <a:off x="922019" y="4325112"/>
              <a:ext cx="2404872" cy="1362456"/>
            </a:xfrm>
            <a:prstGeom prst="rect">
              <a:avLst/>
            </a:prstGeom>
          </p:spPr>
        </p:pic>
      </p:grpSp>
      <p:grpSp>
        <p:nvGrpSpPr>
          <p:cNvPr id="6" name="object 6"/>
          <p:cNvGrpSpPr/>
          <p:nvPr/>
        </p:nvGrpSpPr>
        <p:grpSpPr>
          <a:xfrm>
            <a:off x="6802984" y="2275060"/>
            <a:ext cx="4260850" cy="1568450"/>
            <a:chOff x="6802984" y="2275060"/>
            <a:chExt cx="4260850" cy="1568450"/>
          </a:xfrm>
        </p:grpSpPr>
        <p:pic>
          <p:nvPicPr>
            <p:cNvPr id="7" name="object 7"/>
            <p:cNvPicPr/>
            <p:nvPr/>
          </p:nvPicPr>
          <p:blipFill>
            <a:blip r:embed="rId3" cstate="print"/>
            <a:stretch>
              <a:fillRect/>
            </a:stretch>
          </p:blipFill>
          <p:spPr>
            <a:xfrm>
              <a:off x="6802984" y="2275060"/>
              <a:ext cx="4260645" cy="1567976"/>
            </a:xfrm>
            <a:prstGeom prst="rect">
              <a:avLst/>
            </a:prstGeom>
          </p:spPr>
        </p:pic>
        <p:pic>
          <p:nvPicPr>
            <p:cNvPr id="8" name="object 8"/>
            <p:cNvPicPr/>
            <p:nvPr/>
          </p:nvPicPr>
          <p:blipFill>
            <a:blip r:embed="rId4" cstate="print"/>
            <a:stretch>
              <a:fillRect/>
            </a:stretch>
          </p:blipFill>
          <p:spPr>
            <a:xfrm>
              <a:off x="6938772" y="2356103"/>
              <a:ext cx="4055364" cy="1362456"/>
            </a:xfrm>
            <a:prstGeom prst="rect">
              <a:avLst/>
            </a:prstGeom>
          </p:spPr>
        </p:pic>
      </p:grpSp>
      <p:grpSp>
        <p:nvGrpSpPr>
          <p:cNvPr id="9" name="object 9"/>
          <p:cNvGrpSpPr/>
          <p:nvPr/>
        </p:nvGrpSpPr>
        <p:grpSpPr>
          <a:xfrm>
            <a:off x="789286" y="2278176"/>
            <a:ext cx="2605405" cy="1564640"/>
            <a:chOff x="789286" y="2278176"/>
            <a:chExt cx="2605405" cy="1564640"/>
          </a:xfrm>
        </p:grpSpPr>
        <p:pic>
          <p:nvPicPr>
            <p:cNvPr id="10" name="object 10"/>
            <p:cNvPicPr/>
            <p:nvPr/>
          </p:nvPicPr>
          <p:blipFill>
            <a:blip r:embed="rId5" cstate="print"/>
            <a:stretch>
              <a:fillRect/>
            </a:stretch>
          </p:blipFill>
          <p:spPr>
            <a:xfrm>
              <a:off x="789286" y="2278176"/>
              <a:ext cx="2604806" cy="1564030"/>
            </a:xfrm>
            <a:prstGeom prst="rect">
              <a:avLst/>
            </a:prstGeom>
          </p:spPr>
        </p:pic>
        <p:pic>
          <p:nvPicPr>
            <p:cNvPr id="11" name="object 11"/>
            <p:cNvPicPr/>
            <p:nvPr/>
          </p:nvPicPr>
          <p:blipFill>
            <a:blip r:embed="rId6" cstate="print"/>
            <a:stretch>
              <a:fillRect/>
            </a:stretch>
          </p:blipFill>
          <p:spPr>
            <a:xfrm>
              <a:off x="922019" y="2356104"/>
              <a:ext cx="2403348" cy="1362456"/>
            </a:xfrm>
            <a:prstGeom prst="rect">
              <a:avLst/>
            </a:prstGeom>
          </p:spPr>
        </p:pic>
      </p:grpSp>
      <p:sp>
        <p:nvSpPr>
          <p:cNvPr id="12" name="object 12"/>
          <p:cNvSpPr txBox="1"/>
          <p:nvPr/>
        </p:nvSpPr>
        <p:spPr>
          <a:xfrm>
            <a:off x="3600958" y="2209153"/>
            <a:ext cx="2463800" cy="1466215"/>
          </a:xfrm>
          <a:prstGeom prst="rect">
            <a:avLst/>
          </a:prstGeom>
        </p:spPr>
        <p:txBody>
          <a:bodyPr vert="horz" wrap="square" lIns="0" tIns="173355" rIns="0" bIns="0" rtlCol="0">
            <a:spAutoFit/>
          </a:bodyPr>
          <a:lstStyle/>
          <a:p>
            <a:pPr marL="12700">
              <a:lnSpc>
                <a:spcPct val="100000"/>
              </a:lnSpc>
              <a:spcBef>
                <a:spcPts val="1365"/>
              </a:spcBef>
            </a:pPr>
            <a:r>
              <a:rPr sz="2200" b="1" spc="-35" dirty="0">
                <a:solidFill>
                  <a:srgbClr val="4D2580"/>
                </a:solidFill>
                <a:latin typeface="微软雅黑" panose="020B0503020204020204" pitchFamily="34" charset="-122"/>
                <a:cs typeface="微软雅黑" panose="020B0503020204020204" pitchFamily="34" charset="-122"/>
              </a:rPr>
              <a:t>新兴市场案例集</a:t>
            </a:r>
            <a:endParaRPr sz="2200" dirty="0">
              <a:latin typeface="微软雅黑" panose="020B0503020204020204" pitchFamily="34" charset="-122"/>
              <a:cs typeface="微软雅黑" panose="020B0503020204020204" pitchFamily="34" charset="-122"/>
            </a:endParaRPr>
          </a:p>
          <a:p>
            <a:pPr marL="18415">
              <a:lnSpc>
                <a:spcPct val="100000"/>
              </a:lnSpc>
              <a:spcBef>
                <a:spcPts val="920"/>
              </a:spcBef>
            </a:pPr>
            <a:r>
              <a:rPr sz="1600" spc="-10" dirty="0">
                <a:solidFill>
                  <a:srgbClr val="252525"/>
                </a:solidFill>
                <a:latin typeface="Arial" panose="020B0604020202020204"/>
                <a:cs typeface="Arial" panose="020B0604020202020204"/>
              </a:rPr>
              <a:t>1</a:t>
            </a:r>
            <a:r>
              <a:rPr lang="en-US" sz="1600" spc="-10" dirty="0">
                <a:solidFill>
                  <a:srgbClr val="252525"/>
                </a:solidFill>
                <a:latin typeface="Arial" panose="020B0604020202020204"/>
                <a:cs typeface="Arial" panose="020B0604020202020204"/>
              </a:rPr>
              <a:t>4</a:t>
            </a:r>
            <a:r>
              <a:rPr sz="1600" spc="-10" dirty="0">
                <a:solidFill>
                  <a:srgbClr val="252525"/>
                </a:solidFill>
                <a:latin typeface="Arial" panose="020B0604020202020204"/>
                <a:cs typeface="Arial" panose="020B0604020202020204"/>
              </a:rPr>
              <a:t>00+</a:t>
            </a:r>
            <a:r>
              <a:rPr sz="1600" spc="-40" dirty="0">
                <a:solidFill>
                  <a:srgbClr val="252525"/>
                </a:solidFill>
                <a:latin typeface="微软雅黑" panose="020B0503020204020204" pitchFamily="34" charset="-122"/>
                <a:cs typeface="微软雅黑" panose="020B0503020204020204" pitchFamily="34" charset="-122"/>
              </a:rPr>
              <a:t>案例</a:t>
            </a:r>
            <a:endParaRPr sz="1600" dirty="0">
              <a:latin typeface="微软雅黑" panose="020B0503020204020204" pitchFamily="34" charset="-122"/>
              <a:cs typeface="微软雅黑" panose="020B0503020204020204" pitchFamily="34" charset="-122"/>
            </a:endParaRPr>
          </a:p>
          <a:p>
            <a:pPr marL="18415">
              <a:lnSpc>
                <a:spcPct val="100000"/>
              </a:lnSpc>
              <a:spcBef>
                <a:spcPts val="370"/>
              </a:spcBef>
            </a:pPr>
            <a:r>
              <a:rPr sz="1600" spc="-30" dirty="0">
                <a:solidFill>
                  <a:srgbClr val="252525"/>
                </a:solidFill>
                <a:latin typeface="微软雅黑" panose="020B0503020204020204" pitchFamily="34" charset="-122"/>
                <a:cs typeface="微软雅黑" panose="020B0503020204020204" pitchFamily="34" charset="-122"/>
              </a:rPr>
              <a:t>亚、非、拉等新兴市场国家</a:t>
            </a:r>
            <a:endParaRPr sz="1600" dirty="0">
              <a:latin typeface="微软雅黑" panose="020B0503020204020204" pitchFamily="34" charset="-122"/>
              <a:cs typeface="微软雅黑" panose="020B0503020204020204" pitchFamily="34" charset="-122"/>
            </a:endParaRPr>
          </a:p>
          <a:p>
            <a:pPr marL="18415">
              <a:lnSpc>
                <a:spcPct val="100000"/>
              </a:lnSpc>
              <a:spcBef>
                <a:spcPts val="385"/>
              </a:spcBef>
            </a:pPr>
            <a:r>
              <a:rPr sz="1600" spc="-35" dirty="0">
                <a:solidFill>
                  <a:srgbClr val="252525"/>
                </a:solidFill>
                <a:latin typeface="微软雅黑" panose="020B0503020204020204" pitchFamily="34" charset="-122"/>
                <a:cs typeface="微软雅黑" panose="020B0503020204020204" pitchFamily="34" charset="-122"/>
              </a:rPr>
              <a:t>附详细教学注释</a:t>
            </a:r>
            <a:endParaRPr sz="1600" dirty="0">
              <a:latin typeface="微软雅黑" panose="020B0503020204020204" pitchFamily="34" charset="-122"/>
              <a:cs typeface="微软雅黑" panose="020B0503020204020204" pitchFamily="34" charset="-122"/>
            </a:endParaRPr>
          </a:p>
        </p:txBody>
      </p:sp>
      <p:sp>
        <p:nvSpPr>
          <p:cNvPr id="13" name="object 13"/>
          <p:cNvSpPr txBox="1"/>
          <p:nvPr/>
        </p:nvSpPr>
        <p:spPr>
          <a:xfrm>
            <a:off x="3603497" y="4157582"/>
            <a:ext cx="2258695" cy="1518285"/>
          </a:xfrm>
          <a:prstGeom prst="rect">
            <a:avLst/>
          </a:prstGeom>
        </p:spPr>
        <p:txBody>
          <a:bodyPr vert="horz" wrap="square" lIns="0" tIns="203835" rIns="0" bIns="0" rtlCol="0">
            <a:spAutoFit/>
          </a:bodyPr>
          <a:lstStyle/>
          <a:p>
            <a:pPr marL="12700">
              <a:lnSpc>
                <a:spcPct val="100000"/>
              </a:lnSpc>
              <a:spcBef>
                <a:spcPts val="1605"/>
              </a:spcBef>
            </a:pPr>
            <a:r>
              <a:rPr sz="2200" b="1" spc="-35" dirty="0">
                <a:solidFill>
                  <a:srgbClr val="307179"/>
                </a:solidFill>
                <a:latin typeface="微软雅黑" panose="020B0503020204020204" pitchFamily="34" charset="-122"/>
                <a:cs typeface="微软雅黑" panose="020B0503020204020204" pitchFamily="34" charset="-122"/>
              </a:rPr>
              <a:t>案例期刊</a:t>
            </a:r>
            <a:endParaRPr sz="2200" dirty="0">
              <a:latin typeface="微软雅黑" panose="020B0503020204020204" pitchFamily="34" charset="-122"/>
              <a:cs typeface="微软雅黑" panose="020B0503020204020204" pitchFamily="34" charset="-122"/>
            </a:endParaRPr>
          </a:p>
          <a:p>
            <a:pPr marL="15875">
              <a:lnSpc>
                <a:spcPct val="100000"/>
              </a:lnSpc>
              <a:spcBef>
                <a:spcPts val="1090"/>
              </a:spcBef>
            </a:pPr>
            <a:r>
              <a:rPr lang="en-US" sz="1600" spc="-10" dirty="0">
                <a:solidFill>
                  <a:srgbClr val="252525"/>
                </a:solidFill>
                <a:latin typeface="Arial" panose="020B0604020202020204"/>
                <a:cs typeface="Arial" panose="020B0604020202020204"/>
              </a:rPr>
              <a:t>5</a:t>
            </a:r>
            <a:r>
              <a:rPr sz="1600" spc="-10" dirty="0">
                <a:solidFill>
                  <a:srgbClr val="252525"/>
                </a:solidFill>
                <a:latin typeface="Arial" panose="020B0604020202020204"/>
                <a:cs typeface="Arial" panose="020B0604020202020204"/>
              </a:rPr>
              <a:t>00+</a:t>
            </a:r>
            <a:r>
              <a:rPr sz="1600" spc="-40" dirty="0">
                <a:solidFill>
                  <a:srgbClr val="252525"/>
                </a:solidFill>
                <a:latin typeface="微软雅黑" panose="020B0503020204020204" pitchFamily="34" charset="-122"/>
                <a:cs typeface="微软雅黑" panose="020B0503020204020204" pitchFamily="34" charset="-122"/>
              </a:rPr>
              <a:t>案例</a:t>
            </a:r>
            <a:endParaRPr sz="1600" dirty="0">
              <a:latin typeface="微软雅黑" panose="020B0503020204020204" pitchFamily="34" charset="-122"/>
              <a:cs typeface="微软雅黑" panose="020B0503020204020204" pitchFamily="34" charset="-122"/>
            </a:endParaRPr>
          </a:p>
          <a:p>
            <a:pPr marL="15875" marR="5080">
              <a:lnSpc>
                <a:spcPts val="2300"/>
              </a:lnSpc>
              <a:spcBef>
                <a:spcPts val="95"/>
              </a:spcBef>
            </a:pPr>
            <a:r>
              <a:rPr sz="1600" spc="-30" dirty="0">
                <a:solidFill>
                  <a:srgbClr val="252525"/>
                </a:solidFill>
                <a:latin typeface="微软雅黑" panose="020B0503020204020204" pitchFamily="34" charset="-122"/>
                <a:cs typeface="微软雅黑" panose="020B0503020204020204" pitchFamily="34" charset="-122"/>
              </a:rPr>
              <a:t>欧洲、亚洲、北美、南美美国案例协会官方期刊</a:t>
            </a:r>
            <a:endParaRPr sz="1600" dirty="0">
              <a:latin typeface="微软雅黑" panose="020B0503020204020204" pitchFamily="34" charset="-122"/>
              <a:cs typeface="微软雅黑" panose="020B0503020204020204" pitchFamily="34" charset="-122"/>
            </a:endParaRPr>
          </a:p>
        </p:txBody>
      </p:sp>
      <p:sp>
        <p:nvSpPr>
          <p:cNvPr id="14" name="object 14"/>
          <p:cNvSpPr txBox="1"/>
          <p:nvPr/>
        </p:nvSpPr>
        <p:spPr>
          <a:xfrm>
            <a:off x="6925818" y="4190746"/>
            <a:ext cx="4082415" cy="1465580"/>
          </a:xfrm>
          <a:prstGeom prst="rect">
            <a:avLst/>
          </a:prstGeom>
        </p:spPr>
        <p:txBody>
          <a:bodyPr vert="horz" wrap="square" lIns="0" tIns="12065" rIns="0" bIns="0" rtlCol="0">
            <a:spAutoFit/>
          </a:bodyPr>
          <a:lstStyle/>
          <a:p>
            <a:pPr marL="1270" algn="ctr">
              <a:lnSpc>
                <a:spcPct val="100000"/>
              </a:lnSpc>
              <a:spcBef>
                <a:spcPts val="95"/>
              </a:spcBef>
            </a:pPr>
            <a:r>
              <a:rPr sz="2200" b="1" spc="-35" dirty="0">
                <a:solidFill>
                  <a:srgbClr val="213A74"/>
                </a:solidFill>
                <a:latin typeface="微软雅黑" panose="020B0503020204020204" pitchFamily="34" charset="-122"/>
                <a:cs typeface="微软雅黑" panose="020B0503020204020204" pitchFamily="34" charset="-122"/>
              </a:rPr>
              <a:t>商学院授权案例</a:t>
            </a:r>
            <a:endParaRPr sz="2200" dirty="0">
              <a:latin typeface="微软雅黑" panose="020B0503020204020204" pitchFamily="34" charset="-122"/>
              <a:cs typeface="微软雅黑" panose="020B0503020204020204" pitchFamily="34" charset="-122"/>
            </a:endParaRPr>
          </a:p>
          <a:p>
            <a:pPr marL="635" algn="ctr">
              <a:lnSpc>
                <a:spcPct val="100000"/>
              </a:lnSpc>
              <a:spcBef>
                <a:spcPts val="2185"/>
              </a:spcBef>
            </a:pPr>
            <a:r>
              <a:rPr sz="1600" spc="-10" dirty="0">
                <a:solidFill>
                  <a:srgbClr val="252525"/>
                </a:solidFill>
                <a:latin typeface="Arial" panose="020B0604020202020204"/>
                <a:cs typeface="Arial" panose="020B0604020202020204"/>
              </a:rPr>
              <a:t>1200+</a:t>
            </a:r>
            <a:r>
              <a:rPr sz="1600" spc="-40" dirty="0">
                <a:solidFill>
                  <a:srgbClr val="252525"/>
                </a:solidFill>
                <a:latin typeface="微软雅黑" panose="020B0503020204020204" pitchFamily="34" charset="-122"/>
                <a:cs typeface="微软雅黑" panose="020B0503020204020204" pitchFamily="34" charset="-122"/>
              </a:rPr>
              <a:t>案例</a:t>
            </a:r>
            <a:endParaRPr sz="1600" dirty="0">
              <a:latin typeface="微软雅黑" panose="020B0503020204020204" pitchFamily="34" charset="-122"/>
              <a:cs typeface="微软雅黑" panose="020B0503020204020204" pitchFamily="34" charset="-122"/>
            </a:endParaRPr>
          </a:p>
          <a:p>
            <a:pPr marL="635" algn="ctr">
              <a:lnSpc>
                <a:spcPct val="100000"/>
              </a:lnSpc>
              <a:spcBef>
                <a:spcPts val="370"/>
              </a:spcBef>
            </a:pPr>
            <a:r>
              <a:rPr sz="1600" spc="-30" dirty="0">
                <a:solidFill>
                  <a:srgbClr val="252525"/>
                </a:solidFill>
                <a:latin typeface="微软雅黑" panose="020B0503020204020204" pitchFamily="34" charset="-122"/>
                <a:cs typeface="微软雅黑" panose="020B0503020204020204" pitchFamily="34" charset="-122"/>
              </a:rPr>
              <a:t>达顿商学院、凯洛格商学院</a:t>
            </a:r>
            <a:endParaRPr sz="1600" dirty="0">
              <a:latin typeface="微软雅黑" panose="020B0503020204020204" pitchFamily="34" charset="-122"/>
              <a:cs typeface="微软雅黑" panose="020B0503020204020204" pitchFamily="34" charset="-122"/>
            </a:endParaRPr>
          </a:p>
          <a:p>
            <a:pPr algn="ctr">
              <a:lnSpc>
                <a:spcPct val="100000"/>
              </a:lnSpc>
              <a:spcBef>
                <a:spcPts val="385"/>
              </a:spcBef>
            </a:pPr>
            <a:r>
              <a:rPr sz="1600" spc="-30" dirty="0">
                <a:solidFill>
                  <a:srgbClr val="252525"/>
                </a:solidFill>
                <a:latin typeface="微软雅黑" panose="020B0503020204020204" pitchFamily="34" charset="-122"/>
                <a:cs typeface="微软雅黑" panose="020B0503020204020204" pitchFamily="34" charset="-122"/>
              </a:rPr>
              <a:t>复旦大学管理学院、美国供应链管理专业协会</a:t>
            </a:r>
            <a:endParaRPr sz="1600" dirty="0">
              <a:latin typeface="微软雅黑" panose="020B0503020204020204" pitchFamily="34" charset="-122"/>
              <a:cs typeface="微软雅黑" panose="020B0503020204020204" pitchFamily="34" charset="-122"/>
            </a:endParaRPr>
          </a:p>
        </p:txBody>
      </p:sp>
      <p:sp>
        <p:nvSpPr>
          <p:cNvPr id="15" name="object 15"/>
          <p:cNvSpPr/>
          <p:nvPr/>
        </p:nvSpPr>
        <p:spPr>
          <a:xfrm>
            <a:off x="6419088" y="2310383"/>
            <a:ext cx="0" cy="3378200"/>
          </a:xfrm>
          <a:custGeom>
            <a:avLst/>
            <a:gdLst/>
            <a:ahLst/>
            <a:cxnLst/>
            <a:rect l="l" t="t" r="r" b="b"/>
            <a:pathLst>
              <a:path h="3378200">
                <a:moveTo>
                  <a:pt x="0" y="0"/>
                </a:moveTo>
                <a:lnTo>
                  <a:pt x="0" y="3378034"/>
                </a:lnTo>
              </a:path>
            </a:pathLst>
          </a:custGeom>
          <a:ln w="6350">
            <a:solidFill>
              <a:srgbClr val="BEBEBE"/>
            </a:solidFill>
          </a:ln>
        </p:spPr>
        <p:txBody>
          <a:bodyPr wrap="square" lIns="0" tIns="0" rIns="0" bIns="0" rtlCol="0"/>
          <a:lstStyle/>
          <a:p/>
        </p:txBody>
      </p:sp>
      <p:pic>
        <p:nvPicPr>
          <p:cNvPr id="16" name="object 16"/>
          <p:cNvPicPr/>
          <p:nvPr/>
        </p:nvPicPr>
        <p:blipFill>
          <a:blip r:embed="rId7" cstate="print"/>
          <a:stretch>
            <a:fillRect/>
          </a:stretch>
        </p:blipFill>
        <p:spPr>
          <a:xfrm>
            <a:off x="10316150" y="6152101"/>
            <a:ext cx="1220277" cy="424209"/>
          </a:xfrm>
          <a:prstGeom prst="rect">
            <a:avLst/>
          </a:prstGeom>
        </p:spPr>
      </p:pic>
      <p:sp>
        <p:nvSpPr>
          <p:cNvPr id="17" name="object 17"/>
          <p:cNvSpPr/>
          <p:nvPr/>
        </p:nvSpPr>
        <p:spPr>
          <a:xfrm>
            <a:off x="0" y="6469126"/>
            <a:ext cx="10186035" cy="12700"/>
          </a:xfrm>
          <a:custGeom>
            <a:avLst/>
            <a:gdLst/>
            <a:ahLst/>
            <a:cxnLst/>
            <a:rect l="l" t="t" r="r" b="b"/>
            <a:pathLst>
              <a:path w="10186035" h="12700">
                <a:moveTo>
                  <a:pt x="10185908" y="0"/>
                </a:moveTo>
                <a:lnTo>
                  <a:pt x="0" y="0"/>
                </a:lnTo>
                <a:lnTo>
                  <a:pt x="0" y="12700"/>
                </a:lnTo>
                <a:lnTo>
                  <a:pt x="10185908" y="12700"/>
                </a:lnTo>
                <a:lnTo>
                  <a:pt x="10185908" y="0"/>
                </a:lnTo>
                <a:close/>
              </a:path>
            </a:pathLst>
          </a:custGeom>
          <a:solidFill>
            <a:srgbClr val="9FC53A"/>
          </a:solidFill>
        </p:spPr>
        <p:txBody>
          <a:bodyPr wrap="square" lIns="0" tIns="0" rIns="0" bIns="0" rtlCol="0"/>
          <a:lstStyle/>
          <a:p/>
        </p:txBody>
      </p:sp>
      <p:sp>
        <p:nvSpPr>
          <p:cNvPr id="18" name="object 18"/>
          <p:cNvSpPr/>
          <p:nvPr/>
        </p:nvSpPr>
        <p:spPr>
          <a:xfrm>
            <a:off x="11646407" y="6193535"/>
            <a:ext cx="546100" cy="0"/>
          </a:xfrm>
          <a:custGeom>
            <a:avLst/>
            <a:gdLst/>
            <a:ahLst/>
            <a:cxnLst/>
            <a:rect l="l" t="t" r="r" b="b"/>
            <a:pathLst>
              <a:path w="546100">
                <a:moveTo>
                  <a:pt x="0" y="0"/>
                </a:moveTo>
                <a:lnTo>
                  <a:pt x="546100" y="0"/>
                </a:lnTo>
              </a:path>
            </a:pathLst>
          </a:custGeom>
          <a:ln w="12700">
            <a:solidFill>
              <a:srgbClr val="307179"/>
            </a:solidFill>
          </a:ln>
        </p:spPr>
        <p:txBody>
          <a:bodyPr wrap="square" lIns="0" tIns="0" rIns="0" bIns="0" rtlCol="0"/>
          <a:lstStyle/>
          <a:p/>
        </p:txBody>
      </p:sp>
      <p:sp>
        <p:nvSpPr>
          <p:cNvPr id="22" name="矩形 21"/>
          <p:cNvSpPr/>
          <p:nvPr/>
        </p:nvSpPr>
        <p:spPr>
          <a:xfrm>
            <a:off x="933974" y="420437"/>
            <a:ext cx="10602816" cy="584775"/>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GB" altLang="zh-CN" sz="3200" b="1" i="0" u="none" strike="noStrike" kern="1200" cap="none" spc="0" normalizeH="0" baseline="0" noProof="0" dirty="0">
                <a:ln>
                  <a:noFill/>
                </a:ln>
                <a:solidFill>
                  <a:srgbClr val="317279"/>
                </a:solidFill>
                <a:effectLst/>
                <a:uLnTx/>
                <a:uFillTx/>
                <a:latin typeface="微软雅黑" panose="020B0503020204020204" pitchFamily="34" charset="-122"/>
                <a:ea typeface="微软雅黑" panose="020B0503020204020204" pitchFamily="34" charset="-122"/>
                <a:cs typeface="+mn-cs"/>
              </a:rPr>
              <a:t>Emerald</a:t>
            </a:r>
            <a:r>
              <a:rPr kumimoji="0" lang="zh-CN" altLang="en-US" sz="3200" b="1" i="0" u="none" strike="noStrike" kern="1200" cap="none" spc="0" normalizeH="0" baseline="0" noProof="0" dirty="0">
                <a:ln>
                  <a:noFill/>
                </a:ln>
                <a:solidFill>
                  <a:srgbClr val="317279"/>
                </a:solidFill>
                <a:effectLst/>
                <a:uLnTx/>
                <a:uFillTx/>
                <a:latin typeface="微软雅黑" panose="020B0503020204020204" pitchFamily="34" charset="-122"/>
                <a:ea typeface="微软雅黑" panose="020B0503020204020204" pitchFamily="34" charset="-122"/>
                <a:cs typeface="+mn-cs"/>
              </a:rPr>
              <a:t> 案例集</a:t>
            </a:r>
            <a:endParaRPr kumimoji="0" lang="zh-CN" altLang="en-US" sz="3200" b="1" i="0" u="none" strike="noStrike" kern="1200" cap="none" spc="0" normalizeH="0" baseline="0" noProof="0" dirty="0">
              <a:ln>
                <a:noFill/>
              </a:ln>
              <a:solidFill>
                <a:srgbClr val="317279"/>
              </a:solidFill>
              <a:effectLst/>
              <a:uLnTx/>
              <a:uFillTx/>
              <a:latin typeface="微软雅黑" panose="020B0503020204020204" pitchFamily="34" charset="-122"/>
              <a:ea typeface="微软雅黑" panose="020B0503020204020204" pitchFamily="34" charset="-122"/>
              <a:cs typeface="+mn-cs"/>
            </a:endParaRPr>
          </a:p>
        </p:txBody>
      </p:sp>
      <p:sp>
        <p:nvSpPr>
          <p:cNvPr id="24" name="矩形 23"/>
          <p:cNvSpPr/>
          <p:nvPr/>
        </p:nvSpPr>
        <p:spPr>
          <a:xfrm>
            <a:off x="921910" y="1144032"/>
            <a:ext cx="8978058" cy="384721"/>
          </a:xfrm>
          <a:prstGeom prst="rect">
            <a:avLst/>
          </a:prstGeom>
        </p:spPr>
        <p:txBody>
          <a:bodyPr wrap="square">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9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Authentic business scenarios for the classroom</a:t>
            </a:r>
            <a:endParaRPr kumimoji="0" lang="en-US" altLang="zh-CN" sz="19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6664" t="932" r="6317" b="1"/>
          <a:stretch>
            <a:fillRect/>
          </a:stretch>
        </p:blipFill>
        <p:spPr>
          <a:xfrm>
            <a:off x="831850" y="1116000"/>
            <a:ext cx="4330318" cy="2594889"/>
          </a:xfrm>
          <a:prstGeom prst="roundRect">
            <a:avLst/>
          </a:prstGeom>
          <a:ln w="3175">
            <a:noFill/>
          </a:ln>
          <a:effectLst/>
        </p:spPr>
      </p:pic>
      <p:sp>
        <p:nvSpPr>
          <p:cNvPr id="2" name="标题 1"/>
          <p:cNvSpPr>
            <a:spLocks noGrp="1"/>
          </p:cNvSpPr>
          <p:nvPr>
            <p:ph type="title"/>
          </p:nvPr>
        </p:nvSpPr>
        <p:spPr/>
        <p:txBody>
          <a:bodyPr>
            <a:normAutofit/>
          </a:bodyPr>
          <a:lstStyle/>
          <a:p>
            <a:r>
              <a:rPr lang="zh-CN" altLang="en-US" sz="5400" b="1" dirty="0">
                <a:latin typeface="微软雅黑" panose="020B0503020204020204" pitchFamily="34" charset="-122"/>
                <a:ea typeface="微软雅黑" panose="020B0503020204020204" pitchFamily="34" charset="-122"/>
              </a:rPr>
              <a:t>数据库平台使用</a:t>
            </a:r>
            <a:endParaRPr lang="zh-CN" altLang="en-US" sz="5400" b="1" dirty="0">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p:txBody>
          <a:bodyPr>
            <a:normAutofit/>
          </a:bodyPr>
          <a:lstStyle/>
          <a:p>
            <a:r>
              <a:rPr lang="en-US" altLang="zh-CN" sz="3600" dirty="0"/>
              <a:t>www.emerald.com/insight</a:t>
            </a:r>
            <a:endParaRPr lang="zh-CN" altLang="en-US"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Emerald Overview</a:t>
            </a:r>
            <a:endParaRPr lang="zh-CN" altLang="en-US" dirty="0"/>
          </a:p>
        </p:txBody>
      </p:sp>
      <p:sp>
        <p:nvSpPr>
          <p:cNvPr id="3" name="内容占位符 2"/>
          <p:cNvSpPr>
            <a:spLocks noGrp="1"/>
          </p:cNvSpPr>
          <p:nvPr>
            <p:ph idx="1"/>
          </p:nvPr>
        </p:nvSpPr>
        <p:spPr>
          <a:xfrm>
            <a:off x="838200" y="1468314"/>
            <a:ext cx="10515600" cy="4708649"/>
          </a:xfrm>
        </p:spPr>
        <p:txBody>
          <a:bodyPr>
            <a:normAutofit/>
          </a:bodyPr>
          <a:lstStyle/>
          <a:p>
            <a:pPr>
              <a:spcAft>
                <a:spcPts val="600"/>
              </a:spcAft>
            </a:pPr>
            <a:r>
              <a:rPr lang="en-GB" altLang="zh-CN" sz="2200" dirty="0"/>
              <a:t>1967</a:t>
            </a:r>
            <a:r>
              <a:rPr lang="zh-CN" altLang="en-US" dirty="0"/>
              <a:t>年，英国</a:t>
            </a:r>
            <a:r>
              <a:rPr lang="en-GB" altLang="zh-CN" sz="2200" dirty="0"/>
              <a:t>University of Bradford</a:t>
            </a:r>
            <a:r>
              <a:rPr lang="zh-CN" altLang="en-US" sz="2200" dirty="0"/>
              <a:t>的</a:t>
            </a:r>
            <a:r>
              <a:rPr lang="en-GB" altLang="zh-CN" sz="2200" dirty="0"/>
              <a:t>50</a:t>
            </a:r>
            <a:r>
              <a:rPr lang="zh-CN" altLang="en-US" sz="2200" dirty="0"/>
              <a:t>名学者创立</a:t>
            </a:r>
            <a:endParaRPr lang="zh-CN" altLang="en-US" sz="2200" dirty="0"/>
          </a:p>
          <a:p>
            <a:pPr>
              <a:spcAft>
                <a:spcPts val="600"/>
              </a:spcAft>
            </a:pPr>
            <a:r>
              <a:rPr lang="zh-CN" altLang="en-US" sz="2200" dirty="0"/>
              <a:t>学科主要涉及</a:t>
            </a:r>
            <a:r>
              <a:rPr lang="zh-CN" altLang="en-US" b="1" dirty="0">
                <a:solidFill>
                  <a:srgbClr val="066E75"/>
                </a:solidFill>
              </a:rPr>
              <a:t>管理学、图情学、工程学</a:t>
            </a:r>
            <a:r>
              <a:rPr lang="zh-CN" altLang="en-US" dirty="0"/>
              <a:t>等</a:t>
            </a:r>
            <a:endParaRPr lang="zh-CN" altLang="en-US" sz="2200" dirty="0"/>
          </a:p>
        </p:txBody>
      </p:sp>
      <p:grpSp>
        <p:nvGrpSpPr>
          <p:cNvPr id="17" name="组合 16"/>
          <p:cNvGrpSpPr/>
          <p:nvPr/>
        </p:nvGrpSpPr>
        <p:grpSpPr>
          <a:xfrm>
            <a:off x="1" y="2975652"/>
            <a:ext cx="12192000" cy="2688503"/>
            <a:chOff x="765196" y="2900216"/>
            <a:chExt cx="10911223" cy="2406074"/>
          </a:xfrm>
        </p:grpSpPr>
        <p:pic>
          <p:nvPicPr>
            <p:cNvPr id="12" name="图片 11" descr="图片包含 人员, 男士, 餐桌&#10;&#10;描述已自动生成"/>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65196" y="2900217"/>
              <a:ext cx="3701651" cy="2406073"/>
            </a:xfrm>
            <a:prstGeom prst="rect">
              <a:avLst/>
            </a:prstGeom>
          </p:spPr>
        </p:pic>
        <p:pic>
          <p:nvPicPr>
            <p:cNvPr id="14" name="图片 13" descr="图片包含 图书馆, 书架, 书籍, 就坐&#10;&#10;描述已自动生成"/>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58199" y="2900216"/>
              <a:ext cx="3609110" cy="2406073"/>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7309" y="2900216"/>
              <a:ext cx="3609110" cy="2406073"/>
            </a:xfrm>
            <a:prstGeom prst="rect">
              <a:avLst/>
            </a:prstGeom>
          </p:spPr>
        </p:pic>
      </p:grpSp>
      <p:pic>
        <p:nvPicPr>
          <p:cNvPr id="2052" name="Picture 4" descr="See the source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8349" y="904627"/>
            <a:ext cx="4056755" cy="20251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0" y="-65475"/>
            <a:ext cx="8469806" cy="594205"/>
            <a:chOff x="74579" y="3131171"/>
            <a:chExt cx="8682919" cy="1432111"/>
          </a:xfrm>
        </p:grpSpPr>
        <p:sp>
          <p:nvSpPr>
            <p:cNvPr id="2" name="矩形 1"/>
            <p:cNvSpPr/>
            <p:nvPr/>
          </p:nvSpPr>
          <p:spPr>
            <a:xfrm>
              <a:off x="74579" y="3131171"/>
              <a:ext cx="4440209" cy="696666"/>
            </a:xfrm>
            <a:prstGeom prst="rect">
              <a:avLst/>
            </a:prstGeom>
            <a:solidFill>
              <a:srgbClr val="F3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 name="文本框 4"/>
            <p:cNvSpPr txBox="1"/>
            <p:nvPr/>
          </p:nvSpPr>
          <p:spPr>
            <a:xfrm>
              <a:off x="74579" y="3228075"/>
              <a:ext cx="8682919" cy="13352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lumMod val="50000"/>
                      <a:lumOff val="50000"/>
                    </a:prstClr>
                  </a:solidFill>
                  <a:effectLst/>
                  <a:uLnTx/>
                  <a:uFillTx/>
                  <a:latin typeface="Verdana Pro" panose="020B0604030504040204" pitchFamily="34" charset="0"/>
                  <a:ea typeface="等线" panose="02010600030101010101" charset="-122"/>
                  <a:cs typeface="Aparajita" panose="020B0502040204020203" pitchFamily="18" charset="0"/>
                </a:rPr>
                <a:t>Welcome Peking University</a:t>
              </a:r>
              <a:endParaRPr kumimoji="0" lang="en-US" altLang="zh-CN" sz="1200" b="0" i="0" u="none" strike="noStrike" kern="1200" cap="none" spc="0" normalizeH="0" baseline="0" noProof="0" dirty="0">
                <a:ln>
                  <a:noFill/>
                </a:ln>
                <a:solidFill>
                  <a:prstClr val="black">
                    <a:lumMod val="50000"/>
                    <a:lumOff val="50000"/>
                  </a:prstClr>
                </a:solidFill>
                <a:effectLst/>
                <a:uLnTx/>
                <a:uFillTx/>
                <a:latin typeface="Verdana Pro" panose="020B0604030504040204" pitchFamily="34" charset="0"/>
                <a:ea typeface="等线" panose="02010600030101010101" charset="-122"/>
                <a:cs typeface="Aparajita" panose="020B0502040204020203"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grpSp>
      <p:sp>
        <p:nvSpPr>
          <p:cNvPr id="21" name="矩形 20"/>
          <p:cNvSpPr/>
          <p:nvPr/>
        </p:nvSpPr>
        <p:spPr>
          <a:xfrm>
            <a:off x="-12112" y="235076"/>
            <a:ext cx="12204112" cy="685800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20" name="组合 19"/>
          <p:cNvGrpSpPr/>
          <p:nvPr/>
        </p:nvGrpSpPr>
        <p:grpSpPr>
          <a:xfrm>
            <a:off x="206304" y="877080"/>
            <a:ext cx="2564416" cy="1090401"/>
            <a:chOff x="6448968" y="894042"/>
            <a:chExt cx="3263467" cy="881713"/>
          </a:xfrm>
        </p:grpSpPr>
        <p:sp>
          <p:nvSpPr>
            <p:cNvPr id="19" name="矩形: 圆角 18"/>
            <p:cNvSpPr/>
            <p:nvPr/>
          </p:nvSpPr>
          <p:spPr>
            <a:xfrm>
              <a:off x="6448968" y="894042"/>
              <a:ext cx="3263467" cy="881713"/>
            </a:xfrm>
            <a:prstGeom prst="round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a:spLocks noChangeArrowheads="1"/>
            </p:cNvSpPr>
            <p:nvPr/>
          </p:nvSpPr>
          <p:spPr bwMode="auto">
            <a:xfrm>
              <a:off x="6448968" y="1017095"/>
              <a:ext cx="3263467" cy="711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在授权</a:t>
              </a: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IP</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范围内登陆</a:t>
              </a: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Emerald</a:t>
              </a: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主页，获得机构订购资源的访问权限</a:t>
              </a:r>
              <a:endPar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cxnSp>
        <p:nvCxnSpPr>
          <p:cNvPr id="18" name="直接箭头连接符 17"/>
          <p:cNvCxnSpPr/>
          <p:nvPr/>
        </p:nvCxnSpPr>
        <p:spPr>
          <a:xfrm>
            <a:off x="706459" y="292472"/>
            <a:ext cx="0" cy="584608"/>
          </a:xfrm>
          <a:prstGeom prst="straightConnector1">
            <a:avLst/>
          </a:prstGeom>
          <a:ln w="28575">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useBgFill="1">
        <p:nvSpPr>
          <p:cNvPr id="35" name="矩形: 圆角 34"/>
          <p:cNvSpPr/>
          <p:nvPr/>
        </p:nvSpPr>
        <p:spPr>
          <a:xfrm>
            <a:off x="10671613" y="311080"/>
            <a:ext cx="1323861" cy="38675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useBgFill="1">
        <p:nvSpPr>
          <p:cNvPr id="36" name="矩形: 圆角 35"/>
          <p:cNvSpPr/>
          <p:nvPr/>
        </p:nvSpPr>
        <p:spPr>
          <a:xfrm>
            <a:off x="3492382" y="3856031"/>
            <a:ext cx="5265118" cy="676332"/>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useBgFill="1">
        <p:nvSpPr>
          <p:cNvPr id="38" name="矩形: 圆角 37"/>
          <p:cNvSpPr/>
          <p:nvPr/>
        </p:nvSpPr>
        <p:spPr>
          <a:xfrm>
            <a:off x="4164668" y="5606638"/>
            <a:ext cx="708990" cy="114295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cxnSp>
        <p:nvCxnSpPr>
          <p:cNvPr id="48" name="直接箭头连接符 47"/>
          <p:cNvCxnSpPr/>
          <p:nvPr/>
        </p:nvCxnSpPr>
        <p:spPr>
          <a:xfrm>
            <a:off x="11317098" y="697205"/>
            <a:ext cx="0" cy="584608"/>
          </a:xfrm>
          <a:prstGeom prst="straightConnector1">
            <a:avLst/>
          </a:prstGeom>
          <a:ln w="28575">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10939081" y="1269781"/>
            <a:ext cx="786632" cy="711200"/>
            <a:chOff x="6448968" y="894042"/>
            <a:chExt cx="3263467" cy="881713"/>
          </a:xfrm>
        </p:grpSpPr>
        <p:sp>
          <p:nvSpPr>
            <p:cNvPr id="58" name="矩形: 圆角 57"/>
            <p:cNvSpPr/>
            <p:nvPr/>
          </p:nvSpPr>
          <p:spPr>
            <a:xfrm>
              <a:off x="6448968" y="894042"/>
              <a:ext cx="3263467" cy="881713"/>
            </a:xfrm>
            <a:prstGeom prst="round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9" name="矩形 58"/>
            <p:cNvSpPr>
              <a:spLocks noChangeArrowheads="1"/>
            </p:cNvSpPr>
            <p:nvPr/>
          </p:nvSpPr>
          <p:spPr bwMode="auto">
            <a:xfrm>
              <a:off x="6448968" y="982034"/>
              <a:ext cx="3263467" cy="711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注册登录</a:t>
              </a:r>
              <a:endPar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0" name="组合 59"/>
          <p:cNvGrpSpPr/>
          <p:nvPr/>
        </p:nvGrpSpPr>
        <p:grpSpPr>
          <a:xfrm>
            <a:off x="4951908" y="5950599"/>
            <a:ext cx="1138036" cy="455030"/>
            <a:chOff x="6448968" y="894042"/>
            <a:chExt cx="3263467" cy="881713"/>
          </a:xfrm>
        </p:grpSpPr>
        <p:sp>
          <p:nvSpPr>
            <p:cNvPr id="61" name="矩形: 圆角 60"/>
            <p:cNvSpPr/>
            <p:nvPr/>
          </p:nvSpPr>
          <p:spPr>
            <a:xfrm>
              <a:off x="6448968" y="894042"/>
              <a:ext cx="3263467" cy="881713"/>
            </a:xfrm>
            <a:prstGeom prst="round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矩形 61"/>
            <p:cNvSpPr>
              <a:spLocks noChangeArrowheads="1"/>
            </p:cNvSpPr>
            <p:nvPr/>
          </p:nvSpPr>
          <p:spPr bwMode="auto">
            <a:xfrm>
              <a:off x="6448968" y="1017095"/>
              <a:ext cx="3263467" cy="711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辅助资源</a:t>
              </a:r>
              <a:endPar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cxnSp>
        <p:nvCxnSpPr>
          <p:cNvPr id="63" name="直接箭头连接符 62"/>
          <p:cNvCxnSpPr/>
          <p:nvPr/>
        </p:nvCxnSpPr>
        <p:spPr>
          <a:xfrm>
            <a:off x="6124942" y="4514406"/>
            <a:ext cx="0" cy="334825"/>
          </a:xfrm>
          <a:prstGeom prst="straightConnector1">
            <a:avLst/>
          </a:prstGeom>
          <a:ln w="28575">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5397219" y="4848808"/>
            <a:ext cx="1455445" cy="447180"/>
            <a:chOff x="6448968" y="894042"/>
            <a:chExt cx="3263467" cy="881713"/>
          </a:xfrm>
        </p:grpSpPr>
        <p:sp>
          <p:nvSpPr>
            <p:cNvPr id="66" name="矩形: 圆角 65"/>
            <p:cNvSpPr/>
            <p:nvPr/>
          </p:nvSpPr>
          <p:spPr>
            <a:xfrm>
              <a:off x="6448968" y="894042"/>
              <a:ext cx="3263467" cy="881713"/>
            </a:xfrm>
            <a:prstGeom prst="round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7" name="矩形 66"/>
            <p:cNvSpPr>
              <a:spLocks noChangeArrowheads="1"/>
            </p:cNvSpPr>
            <p:nvPr/>
          </p:nvSpPr>
          <p:spPr bwMode="auto">
            <a:xfrm>
              <a:off x="6448968" y="982034"/>
              <a:ext cx="3263467" cy="711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资源检索</a:t>
              </a:r>
              <a:endPar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6" name="矩形 15"/>
          <p:cNvSpPr/>
          <p:nvPr/>
        </p:nvSpPr>
        <p:spPr>
          <a:xfrm>
            <a:off x="-12112" y="96252"/>
            <a:ext cx="12204112" cy="6858001"/>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pSp>
        <p:nvGrpSpPr>
          <p:cNvPr id="23" name="组合 22"/>
          <p:cNvGrpSpPr/>
          <p:nvPr/>
        </p:nvGrpSpPr>
        <p:grpSpPr>
          <a:xfrm>
            <a:off x="4721119" y="1617351"/>
            <a:ext cx="2737650" cy="753460"/>
            <a:chOff x="6448968" y="894042"/>
            <a:chExt cx="3263467" cy="881713"/>
          </a:xfrm>
        </p:grpSpPr>
        <p:sp>
          <p:nvSpPr>
            <p:cNvPr id="24" name="矩形: 圆角 23"/>
            <p:cNvSpPr/>
            <p:nvPr/>
          </p:nvSpPr>
          <p:spPr>
            <a:xfrm>
              <a:off x="6448968" y="894042"/>
              <a:ext cx="3263467" cy="881713"/>
            </a:xfrm>
            <a:prstGeom prst="round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5" name="矩形 24"/>
            <p:cNvSpPr>
              <a:spLocks noChangeArrowheads="1"/>
            </p:cNvSpPr>
            <p:nvPr/>
          </p:nvSpPr>
          <p:spPr bwMode="auto">
            <a:xfrm>
              <a:off x="6448968" y="982034"/>
              <a:ext cx="3263467" cy="711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检索</a:t>
              </a: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-Search</a:t>
              </a:r>
              <a:endPar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useBgFill="1">
        <p:nvSpPr>
          <p:cNvPr id="17" name="矩形: 圆角 16"/>
          <p:cNvSpPr/>
          <p:nvPr/>
        </p:nvSpPr>
        <p:spPr>
          <a:xfrm>
            <a:off x="6693560" y="4170628"/>
            <a:ext cx="1536019" cy="316562"/>
          </a:xfrm>
          <a:prstGeom prst="roundRect">
            <a:avLst>
              <a:gd name="adj" fmla="val 4934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cxnSp>
        <p:nvCxnSpPr>
          <p:cNvPr id="18" name="直接箭头连接符 17"/>
          <p:cNvCxnSpPr/>
          <p:nvPr/>
        </p:nvCxnSpPr>
        <p:spPr>
          <a:xfrm>
            <a:off x="7385871" y="4435809"/>
            <a:ext cx="0" cy="334825"/>
          </a:xfrm>
          <a:prstGeom prst="straightConnector1">
            <a:avLst/>
          </a:prstGeom>
          <a:ln w="28575">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6658149" y="4770634"/>
            <a:ext cx="1455445" cy="447180"/>
            <a:chOff x="6448968" y="894042"/>
            <a:chExt cx="3263467" cy="881713"/>
          </a:xfrm>
        </p:grpSpPr>
        <p:sp>
          <p:nvSpPr>
            <p:cNvPr id="20" name="矩形: 圆角 19"/>
            <p:cNvSpPr/>
            <p:nvPr/>
          </p:nvSpPr>
          <p:spPr>
            <a:xfrm>
              <a:off x="6448968" y="894042"/>
              <a:ext cx="3263467" cy="881713"/>
            </a:xfrm>
            <a:prstGeom prst="round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1" name="矩形 20"/>
            <p:cNvSpPr>
              <a:spLocks noChangeArrowheads="1"/>
            </p:cNvSpPr>
            <p:nvPr/>
          </p:nvSpPr>
          <p:spPr bwMode="auto">
            <a:xfrm>
              <a:off x="6448968" y="982034"/>
              <a:ext cx="3263467" cy="711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高级检索</a:t>
              </a:r>
              <a:endPar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sp useBgFill="1">
        <p:nvSpPr>
          <p:cNvPr id="11" name="矩形: 圆角 10"/>
          <p:cNvSpPr/>
          <p:nvPr/>
        </p:nvSpPr>
        <p:spPr>
          <a:xfrm>
            <a:off x="6904149" y="3988163"/>
            <a:ext cx="847278" cy="18246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高级检索 </a:t>
            </a:r>
            <a:r>
              <a:rPr lang="en-US" altLang="zh-CN" dirty="0"/>
              <a:t>– Advanced Search</a:t>
            </a:r>
            <a:endParaRPr lang="zh-CN" altLang="en-US" dirty="0"/>
          </a:p>
        </p:txBody>
      </p:sp>
      <p:pic>
        <p:nvPicPr>
          <p:cNvPr id="10" name="内容占位符 9" descr="图片包含 屏幕截图&#10;&#10;描述已自动生成"/>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2512196" y="1196046"/>
            <a:ext cx="7972717" cy="5438403"/>
          </a:xfrm>
          <a:prstGeom prst="rect">
            <a:avLst/>
          </a:prstGeom>
        </p:spPr>
      </p:pic>
      <p:pic>
        <p:nvPicPr>
          <p:cNvPr id="11" name="图片 10"/>
          <p:cNvPicPr>
            <a:picLocks noChangeAspect="1"/>
          </p:cNvPicPr>
          <p:nvPr/>
        </p:nvPicPr>
        <p:blipFill>
          <a:blip r:embed="rId2"/>
          <a:stretch>
            <a:fillRect/>
          </a:stretch>
        </p:blipFill>
        <p:spPr>
          <a:xfrm>
            <a:off x="1841949" y="2677326"/>
            <a:ext cx="942857" cy="819048"/>
          </a:xfrm>
          <a:prstGeom prst="rect">
            <a:avLst/>
          </a:prstGeom>
        </p:spPr>
      </p:pic>
      <p:pic>
        <p:nvPicPr>
          <p:cNvPr id="14" name="图片 13"/>
          <p:cNvPicPr>
            <a:picLocks noChangeAspect="1"/>
          </p:cNvPicPr>
          <p:nvPr/>
        </p:nvPicPr>
        <p:blipFill rotWithShape="1">
          <a:blip r:embed="rId3"/>
          <a:srcRect b="947"/>
          <a:stretch>
            <a:fillRect/>
          </a:stretch>
        </p:blipFill>
        <p:spPr>
          <a:xfrm>
            <a:off x="9732532" y="2647921"/>
            <a:ext cx="1504762" cy="1754655"/>
          </a:xfrm>
          <a:prstGeom prst="rect">
            <a:avLst/>
          </a:prstGeom>
        </p:spPr>
      </p:pic>
      <p:sp>
        <p:nvSpPr>
          <p:cNvPr id="16" name="文本框 15"/>
          <p:cNvSpPr txBox="1"/>
          <p:nvPr/>
        </p:nvSpPr>
        <p:spPr>
          <a:xfrm>
            <a:off x="639255" y="2791384"/>
            <a:ext cx="1307887" cy="590931"/>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支持布尔逻辑运算</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9791080" y="2001590"/>
            <a:ext cx="1387666"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选择检索词出现的范围</a:t>
            </a: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18" name="文本框 17"/>
          <p:cNvSpPr txBox="1"/>
          <p:nvPr/>
        </p:nvSpPr>
        <p:spPr>
          <a:xfrm>
            <a:off x="3768054" y="3573615"/>
            <a:ext cx="4095783" cy="341632"/>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点击添加检索项，可添加至</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10</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个</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pic>
        <p:nvPicPr>
          <p:cNvPr id="19" name="图片 18"/>
          <p:cNvPicPr>
            <a:picLocks noChangeAspect="1"/>
          </p:cNvPicPr>
          <p:nvPr/>
        </p:nvPicPr>
        <p:blipFill>
          <a:blip r:embed="rId4"/>
          <a:stretch>
            <a:fillRect/>
          </a:stretch>
        </p:blipFill>
        <p:spPr>
          <a:xfrm>
            <a:off x="5662982" y="5597983"/>
            <a:ext cx="2733333" cy="733333"/>
          </a:xfrm>
          <a:prstGeom prst="rect">
            <a:avLst/>
          </a:prstGeom>
        </p:spPr>
      </p:pic>
      <p:sp>
        <p:nvSpPr>
          <p:cNvPr id="20" name="文本框 19"/>
          <p:cNvSpPr txBox="1"/>
          <p:nvPr/>
        </p:nvSpPr>
        <p:spPr>
          <a:xfrm>
            <a:off x="1476919" y="4171791"/>
            <a:ext cx="1307887" cy="341632"/>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出版时间</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p:cNvSpPr txBox="1"/>
          <p:nvPr/>
        </p:nvSpPr>
        <p:spPr>
          <a:xfrm>
            <a:off x="1470709" y="5198983"/>
            <a:ext cx="1307887" cy="341632"/>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权限范围</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2" name="文本框 21"/>
          <p:cNvSpPr txBox="1"/>
          <p:nvPr/>
        </p:nvSpPr>
        <p:spPr>
          <a:xfrm>
            <a:off x="1470708" y="1696144"/>
            <a:ext cx="1307887" cy="341632"/>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资源类型</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a:spLocks noChangeArrowheads="1"/>
          </p:cNvSpPr>
          <p:nvPr/>
        </p:nvSpPr>
        <p:spPr bwMode="auto">
          <a:xfrm>
            <a:off x="2776638" y="1690951"/>
            <a:ext cx="6903166" cy="283283"/>
          </a:xfrm>
          <a:prstGeom prst="rect">
            <a:avLst/>
          </a:prstGeom>
          <a:noFill/>
          <a:ln w="952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4" name="矩形: 圆顶角 23"/>
          <p:cNvSpPr>
            <a:spLocks noChangeArrowheads="1"/>
          </p:cNvSpPr>
          <p:nvPr/>
        </p:nvSpPr>
        <p:spPr bwMode="auto">
          <a:xfrm rot="16200000">
            <a:off x="3134851" y="2400653"/>
            <a:ext cx="312158" cy="825941"/>
          </a:xfrm>
          <a:prstGeom prst="round2SameRect">
            <a:avLst>
              <a:gd name="adj1" fmla="val 50000"/>
              <a:gd name="adj2" fmla="val 0"/>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5" name="矩形: 圆顶角 24"/>
          <p:cNvSpPr>
            <a:spLocks noChangeArrowheads="1"/>
          </p:cNvSpPr>
          <p:nvPr/>
        </p:nvSpPr>
        <p:spPr bwMode="auto">
          <a:xfrm rot="5400000" flipH="1">
            <a:off x="8816007" y="2145699"/>
            <a:ext cx="316660" cy="1340353"/>
          </a:xfrm>
          <a:prstGeom prst="round2SameRect">
            <a:avLst>
              <a:gd name="adj1" fmla="val 50000"/>
              <a:gd name="adj2" fmla="val 0"/>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28185" y="1565803"/>
            <a:ext cx="10369030" cy="4892747"/>
            <a:chOff x="128185" y="1934919"/>
            <a:chExt cx="10369030" cy="4892747"/>
          </a:xfrm>
        </p:grpSpPr>
        <p:pic>
          <p:nvPicPr>
            <p:cNvPr id="5" name="图片 4" descr="图片包含 屏幕截图&#10;&#10;描述已自动生成"/>
            <p:cNvPicPr>
              <a:picLocks noChangeAspect="1"/>
            </p:cNvPicPr>
            <p:nvPr/>
          </p:nvPicPr>
          <p:blipFill rotWithShape="1">
            <a:blip r:embed="rId1">
              <a:extLst>
                <a:ext uri="{28A0092B-C50C-407E-A947-70E740481C1C}">
                  <a14:useLocalDpi xmlns:a14="http://schemas.microsoft.com/office/drawing/2010/main" val="0"/>
                </a:ext>
              </a:extLst>
            </a:blip>
            <a:srcRect l="8162" t="17751" r="32503" b="3105"/>
            <a:stretch>
              <a:fillRect/>
            </a:stretch>
          </p:blipFill>
          <p:spPr>
            <a:xfrm>
              <a:off x="128185" y="1934919"/>
              <a:ext cx="8229268" cy="4532994"/>
            </a:xfrm>
            <a:prstGeom prst="rect">
              <a:avLst/>
            </a:prstGeom>
          </p:spPr>
        </p:pic>
        <p:pic>
          <p:nvPicPr>
            <p:cNvPr id="11" name="图片 10" descr="图片包含 文字&#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3823" y="3346790"/>
              <a:ext cx="2228046" cy="3480876"/>
            </a:xfrm>
            <a:prstGeom prst="rect">
              <a:avLst/>
            </a:prstGeom>
          </p:spPr>
        </p:pic>
        <p:pic>
          <p:nvPicPr>
            <p:cNvPr id="7" name="图片 6" descr="图片包含 屏幕截图&#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3303" y="2067863"/>
              <a:ext cx="2243912" cy="1285213"/>
            </a:xfrm>
            <a:prstGeom prst="rect">
              <a:avLst/>
            </a:prstGeom>
          </p:spPr>
        </p:pic>
      </p:grpSp>
      <p:sp>
        <p:nvSpPr>
          <p:cNvPr id="2" name="标题 1"/>
          <p:cNvSpPr>
            <a:spLocks noGrp="1"/>
          </p:cNvSpPr>
          <p:nvPr>
            <p:ph type="title"/>
          </p:nvPr>
        </p:nvSpPr>
        <p:spPr/>
        <p:txBody>
          <a:bodyPr/>
          <a:lstStyle/>
          <a:p>
            <a:r>
              <a:rPr lang="zh-CN" altLang="en-US" dirty="0"/>
              <a:t>检索结果</a:t>
            </a:r>
            <a:endParaRPr lang="zh-CN" altLang="en-US" dirty="0"/>
          </a:p>
        </p:txBody>
      </p:sp>
      <p:sp>
        <p:nvSpPr>
          <p:cNvPr id="20" name="文本框 19"/>
          <p:cNvSpPr txBox="1"/>
          <p:nvPr/>
        </p:nvSpPr>
        <p:spPr>
          <a:xfrm>
            <a:off x="10515353" y="2042161"/>
            <a:ext cx="1609782" cy="590931"/>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根据相关性与时间顺序排序</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a:spLocks noChangeArrowheads="1"/>
          </p:cNvSpPr>
          <p:nvPr/>
        </p:nvSpPr>
        <p:spPr bwMode="auto">
          <a:xfrm>
            <a:off x="8260559" y="3074184"/>
            <a:ext cx="2243912" cy="3354436"/>
          </a:xfrm>
          <a:prstGeom prst="rect">
            <a:avLst/>
          </a:prstGeom>
          <a:noFill/>
          <a:ln w="952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4" name="文本框 23"/>
          <p:cNvSpPr txBox="1"/>
          <p:nvPr/>
        </p:nvSpPr>
        <p:spPr>
          <a:xfrm>
            <a:off x="10562978" y="3808063"/>
            <a:ext cx="1639095" cy="968470"/>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二次筛选：</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权限、发表时间、资源类型</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8" name="矩形 27"/>
          <p:cNvSpPr>
            <a:spLocks noChangeArrowheads="1"/>
          </p:cNvSpPr>
          <p:nvPr/>
        </p:nvSpPr>
        <p:spPr bwMode="auto">
          <a:xfrm>
            <a:off x="8260559" y="1675765"/>
            <a:ext cx="2243912" cy="1285213"/>
          </a:xfrm>
          <a:prstGeom prst="rect">
            <a:avLst/>
          </a:prstGeom>
          <a:noFill/>
          <a:ln w="952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9" name="矩形 28"/>
          <p:cNvSpPr>
            <a:spLocks noChangeArrowheads="1"/>
          </p:cNvSpPr>
          <p:nvPr/>
        </p:nvSpPr>
        <p:spPr bwMode="auto">
          <a:xfrm>
            <a:off x="1088234" y="2411942"/>
            <a:ext cx="502441" cy="283283"/>
          </a:xfrm>
          <a:prstGeom prst="rect">
            <a:avLst/>
          </a:prstGeom>
          <a:noFill/>
          <a:ln w="952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1185088" y="4394020"/>
            <a:ext cx="1805762" cy="453855"/>
          </a:xfrm>
          <a:prstGeom prst="rect">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3" name="文本框 32"/>
          <p:cNvSpPr txBox="1"/>
          <p:nvPr/>
        </p:nvSpPr>
        <p:spPr>
          <a:xfrm>
            <a:off x="1668422" y="2462276"/>
            <a:ext cx="2243912" cy="341632"/>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资源类型</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7" name="矩形 36"/>
          <p:cNvSpPr>
            <a:spLocks noChangeArrowheads="1"/>
          </p:cNvSpPr>
          <p:nvPr/>
        </p:nvSpPr>
        <p:spPr bwMode="auto">
          <a:xfrm>
            <a:off x="6387434" y="2475987"/>
            <a:ext cx="873207" cy="277587"/>
          </a:xfrm>
          <a:prstGeom prst="rect">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8" name="文本框 37"/>
          <p:cNvSpPr txBox="1"/>
          <p:nvPr/>
        </p:nvSpPr>
        <p:spPr>
          <a:xfrm>
            <a:off x="7305079" y="2512071"/>
            <a:ext cx="706807" cy="341632"/>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权限</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矩形 38"/>
          <p:cNvSpPr>
            <a:spLocks noChangeArrowheads="1"/>
          </p:cNvSpPr>
          <p:nvPr/>
        </p:nvSpPr>
        <p:spPr bwMode="auto">
          <a:xfrm>
            <a:off x="6377313" y="2886226"/>
            <a:ext cx="873207" cy="277587"/>
          </a:xfrm>
          <a:prstGeom prst="rect">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40" name="文本框 39"/>
          <p:cNvSpPr txBox="1"/>
          <p:nvPr/>
        </p:nvSpPr>
        <p:spPr>
          <a:xfrm>
            <a:off x="7294958" y="2922310"/>
            <a:ext cx="716928" cy="840230"/>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查看下载</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PDF</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pic>
        <p:nvPicPr>
          <p:cNvPr id="4" name="图片 3"/>
          <p:cNvPicPr>
            <a:picLocks noChangeAspect="1"/>
          </p:cNvPicPr>
          <p:nvPr/>
        </p:nvPicPr>
        <p:blipFill>
          <a:blip r:embed="rId4"/>
          <a:stretch>
            <a:fillRect/>
          </a:stretch>
        </p:blipFill>
        <p:spPr>
          <a:xfrm>
            <a:off x="0" y="1123877"/>
            <a:ext cx="12192000" cy="509343"/>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图片包含 屏幕截图&#10;&#10;描述已自动生成"/>
          <p:cNvPicPr>
            <a:picLocks noChangeAspect="1"/>
          </p:cNvPicPr>
          <p:nvPr/>
        </p:nvPicPr>
        <p:blipFill rotWithShape="1">
          <a:blip r:embed="rId1">
            <a:extLst>
              <a:ext uri="{28A0092B-C50C-407E-A947-70E740481C1C}">
                <a14:useLocalDpi xmlns:a14="http://schemas.microsoft.com/office/drawing/2010/main" val="0"/>
              </a:ext>
            </a:extLst>
          </a:blip>
          <a:srcRect l="57822" t="50726"/>
          <a:stretch>
            <a:fillRect/>
          </a:stretch>
        </p:blipFill>
        <p:spPr>
          <a:xfrm>
            <a:off x="4382729" y="3876649"/>
            <a:ext cx="3114551" cy="2527665"/>
          </a:xfrm>
          <a:prstGeom prst="rect">
            <a:avLst/>
          </a:prstGeom>
        </p:spPr>
      </p:pic>
      <p:pic>
        <p:nvPicPr>
          <p:cNvPr id="37" name="图片 36" descr="图片包含 屏幕截图&#10;&#10;描述已自动生成"/>
          <p:cNvPicPr>
            <a:picLocks noChangeAspect="1"/>
          </p:cNvPicPr>
          <p:nvPr/>
        </p:nvPicPr>
        <p:blipFill rotWithShape="1">
          <a:blip r:embed="rId1">
            <a:extLst>
              <a:ext uri="{28A0092B-C50C-407E-A947-70E740481C1C}">
                <a14:useLocalDpi xmlns:a14="http://schemas.microsoft.com/office/drawing/2010/main" val="0"/>
              </a:ext>
            </a:extLst>
          </a:blip>
          <a:srcRect t="50726" r="44647"/>
          <a:stretch>
            <a:fillRect/>
          </a:stretch>
        </p:blipFill>
        <p:spPr>
          <a:xfrm>
            <a:off x="324977" y="3687808"/>
            <a:ext cx="4087430" cy="2527664"/>
          </a:xfrm>
          <a:prstGeom prst="rect">
            <a:avLst/>
          </a:prstGeom>
        </p:spPr>
      </p:pic>
      <p:pic>
        <p:nvPicPr>
          <p:cNvPr id="4" name="图片 3" descr="图片包含 屏幕截图&#10;&#10;描述已自动生成"/>
          <p:cNvPicPr>
            <a:picLocks noChangeAspect="1"/>
          </p:cNvPicPr>
          <p:nvPr/>
        </p:nvPicPr>
        <p:blipFill rotWithShape="1">
          <a:blip r:embed="rId1">
            <a:extLst>
              <a:ext uri="{28A0092B-C50C-407E-A947-70E740481C1C}">
                <a14:useLocalDpi xmlns:a14="http://schemas.microsoft.com/office/drawing/2010/main" val="0"/>
              </a:ext>
            </a:extLst>
          </a:blip>
          <a:srcRect r="26418" b="48084"/>
          <a:stretch>
            <a:fillRect/>
          </a:stretch>
        </p:blipFill>
        <p:spPr>
          <a:xfrm>
            <a:off x="324977" y="1118586"/>
            <a:ext cx="5433566" cy="2663205"/>
          </a:xfrm>
          <a:prstGeom prst="rect">
            <a:avLst/>
          </a:prstGeom>
        </p:spPr>
      </p:pic>
      <p:sp>
        <p:nvSpPr>
          <p:cNvPr id="2" name="标题 1"/>
          <p:cNvSpPr>
            <a:spLocks noGrp="1"/>
          </p:cNvSpPr>
          <p:nvPr>
            <p:ph type="title"/>
          </p:nvPr>
        </p:nvSpPr>
        <p:spPr/>
        <p:txBody>
          <a:bodyPr/>
          <a:lstStyle/>
          <a:p>
            <a:r>
              <a:rPr lang="zh-CN" altLang="en-US" dirty="0"/>
              <a:t>检索结果</a:t>
            </a:r>
            <a:endParaRPr lang="zh-CN" altLang="en-US" dirty="0"/>
          </a:p>
        </p:txBody>
      </p:sp>
      <p:sp>
        <p:nvSpPr>
          <p:cNvPr id="29" name="矩形 28"/>
          <p:cNvSpPr>
            <a:spLocks noChangeArrowheads="1"/>
          </p:cNvSpPr>
          <p:nvPr/>
        </p:nvSpPr>
        <p:spPr bwMode="auto">
          <a:xfrm>
            <a:off x="4515466" y="5177250"/>
            <a:ext cx="2440505" cy="940521"/>
          </a:xfrm>
          <a:prstGeom prst="rect">
            <a:avLst/>
          </a:prstGeom>
          <a:noFill/>
          <a:ln w="952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0" name="矩形 29"/>
          <p:cNvSpPr>
            <a:spLocks noChangeArrowheads="1"/>
          </p:cNvSpPr>
          <p:nvPr/>
        </p:nvSpPr>
        <p:spPr bwMode="auto">
          <a:xfrm>
            <a:off x="435255" y="3829326"/>
            <a:ext cx="862601" cy="307245"/>
          </a:xfrm>
          <a:prstGeom prst="rect">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32" name="文本框 31"/>
          <p:cNvSpPr txBox="1"/>
          <p:nvPr/>
        </p:nvSpPr>
        <p:spPr>
          <a:xfrm>
            <a:off x="7292896" y="756084"/>
            <a:ext cx="4484912" cy="341632"/>
          </a:xfrm>
          <a:prstGeom prst="rect">
            <a:avLst/>
          </a:prstGeom>
          <a:noFill/>
        </p:spPr>
        <p:txBody>
          <a:bodyPr wrap="square">
            <a:spAutoFit/>
          </a:bodyPr>
          <a:lstStyle/>
          <a:p>
            <a:pPr marL="0" marR="0" lvl="0" indent="0" algn="ctr"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作者在</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Emerald</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出版的所有文章</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3" name="文本框 32"/>
          <p:cNvSpPr txBox="1"/>
          <p:nvPr/>
        </p:nvSpPr>
        <p:spPr>
          <a:xfrm>
            <a:off x="1445501" y="3812132"/>
            <a:ext cx="1121956" cy="341632"/>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完整摘要</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矩形 20"/>
          <p:cNvSpPr>
            <a:spLocks noChangeArrowheads="1"/>
          </p:cNvSpPr>
          <p:nvPr/>
        </p:nvSpPr>
        <p:spPr bwMode="auto">
          <a:xfrm>
            <a:off x="435255" y="2147392"/>
            <a:ext cx="1426457" cy="368570"/>
          </a:xfrm>
          <a:prstGeom prst="rect">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2" name="矩形 21"/>
          <p:cNvSpPr>
            <a:spLocks noChangeArrowheads="1"/>
          </p:cNvSpPr>
          <p:nvPr/>
        </p:nvSpPr>
        <p:spPr bwMode="auto">
          <a:xfrm>
            <a:off x="4515466" y="3891838"/>
            <a:ext cx="829420" cy="341632"/>
          </a:xfrm>
          <a:prstGeom prst="rect">
            <a:avLst/>
          </a:prstGeom>
          <a:noFill/>
          <a:ln w="952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pic>
        <p:nvPicPr>
          <p:cNvPr id="8" name="图片 7" descr="图片包含 屏幕截图&#10;&#10;描述已自动生成"/>
          <p:cNvPicPr>
            <a:picLocks noChangeAspect="1"/>
          </p:cNvPicPr>
          <p:nvPr/>
        </p:nvPicPr>
        <p:blipFill rotWithShape="1">
          <a:blip r:embed="rId2">
            <a:extLst>
              <a:ext uri="{28A0092B-C50C-407E-A947-70E740481C1C}">
                <a14:useLocalDpi xmlns:a14="http://schemas.microsoft.com/office/drawing/2010/main" val="0"/>
              </a:ext>
            </a:extLst>
          </a:blip>
          <a:srcRect r="20191"/>
          <a:stretch>
            <a:fillRect/>
          </a:stretch>
        </p:blipFill>
        <p:spPr>
          <a:xfrm>
            <a:off x="7292895" y="1213444"/>
            <a:ext cx="4484913" cy="4048195"/>
          </a:xfrm>
          <a:prstGeom prst="roundRect">
            <a:avLst>
              <a:gd name="adj" fmla="val 6180"/>
            </a:avLst>
          </a:prstGeom>
          <a:ln w="28575">
            <a:solidFill>
              <a:schemeClr val="accent2"/>
            </a:solidFill>
          </a:ln>
          <a:effectLst>
            <a:outerShdw blurRad="50800" dist="38100" dir="2700000" algn="tl" rotWithShape="0">
              <a:prstClr val="black">
                <a:alpha val="40000"/>
              </a:prstClr>
            </a:outerShdw>
          </a:effectLst>
        </p:spPr>
      </p:pic>
      <p:sp>
        <p:nvSpPr>
          <p:cNvPr id="38" name="文本框 37"/>
          <p:cNvSpPr txBox="1"/>
          <p:nvPr/>
        </p:nvSpPr>
        <p:spPr>
          <a:xfrm>
            <a:off x="5447945" y="3904727"/>
            <a:ext cx="1121956" cy="341632"/>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文章信息</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39" name="文本框 38"/>
          <p:cNvSpPr txBox="1"/>
          <p:nvPr/>
        </p:nvSpPr>
        <p:spPr>
          <a:xfrm>
            <a:off x="7138493" y="5776139"/>
            <a:ext cx="3028763" cy="341632"/>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关键词，可直接点击检索</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cxnSp>
        <p:nvCxnSpPr>
          <p:cNvPr id="19" name="直接箭头连接符 18"/>
          <p:cNvCxnSpPr>
            <a:stCxn id="21" idx="3"/>
          </p:cNvCxnSpPr>
          <p:nvPr/>
        </p:nvCxnSpPr>
        <p:spPr>
          <a:xfrm flipV="1">
            <a:off x="1861712" y="2329543"/>
            <a:ext cx="5094259" cy="2134"/>
          </a:xfrm>
          <a:prstGeom prst="straightConnector1">
            <a:avLst/>
          </a:prstGeom>
          <a:ln w="28575">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250"/>
                                        <p:tgtEl>
                                          <p:spTgt spid="1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left)">
                                      <p:cBhvr>
                                        <p:cTn id="1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包含 屏幕截图&#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37451" y="164938"/>
            <a:ext cx="11495315" cy="6517769"/>
          </a:xfrm>
          <a:prstGeom prst="rect">
            <a:avLst/>
          </a:prstGeom>
        </p:spPr>
      </p:pic>
      <p:sp>
        <p:nvSpPr>
          <p:cNvPr id="4" name="文本框 3"/>
          <p:cNvSpPr txBox="1"/>
          <p:nvPr/>
        </p:nvSpPr>
        <p:spPr>
          <a:xfrm>
            <a:off x="4328384" y="1909419"/>
            <a:ext cx="1654175" cy="36933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文章所在期刊</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a:spLocks noChangeArrowheads="1"/>
          </p:cNvSpPr>
          <p:nvPr/>
        </p:nvSpPr>
        <p:spPr bwMode="auto">
          <a:xfrm>
            <a:off x="2952221" y="1967483"/>
            <a:ext cx="1206118" cy="253204"/>
          </a:xfrm>
          <a:prstGeom prst="rect">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8" name="矩形 17"/>
          <p:cNvSpPr>
            <a:spLocks noChangeArrowheads="1"/>
          </p:cNvSpPr>
          <p:nvPr/>
        </p:nvSpPr>
        <p:spPr bwMode="auto">
          <a:xfrm>
            <a:off x="1034138" y="3952842"/>
            <a:ext cx="1807028" cy="2740220"/>
          </a:xfrm>
          <a:prstGeom prst="rect">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9" name="文本框 18"/>
          <p:cNvSpPr txBox="1"/>
          <p:nvPr/>
        </p:nvSpPr>
        <p:spPr>
          <a:xfrm>
            <a:off x="1034139" y="3338451"/>
            <a:ext cx="1807028" cy="590931"/>
          </a:xfrm>
          <a:prstGeom prst="rect">
            <a:avLst/>
          </a:prstGeom>
          <a:noFill/>
        </p:spPr>
        <p:txBody>
          <a:bodyPr wrap="square">
            <a:spAutoFit/>
          </a:bodyPr>
          <a:lstStyle/>
          <a:p>
            <a:pPr marL="0" marR="0" lvl="0" indent="0" algn="ctr"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点击文章各部分进行跳读</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22" name="组合 21"/>
          <p:cNvGrpSpPr/>
          <p:nvPr/>
        </p:nvGrpSpPr>
        <p:grpSpPr>
          <a:xfrm>
            <a:off x="2952221" y="1725121"/>
            <a:ext cx="9086433" cy="4967941"/>
            <a:chOff x="2941367" y="1719943"/>
            <a:chExt cx="9086433" cy="4967941"/>
          </a:xfrm>
        </p:grpSpPr>
        <p:pic>
          <p:nvPicPr>
            <p:cNvPr id="21" name="图片 20"/>
            <p:cNvPicPr>
              <a:picLocks noChangeAspect="1"/>
            </p:cNvPicPr>
            <p:nvPr/>
          </p:nvPicPr>
          <p:blipFill rotWithShape="1">
            <a:blip r:embed="rId2"/>
            <a:srcRect t="1449"/>
            <a:stretch>
              <a:fillRect/>
            </a:stretch>
          </p:blipFill>
          <p:spPr>
            <a:xfrm>
              <a:off x="2941367" y="1719943"/>
              <a:ext cx="9086433" cy="4967941"/>
            </a:xfrm>
            <a:prstGeom prst="rect">
              <a:avLst/>
            </a:prstGeom>
            <a:ln w="9525">
              <a:solidFill>
                <a:schemeClr val="accent2"/>
              </a:solidFill>
            </a:ln>
          </p:spPr>
        </p:pic>
        <p:sp>
          <p:nvSpPr>
            <p:cNvPr id="24" name="文本框 23"/>
            <p:cNvSpPr txBox="1"/>
            <p:nvPr/>
          </p:nvSpPr>
          <p:spPr>
            <a:xfrm>
              <a:off x="7593441" y="5878529"/>
              <a:ext cx="1244007" cy="719171"/>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期刊编委</a:t>
              </a:r>
              <a:endParaRPr kumimoji="0" lang="en-GB"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投稿指南</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ppt_x</p:attrName>
                                        </p:attrNameLst>
                                      </p:cBhvr>
                                      <p:tavLst>
                                        <p:tav tm="0">
                                          <p:val>
                                            <p:strVal val="#ppt_x"/>
                                          </p:val>
                                        </p:tav>
                                        <p:tav tm="100000">
                                          <p:val>
                                            <p:strVal val="#ppt_x"/>
                                          </p:val>
                                        </p:tav>
                                      </p:tavLst>
                                    </p:anim>
                                    <p:anim calcmode="lin" valueType="num">
                                      <p:cBhvr>
                                        <p:cTn id="19" dur="5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xit" presetSubtype="0" fill="hold" nodeType="clickEffect">
                                  <p:stCondLst>
                                    <p:cond delay="0"/>
                                  </p:stCondLst>
                                  <p:childTnLst>
                                    <p:animEffect transition="out" filter="fade">
                                      <p:cBhvr>
                                        <p:cTn id="23" dur="500"/>
                                        <p:tgtEl>
                                          <p:spTgt spid="22"/>
                                        </p:tgtEl>
                                      </p:cBhvr>
                                    </p:animEffect>
                                    <p:anim calcmode="lin" valueType="num">
                                      <p:cBhvr>
                                        <p:cTn id="24" dur="500"/>
                                        <p:tgtEl>
                                          <p:spTgt spid="22"/>
                                        </p:tgtEl>
                                        <p:attrNameLst>
                                          <p:attrName>ppt_x</p:attrName>
                                        </p:attrNameLst>
                                      </p:cBhvr>
                                      <p:tavLst>
                                        <p:tav tm="0">
                                          <p:val>
                                            <p:strVal val="ppt_x"/>
                                          </p:val>
                                        </p:tav>
                                        <p:tav tm="100000">
                                          <p:val>
                                            <p:strVal val="ppt_x"/>
                                          </p:val>
                                        </p:tav>
                                      </p:tavLst>
                                    </p:anim>
                                    <p:anim calcmode="lin" valueType="num">
                                      <p:cBhvr>
                                        <p:cTn id="25" dur="500"/>
                                        <p:tgtEl>
                                          <p:spTgt spid="22"/>
                                        </p:tgtEl>
                                        <p:attrNameLst>
                                          <p:attrName>ppt_y</p:attrName>
                                        </p:attrNameLst>
                                      </p:cBhvr>
                                      <p:tavLst>
                                        <p:tav tm="0">
                                          <p:val>
                                            <p:strVal val="ppt_y"/>
                                          </p:val>
                                        </p:tav>
                                        <p:tav tm="100000">
                                          <p:val>
                                            <p:strVal val="ppt_y+.1"/>
                                          </p:val>
                                        </p:tav>
                                      </p:tavLst>
                                    </p:anim>
                                    <p:set>
                                      <p:cBhvr>
                                        <p:cTn id="26"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屏幕截图&#10;&#10;描述已自动生成"/>
          <p:cNvPicPr>
            <a:picLocks noChangeAspect="1"/>
          </p:cNvPicPr>
          <p:nvPr/>
        </p:nvPicPr>
        <p:blipFill rotWithShape="1">
          <a:blip r:embed="rId1">
            <a:extLst>
              <a:ext uri="{28A0092B-C50C-407E-A947-70E740481C1C}">
                <a14:useLocalDpi xmlns:a14="http://schemas.microsoft.com/office/drawing/2010/main" val="0"/>
              </a:ext>
            </a:extLst>
          </a:blip>
          <a:srcRect b="20649"/>
          <a:stretch>
            <a:fillRect/>
          </a:stretch>
        </p:blipFill>
        <p:spPr>
          <a:xfrm>
            <a:off x="2836007" y="217714"/>
            <a:ext cx="7595001" cy="5061857"/>
          </a:xfrm>
          <a:prstGeom prst="rect">
            <a:avLst/>
          </a:prstGeom>
        </p:spPr>
      </p:pic>
      <p:sp>
        <p:nvSpPr>
          <p:cNvPr id="4" name="文本框 3"/>
          <p:cNvSpPr txBox="1"/>
          <p:nvPr/>
        </p:nvSpPr>
        <p:spPr>
          <a:xfrm>
            <a:off x="4633184" y="2247425"/>
            <a:ext cx="6392370" cy="341632"/>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导出引文，导入</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EndNote</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Mendeley</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等文献管理软件</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a:spLocks noChangeArrowheads="1"/>
          </p:cNvSpPr>
          <p:nvPr/>
        </p:nvSpPr>
        <p:spPr bwMode="auto">
          <a:xfrm>
            <a:off x="2992402" y="2247425"/>
            <a:ext cx="1640782" cy="341632"/>
          </a:xfrm>
          <a:prstGeom prst="rect">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pic>
        <p:nvPicPr>
          <p:cNvPr id="6" name="图片 5" descr="图片包含 屏幕截图&#10;&#10;描述已自动生成"/>
          <p:cNvPicPr>
            <a:picLocks noChangeAspect="1"/>
          </p:cNvPicPr>
          <p:nvPr/>
        </p:nvPicPr>
        <p:blipFill rotWithShape="1">
          <a:blip r:embed="rId1">
            <a:extLst>
              <a:ext uri="{28A0092B-C50C-407E-A947-70E740481C1C}">
                <a14:useLocalDpi xmlns:a14="http://schemas.microsoft.com/office/drawing/2010/main" val="0"/>
              </a:ext>
            </a:extLst>
          </a:blip>
          <a:srcRect t="78669"/>
          <a:stretch>
            <a:fillRect/>
          </a:stretch>
        </p:blipFill>
        <p:spPr>
          <a:xfrm>
            <a:off x="2836007" y="5283798"/>
            <a:ext cx="7595001" cy="1360714"/>
          </a:xfrm>
          <a:prstGeom prst="rect">
            <a:avLst/>
          </a:prstGeom>
        </p:spPr>
      </p:pic>
      <p:sp>
        <p:nvSpPr>
          <p:cNvPr id="7" name="文本框 6"/>
          <p:cNvSpPr txBox="1"/>
          <p:nvPr/>
        </p:nvSpPr>
        <p:spPr>
          <a:xfrm>
            <a:off x="5667327" y="4937939"/>
            <a:ext cx="2303463" cy="341632"/>
          </a:xfrm>
          <a:prstGeom prst="rect">
            <a:avLst/>
          </a:prstGeom>
          <a:noFill/>
        </p:spPr>
        <p:txBody>
          <a:bodyPr wrap="square">
            <a:spAutoFit/>
          </a:bodyPr>
          <a:lstStyle/>
          <a:p>
            <a:pPr marL="0" marR="0" lvl="0" indent="0" algn="l" defTabSz="914400" rtl="0" eaLnBrk="1" fontAlgn="base" latinLnBrk="0" hangingPunct="1">
              <a:lnSpc>
                <a:spcPct val="90000"/>
              </a:lnSpc>
              <a:spcBef>
                <a:spcPts val="1000"/>
              </a:spcBef>
              <a:spcAft>
                <a:spcPct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点击文献，查看详情</a:t>
            </a: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a:spLocks noChangeArrowheads="1"/>
          </p:cNvSpPr>
          <p:nvPr/>
        </p:nvSpPr>
        <p:spPr bwMode="auto">
          <a:xfrm>
            <a:off x="4043323" y="4937939"/>
            <a:ext cx="1493411" cy="263235"/>
          </a:xfrm>
          <a:prstGeom prst="rect">
            <a:avLst/>
          </a:prstGeom>
          <a:noFill/>
          <a:ln w="952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47044"/>
            <a:ext cx="12192000" cy="6531420"/>
          </a:xfrm>
          <a:prstGeom prst="rect">
            <a:avLst/>
          </a:prstGeom>
        </p:spPr>
      </p:pic>
      <p:sp>
        <p:nvSpPr>
          <p:cNvPr id="4" name="矩形 3"/>
          <p:cNvSpPr/>
          <p:nvPr/>
        </p:nvSpPr>
        <p:spPr>
          <a:xfrm>
            <a:off x="0" y="1022636"/>
            <a:ext cx="12192000" cy="583536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5" name="矩形: 圆角 4"/>
          <p:cNvSpPr/>
          <p:nvPr/>
        </p:nvSpPr>
        <p:spPr>
          <a:xfrm>
            <a:off x="4605114" y="2502098"/>
            <a:ext cx="2737650" cy="753460"/>
          </a:xfrm>
          <a:prstGeom prst="roundRect">
            <a:avLst/>
          </a:prstGeom>
          <a:solidFill>
            <a:schemeClr val="tx1">
              <a:lumMod val="95000"/>
              <a:lumOff val="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a:spLocks noChangeArrowheads="1"/>
          </p:cNvSpPr>
          <p:nvPr/>
        </p:nvSpPr>
        <p:spPr bwMode="auto">
          <a:xfrm>
            <a:off x="4649470" y="2610916"/>
            <a:ext cx="2737650" cy="60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浏览</a:t>
            </a: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rPr>
              <a:t>-Explore</a:t>
            </a:r>
            <a:endPar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矩形: 圆角 11"/>
          <p:cNvSpPr/>
          <p:nvPr/>
        </p:nvSpPr>
        <p:spPr>
          <a:xfrm>
            <a:off x="5227093" y="293427"/>
            <a:ext cx="1201003" cy="355585"/>
          </a:xfrm>
          <a:prstGeom prst="roundRect">
            <a:avLst/>
          </a:prstGeom>
          <a:noFill/>
          <a:ln w="28575">
            <a:solidFill>
              <a:schemeClr val="accent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355600"/>
            <a:ext cx="12192000" cy="619315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2192000" cy="6858000"/>
            <a:chOff x="0" y="0"/>
            <a:chExt cx="12192000" cy="6858000"/>
          </a:xfrm>
        </p:grpSpPr>
        <p:pic>
          <p:nvPicPr>
            <p:cNvPr id="3" name="object 3"/>
            <p:cNvPicPr/>
            <p:nvPr/>
          </p:nvPicPr>
          <p:blipFill>
            <a:blip r:embed="rId1" cstate="print"/>
            <a:stretch>
              <a:fillRect/>
            </a:stretch>
          </p:blipFill>
          <p:spPr>
            <a:xfrm>
              <a:off x="0" y="228596"/>
              <a:ext cx="12191999" cy="6629400"/>
            </a:xfrm>
            <a:prstGeom prst="rect">
              <a:avLst/>
            </a:prstGeom>
          </p:spPr>
        </p:pic>
        <p:sp>
          <p:nvSpPr>
            <p:cNvPr id="4" name="object 4"/>
            <p:cNvSpPr/>
            <p:nvPr/>
          </p:nvSpPr>
          <p:spPr>
            <a:xfrm>
              <a:off x="0" y="0"/>
              <a:ext cx="12192000" cy="3531235"/>
            </a:xfrm>
            <a:custGeom>
              <a:avLst/>
              <a:gdLst/>
              <a:ahLst/>
              <a:cxnLst/>
              <a:rect l="l" t="t" r="r" b="b"/>
              <a:pathLst>
                <a:path w="12192000" h="3531235">
                  <a:moveTo>
                    <a:pt x="1537716" y="0"/>
                  </a:moveTo>
                  <a:lnTo>
                    <a:pt x="0" y="0"/>
                  </a:lnTo>
                  <a:lnTo>
                    <a:pt x="0" y="3531120"/>
                  </a:lnTo>
                  <a:lnTo>
                    <a:pt x="1537716" y="3531120"/>
                  </a:lnTo>
                  <a:lnTo>
                    <a:pt x="1537716" y="0"/>
                  </a:lnTo>
                  <a:close/>
                </a:path>
                <a:path w="12192000" h="3531235">
                  <a:moveTo>
                    <a:pt x="12192000" y="0"/>
                  </a:moveTo>
                  <a:lnTo>
                    <a:pt x="3272028" y="0"/>
                  </a:lnTo>
                  <a:lnTo>
                    <a:pt x="3272028" y="3531120"/>
                  </a:lnTo>
                  <a:lnTo>
                    <a:pt x="12192000" y="3531120"/>
                  </a:lnTo>
                  <a:lnTo>
                    <a:pt x="12192000" y="0"/>
                  </a:lnTo>
                  <a:close/>
                </a:path>
              </a:pathLst>
            </a:custGeom>
            <a:solidFill>
              <a:srgbClr val="FFFFFF">
                <a:alpha val="79998"/>
              </a:srgbClr>
            </a:solidFill>
          </p:spPr>
          <p:txBody>
            <a:bodyPr wrap="square" lIns="0" tIns="0" rIns="0" bIns="0" rtlCol="0"/>
            <a:lstStyle/>
            <a:p/>
          </p:txBody>
        </p:sp>
        <p:sp>
          <p:nvSpPr>
            <p:cNvPr id="5" name="object 5"/>
            <p:cNvSpPr/>
            <p:nvPr/>
          </p:nvSpPr>
          <p:spPr>
            <a:xfrm>
              <a:off x="4004309" y="3800094"/>
              <a:ext cx="1126490" cy="1891664"/>
            </a:xfrm>
            <a:custGeom>
              <a:avLst/>
              <a:gdLst/>
              <a:ahLst/>
              <a:cxnLst/>
              <a:rect l="l" t="t" r="r" b="b"/>
              <a:pathLst>
                <a:path w="1126489" h="1891664">
                  <a:moveTo>
                    <a:pt x="0" y="1891283"/>
                  </a:moveTo>
                  <a:lnTo>
                    <a:pt x="1126236" y="1891283"/>
                  </a:lnTo>
                  <a:lnTo>
                    <a:pt x="1126236" y="0"/>
                  </a:lnTo>
                  <a:lnTo>
                    <a:pt x="0" y="0"/>
                  </a:lnTo>
                  <a:lnTo>
                    <a:pt x="0" y="1891283"/>
                  </a:lnTo>
                  <a:close/>
                </a:path>
              </a:pathLst>
            </a:custGeom>
            <a:ln w="28575">
              <a:solidFill>
                <a:srgbClr val="FF0000"/>
              </a:solidFill>
            </a:ln>
          </p:spPr>
          <p:txBody>
            <a:bodyPr wrap="square" lIns="0" tIns="0" rIns="0" bIns="0" rtlCol="0"/>
            <a:lstStyle/>
            <a:p/>
          </p:txBody>
        </p:sp>
      </p:grpSp>
      <p:sp>
        <p:nvSpPr>
          <p:cNvPr id="6" name="object 6"/>
          <p:cNvSpPr txBox="1"/>
          <p:nvPr/>
        </p:nvSpPr>
        <p:spPr>
          <a:xfrm>
            <a:off x="3846576" y="5774435"/>
            <a:ext cx="1446530" cy="518159"/>
          </a:xfrm>
          <a:prstGeom prst="rect">
            <a:avLst/>
          </a:prstGeom>
          <a:solidFill>
            <a:srgbClr val="FFFFFF"/>
          </a:solidFill>
        </p:spPr>
        <p:txBody>
          <a:bodyPr vert="horz" wrap="square" lIns="0" tIns="62865" rIns="0" bIns="0" rtlCol="0">
            <a:spAutoFit/>
          </a:bodyPr>
          <a:lstStyle/>
          <a:p>
            <a:pPr marL="116205">
              <a:lnSpc>
                <a:spcPct val="100000"/>
              </a:lnSpc>
              <a:spcBef>
                <a:spcPts val="495"/>
              </a:spcBef>
            </a:pPr>
            <a:r>
              <a:rPr sz="2400" b="1" spc="-15" dirty="0">
                <a:solidFill>
                  <a:srgbClr val="252525"/>
                </a:solidFill>
                <a:latin typeface="微软雅黑" panose="020B0503020204020204" pitchFamily="34" charset="-122"/>
                <a:cs typeface="微软雅黑" panose="020B0503020204020204" pitchFamily="34" charset="-122"/>
              </a:rPr>
              <a:t>辅助资源</a:t>
            </a:r>
            <a:endParaRPr sz="2400">
              <a:latin typeface="微软雅黑" panose="020B0503020204020204" pitchFamily="34" charset="-122"/>
              <a:cs typeface="微软雅黑" panose="020B0503020204020204" pitchFamily="34" charset="-122"/>
            </a:endParaRPr>
          </a:p>
        </p:txBody>
      </p:sp>
      <p:sp>
        <p:nvSpPr>
          <p:cNvPr id="7" name="object 7"/>
          <p:cNvSpPr txBox="1"/>
          <p:nvPr/>
        </p:nvSpPr>
        <p:spPr>
          <a:xfrm>
            <a:off x="1537716" y="0"/>
            <a:ext cx="1734820" cy="3531235"/>
          </a:xfrm>
          <a:prstGeom prst="rect">
            <a:avLst/>
          </a:prstGeom>
          <a:solidFill>
            <a:srgbClr val="BCD6ED"/>
          </a:solidFill>
        </p:spPr>
        <p:txBody>
          <a:bodyPr vert="horz" wrap="square" lIns="0" tIns="3175" rIns="0" bIns="0" rtlCol="0">
            <a:spAutoFit/>
          </a:bodyPr>
          <a:lstStyle/>
          <a:p>
            <a:pPr>
              <a:lnSpc>
                <a:spcPct val="100000"/>
              </a:lnSpc>
              <a:spcBef>
                <a:spcPts val="25"/>
              </a:spcBef>
            </a:pPr>
            <a:endParaRPr sz="3450">
              <a:latin typeface="Times New Roman" panose="02020603050405020304"/>
              <a:cs typeface="Times New Roman" panose="02020603050405020304"/>
            </a:endParaRPr>
          </a:p>
          <a:p>
            <a:pPr marL="546100">
              <a:lnSpc>
                <a:spcPct val="100000"/>
              </a:lnSpc>
            </a:pPr>
            <a:r>
              <a:rPr sz="2500" b="1" spc="-40" dirty="0">
                <a:solidFill>
                  <a:srgbClr val="1F3863"/>
                </a:solidFill>
                <a:latin typeface="微软雅黑" panose="020B0503020204020204" pitchFamily="34" charset="-122"/>
                <a:cs typeface="微软雅黑" panose="020B0503020204020204" pitchFamily="34" charset="-122"/>
              </a:rPr>
              <a:t>作者</a:t>
            </a:r>
            <a:endParaRPr sz="2500">
              <a:latin typeface="微软雅黑" panose="020B0503020204020204" pitchFamily="34" charset="-122"/>
              <a:cs typeface="微软雅黑" panose="020B0503020204020204" pitchFamily="34" charset="-122"/>
            </a:endParaRPr>
          </a:p>
          <a:p>
            <a:pPr marL="443865" marR="367665">
              <a:lnSpc>
                <a:spcPct val="150000"/>
              </a:lnSpc>
              <a:spcBef>
                <a:spcPts val="1200"/>
              </a:spcBef>
            </a:pPr>
            <a:r>
              <a:rPr sz="1800" spc="-15" dirty="0">
                <a:solidFill>
                  <a:srgbClr val="404040"/>
                </a:solidFill>
                <a:latin typeface="微软雅黑" panose="020B0503020204020204" pitchFamily="34" charset="-122"/>
                <a:cs typeface="微软雅黑" panose="020B0503020204020204" pitchFamily="34" charset="-122"/>
              </a:rPr>
              <a:t>投稿服务</a:t>
            </a:r>
            <a:r>
              <a:rPr sz="1800" spc="-50" dirty="0">
                <a:solidFill>
                  <a:srgbClr val="404040"/>
                </a:solidFill>
                <a:latin typeface="微软雅黑" panose="020B0503020204020204" pitchFamily="34" charset="-122"/>
                <a:cs typeface="微软雅黑" panose="020B0503020204020204" pitchFamily="34" charset="-122"/>
              </a:rPr>
              <a:t> </a:t>
            </a:r>
            <a:r>
              <a:rPr sz="1800" spc="-20" dirty="0">
                <a:solidFill>
                  <a:srgbClr val="404040"/>
                </a:solidFill>
                <a:latin typeface="微软雅黑" panose="020B0503020204020204" pitchFamily="34" charset="-122"/>
                <a:cs typeface="微软雅黑" panose="020B0503020204020204" pitchFamily="34" charset="-122"/>
              </a:rPr>
              <a:t>OA</a:t>
            </a:r>
            <a:r>
              <a:rPr sz="1800" spc="-25" dirty="0">
                <a:solidFill>
                  <a:srgbClr val="404040"/>
                </a:solidFill>
                <a:latin typeface="微软雅黑" panose="020B0503020204020204" pitchFamily="34" charset="-122"/>
                <a:cs typeface="微软雅黑" panose="020B0503020204020204" pitchFamily="34" charset="-122"/>
              </a:rPr>
              <a:t>出版</a:t>
            </a:r>
            <a:r>
              <a:rPr sz="1800" spc="-15" dirty="0">
                <a:solidFill>
                  <a:srgbClr val="404040"/>
                </a:solidFill>
                <a:latin typeface="微软雅黑" panose="020B0503020204020204" pitchFamily="34" charset="-122"/>
                <a:cs typeface="微软雅黑" panose="020B0503020204020204" pitchFamily="34" charset="-122"/>
              </a:rPr>
              <a:t>征稿启示学术宣传案例写作</a:t>
            </a:r>
            <a:endParaRPr sz="1800">
              <a:latin typeface="微软雅黑" panose="020B0503020204020204" pitchFamily="34" charset="-122"/>
              <a:cs typeface="微软雅黑" panose="020B0503020204020204" pitchFamily="34" charset="-122"/>
            </a:endParaRPr>
          </a:p>
        </p:txBody>
      </p:sp>
      <p:sp>
        <p:nvSpPr>
          <p:cNvPr id="8" name="object 8"/>
          <p:cNvSpPr txBox="1"/>
          <p:nvPr/>
        </p:nvSpPr>
        <p:spPr>
          <a:xfrm>
            <a:off x="3767328" y="0"/>
            <a:ext cx="1652270" cy="3317875"/>
          </a:xfrm>
          <a:prstGeom prst="rect">
            <a:avLst/>
          </a:prstGeom>
          <a:solidFill>
            <a:srgbClr val="C5DFB4"/>
          </a:solidFill>
        </p:spPr>
        <p:txBody>
          <a:bodyPr vert="horz" wrap="square" lIns="0" tIns="1905" rIns="0" bIns="0" rtlCol="0">
            <a:spAutoFit/>
          </a:bodyPr>
          <a:lstStyle/>
          <a:p>
            <a:pPr>
              <a:lnSpc>
                <a:spcPct val="100000"/>
              </a:lnSpc>
              <a:spcBef>
                <a:spcPts val="15"/>
              </a:spcBef>
            </a:pPr>
            <a:endParaRPr sz="3350">
              <a:latin typeface="Times New Roman" panose="02020603050405020304"/>
              <a:cs typeface="Times New Roman" panose="02020603050405020304"/>
            </a:endParaRPr>
          </a:p>
          <a:p>
            <a:pPr marL="389890" indent="8890">
              <a:lnSpc>
                <a:spcPct val="100000"/>
              </a:lnSpc>
              <a:spcBef>
                <a:spcPts val="5"/>
              </a:spcBef>
            </a:pPr>
            <a:r>
              <a:rPr sz="2200" b="1" spc="-40" dirty="0">
                <a:solidFill>
                  <a:srgbClr val="385622"/>
                </a:solidFill>
                <a:latin typeface="微软雅黑" panose="020B0503020204020204" pitchFamily="34" charset="-122"/>
                <a:cs typeface="微软雅黑" panose="020B0503020204020204" pitchFamily="34" charset="-122"/>
              </a:rPr>
              <a:t>图书馆</a:t>
            </a:r>
            <a:endParaRPr sz="2200">
              <a:latin typeface="微软雅黑" panose="020B0503020204020204" pitchFamily="34" charset="-122"/>
              <a:cs typeface="微软雅黑" panose="020B0503020204020204" pitchFamily="34" charset="-122"/>
            </a:endParaRPr>
          </a:p>
          <a:p>
            <a:pPr marL="389890" marR="338455" algn="l">
              <a:lnSpc>
                <a:spcPct val="150000"/>
              </a:lnSpc>
              <a:spcBef>
                <a:spcPts val="1215"/>
              </a:spcBef>
            </a:pPr>
            <a:r>
              <a:rPr sz="1800" spc="-15" dirty="0">
                <a:solidFill>
                  <a:srgbClr val="404040"/>
                </a:solidFill>
                <a:latin typeface="微软雅黑" panose="020B0503020204020204" pitchFamily="34" charset="-122"/>
                <a:cs typeface="微软雅黑" panose="020B0503020204020204" pitchFamily="34" charset="-122"/>
              </a:rPr>
              <a:t>浏览资源资源宣传资源合集平台使用</a:t>
            </a:r>
            <a:endParaRPr sz="1800">
              <a:latin typeface="微软雅黑" panose="020B0503020204020204" pitchFamily="34" charset="-122"/>
              <a:cs typeface="微软雅黑" panose="020B0503020204020204" pitchFamily="34" charset="-122"/>
            </a:endParaRPr>
          </a:p>
        </p:txBody>
      </p:sp>
      <p:sp>
        <p:nvSpPr>
          <p:cNvPr id="9" name="object 9"/>
          <p:cNvSpPr txBox="1"/>
          <p:nvPr/>
        </p:nvSpPr>
        <p:spPr>
          <a:xfrm>
            <a:off x="5916167" y="0"/>
            <a:ext cx="1369060" cy="3030220"/>
          </a:xfrm>
          <a:prstGeom prst="rect">
            <a:avLst/>
          </a:prstGeom>
          <a:solidFill>
            <a:srgbClr val="FFE699"/>
          </a:solidFill>
        </p:spPr>
        <p:txBody>
          <a:bodyPr vert="horz" wrap="square" lIns="0" tIns="4445" rIns="0" bIns="0" rtlCol="0">
            <a:spAutoFit/>
          </a:bodyPr>
          <a:lstStyle/>
          <a:p>
            <a:pPr>
              <a:lnSpc>
                <a:spcPct val="100000"/>
              </a:lnSpc>
              <a:spcBef>
                <a:spcPts val="35"/>
              </a:spcBef>
            </a:pPr>
            <a:endParaRPr sz="3500">
              <a:latin typeface="Times New Roman" panose="02020603050405020304"/>
              <a:cs typeface="Times New Roman" panose="02020603050405020304"/>
            </a:endParaRPr>
          </a:p>
          <a:p>
            <a:pPr marL="161290">
              <a:lnSpc>
                <a:spcPct val="100000"/>
              </a:lnSpc>
            </a:pPr>
            <a:r>
              <a:rPr sz="2000" b="1" spc="-15" dirty="0">
                <a:solidFill>
                  <a:srgbClr val="7E5F00"/>
                </a:solidFill>
                <a:latin typeface="微软雅黑" panose="020B0503020204020204" pitchFamily="34" charset="-122"/>
                <a:cs typeface="微软雅黑" panose="020B0503020204020204" pitchFamily="34" charset="-122"/>
              </a:rPr>
              <a:t>科研人员</a:t>
            </a:r>
            <a:endParaRPr sz="2000">
              <a:latin typeface="微软雅黑" panose="020B0503020204020204" pitchFamily="34" charset="-122"/>
              <a:cs typeface="微软雅黑" panose="020B0503020204020204" pitchFamily="34" charset="-122"/>
            </a:endParaRPr>
          </a:p>
          <a:p>
            <a:pPr marL="271780" marR="277495" algn="l">
              <a:lnSpc>
                <a:spcPct val="150000"/>
              </a:lnSpc>
              <a:spcBef>
                <a:spcPts val="1015"/>
              </a:spcBef>
            </a:pPr>
            <a:r>
              <a:rPr sz="1600" spc="-35" dirty="0">
                <a:solidFill>
                  <a:srgbClr val="404040"/>
                </a:solidFill>
                <a:latin typeface="微软雅黑" panose="020B0503020204020204" pitchFamily="34" charset="-122"/>
                <a:cs typeface="微软雅黑" panose="020B0503020204020204" pitchFamily="34" charset="-122"/>
              </a:rPr>
              <a:t>搜索期刊开放科研开放获取图书出版</a:t>
            </a:r>
            <a:endParaRPr sz="1600">
              <a:latin typeface="微软雅黑" panose="020B0503020204020204" pitchFamily="34" charset="-122"/>
              <a:cs typeface="微软雅黑" panose="020B0503020204020204" pitchFamily="34" charset="-122"/>
            </a:endParaRPr>
          </a:p>
        </p:txBody>
      </p:sp>
      <p:sp>
        <p:nvSpPr>
          <p:cNvPr id="10" name="object 10"/>
          <p:cNvSpPr txBox="1"/>
          <p:nvPr/>
        </p:nvSpPr>
        <p:spPr>
          <a:xfrm>
            <a:off x="7699247" y="0"/>
            <a:ext cx="1283335" cy="2784475"/>
          </a:xfrm>
          <a:prstGeom prst="rect">
            <a:avLst/>
          </a:prstGeom>
          <a:solidFill>
            <a:srgbClr val="F8CAAC"/>
          </a:solidFill>
        </p:spPr>
        <p:txBody>
          <a:bodyPr vert="horz" wrap="square" lIns="0" tIns="3175" rIns="0" bIns="0" rtlCol="0">
            <a:spAutoFit/>
          </a:bodyPr>
          <a:lstStyle/>
          <a:p>
            <a:pPr>
              <a:lnSpc>
                <a:spcPct val="100000"/>
              </a:lnSpc>
              <a:spcBef>
                <a:spcPts val="25"/>
              </a:spcBef>
            </a:pPr>
            <a:endParaRPr sz="2350">
              <a:latin typeface="Times New Roman" panose="02020603050405020304"/>
              <a:cs typeface="Times New Roman" panose="02020603050405020304"/>
            </a:endParaRPr>
          </a:p>
          <a:p>
            <a:pPr marL="234950" marR="229870" indent="46990" algn="l">
              <a:lnSpc>
                <a:spcPct val="159000"/>
              </a:lnSpc>
            </a:pPr>
            <a:r>
              <a:rPr sz="1900" b="1" spc="-25" dirty="0">
                <a:solidFill>
                  <a:srgbClr val="843B0C"/>
                </a:solidFill>
                <a:latin typeface="微软雅黑" panose="020B0503020204020204" pitchFamily="34" charset="-122"/>
                <a:cs typeface="微软雅黑" panose="020B0503020204020204" pitchFamily="34" charset="-122"/>
              </a:rPr>
              <a:t>审稿</a:t>
            </a:r>
            <a:r>
              <a:rPr sz="1800" b="1" spc="-50" dirty="0">
                <a:solidFill>
                  <a:srgbClr val="843B0C"/>
                </a:solidFill>
                <a:latin typeface="微软雅黑" panose="020B0503020204020204" pitchFamily="34" charset="-122"/>
                <a:cs typeface="微软雅黑" panose="020B0503020204020204" pitchFamily="34" charset="-122"/>
              </a:rPr>
              <a:t>人</a:t>
            </a:r>
            <a:r>
              <a:rPr sz="1600" spc="-35" dirty="0">
                <a:solidFill>
                  <a:srgbClr val="404040"/>
                </a:solidFill>
                <a:latin typeface="微软雅黑" panose="020B0503020204020204" pitchFamily="34" charset="-122"/>
                <a:cs typeface="微软雅黑" panose="020B0503020204020204" pitchFamily="34" charset="-122"/>
              </a:rPr>
              <a:t>同行评审自荐审稿</a:t>
            </a:r>
            <a:endParaRPr sz="1600">
              <a:latin typeface="微软雅黑" panose="020B0503020204020204" pitchFamily="34" charset="-122"/>
              <a:cs typeface="微软雅黑" panose="020B0503020204020204" pitchFamily="34" charset="-122"/>
            </a:endParaRPr>
          </a:p>
          <a:p>
            <a:pPr marL="234950">
              <a:lnSpc>
                <a:spcPct val="100000"/>
              </a:lnSpc>
              <a:spcBef>
                <a:spcPts val="965"/>
              </a:spcBef>
            </a:pPr>
            <a:r>
              <a:rPr sz="1600" spc="-35" dirty="0">
                <a:solidFill>
                  <a:srgbClr val="404040"/>
                </a:solidFill>
                <a:latin typeface="微软雅黑" panose="020B0503020204020204" pitchFamily="34" charset="-122"/>
                <a:cs typeface="微软雅黑" panose="020B0503020204020204" pitchFamily="34" charset="-122"/>
              </a:rPr>
              <a:t>审稿指南</a:t>
            </a:r>
            <a:endParaRPr sz="1600">
              <a:latin typeface="微软雅黑" panose="020B0503020204020204" pitchFamily="34" charset="-122"/>
              <a:cs typeface="微软雅黑" panose="020B0503020204020204" pitchFamily="34" charset="-122"/>
            </a:endParaRPr>
          </a:p>
        </p:txBody>
      </p:sp>
      <p:sp>
        <p:nvSpPr>
          <p:cNvPr id="11" name="object 11"/>
          <p:cNvSpPr txBox="1"/>
          <p:nvPr/>
        </p:nvSpPr>
        <p:spPr>
          <a:xfrm>
            <a:off x="9396983" y="0"/>
            <a:ext cx="1285240" cy="2420620"/>
          </a:xfrm>
          <a:prstGeom prst="rect">
            <a:avLst/>
          </a:prstGeom>
          <a:solidFill>
            <a:srgbClr val="D2BDE7"/>
          </a:solidFill>
        </p:spPr>
        <p:txBody>
          <a:bodyPr vert="horz" wrap="square" lIns="0" tIns="2540" rIns="0" bIns="0" rtlCol="0">
            <a:spAutoFit/>
          </a:bodyPr>
          <a:lstStyle/>
          <a:p>
            <a:pPr>
              <a:lnSpc>
                <a:spcPct val="100000"/>
              </a:lnSpc>
              <a:spcBef>
                <a:spcPts val="20"/>
              </a:spcBef>
            </a:pPr>
            <a:endParaRPr sz="2600">
              <a:latin typeface="Times New Roman" panose="02020603050405020304"/>
              <a:cs typeface="Times New Roman" panose="02020603050405020304"/>
            </a:endParaRPr>
          </a:p>
          <a:p>
            <a:pPr marL="227965" marR="237490" indent="152400">
              <a:lnSpc>
                <a:spcPct val="147000"/>
              </a:lnSpc>
            </a:pPr>
            <a:r>
              <a:rPr sz="1800" b="1" spc="-25" dirty="0">
                <a:solidFill>
                  <a:srgbClr val="6F2F9F"/>
                </a:solidFill>
                <a:latin typeface="微软雅黑" panose="020B0503020204020204" pitchFamily="34" charset="-122"/>
                <a:cs typeface="微软雅黑" panose="020B0503020204020204" pitchFamily="34" charset="-122"/>
              </a:rPr>
              <a:t>编辑</a:t>
            </a:r>
            <a:r>
              <a:rPr sz="1800" b="1" spc="-50" dirty="0">
                <a:solidFill>
                  <a:srgbClr val="6F2F9F"/>
                </a:solidFill>
                <a:latin typeface="微软雅黑" panose="020B0503020204020204" pitchFamily="34" charset="-122"/>
                <a:cs typeface="微软雅黑" panose="020B0503020204020204" pitchFamily="34" charset="-122"/>
              </a:rPr>
              <a:t> </a:t>
            </a:r>
            <a:r>
              <a:rPr sz="1600" spc="-35" dirty="0">
                <a:solidFill>
                  <a:srgbClr val="404040"/>
                </a:solidFill>
                <a:latin typeface="微软雅黑" panose="020B0503020204020204" pitchFamily="34" charset="-122"/>
                <a:cs typeface="微软雅黑" panose="020B0503020204020204" pitchFamily="34" charset="-122"/>
              </a:rPr>
              <a:t>图书主编期刊主编出版伦理</a:t>
            </a:r>
            <a:endParaRPr sz="1600">
              <a:latin typeface="微软雅黑" panose="020B0503020204020204" pitchFamily="34" charset="-122"/>
              <a:cs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468210"/>
            <a:ext cx="10515600" cy="753460"/>
          </a:xfrm>
        </p:spPr>
        <p:txBody>
          <a:bodyPr/>
          <a:lstStyle/>
          <a:p>
            <a:r>
              <a:rPr lang="en-GB" altLang="zh-CN" dirty="0"/>
              <a:t>Influence &amp; Impact</a:t>
            </a:r>
            <a:endParaRPr lang="zh-CN" altLang="en-US" dirty="0"/>
          </a:p>
        </p:txBody>
      </p:sp>
      <p:sp>
        <p:nvSpPr>
          <p:cNvPr id="3" name="内容占位符 2"/>
          <p:cNvSpPr>
            <a:spLocks noGrp="1"/>
          </p:cNvSpPr>
          <p:nvPr>
            <p:ph idx="1"/>
          </p:nvPr>
        </p:nvSpPr>
        <p:spPr>
          <a:xfrm>
            <a:off x="838200" y="997466"/>
            <a:ext cx="10515600" cy="4863068"/>
          </a:xfrm>
        </p:spPr>
        <p:txBody>
          <a:bodyPr/>
          <a:lstStyle/>
          <a:p>
            <a:endParaRPr lang="en-US" altLang="zh-CN" dirty="0"/>
          </a:p>
          <a:p>
            <a:r>
              <a:rPr lang="zh-CN" altLang="en-US" dirty="0"/>
              <a:t>世界主要的学术出版社之一</a:t>
            </a:r>
            <a:endParaRPr lang="en-US" altLang="zh-CN" dirty="0"/>
          </a:p>
          <a:p>
            <a:r>
              <a:rPr lang="zh-CN" altLang="en-US" dirty="0"/>
              <a:t>客户和作者群覆盖：泰晤士高等教育</a:t>
            </a:r>
            <a:r>
              <a:rPr lang="en-US" altLang="zh-CN" b="1" dirty="0">
                <a:solidFill>
                  <a:srgbClr val="C5580F"/>
                </a:solidFill>
              </a:rPr>
              <a:t>TOP 200</a:t>
            </a:r>
            <a:r>
              <a:rPr lang="zh-CN" altLang="en-US" dirty="0"/>
              <a:t>高校 金融时报</a:t>
            </a:r>
            <a:r>
              <a:rPr lang="en-US" altLang="zh-CN" b="1" dirty="0">
                <a:solidFill>
                  <a:srgbClr val="C5580F"/>
                </a:solidFill>
              </a:rPr>
              <a:t>TOP 100 </a:t>
            </a:r>
            <a:r>
              <a:rPr lang="zh-CN" altLang="en-US" dirty="0"/>
              <a:t>商学院</a:t>
            </a:r>
            <a:endParaRPr lang="zh-CN" altLang="en-US" dirty="0"/>
          </a:p>
          <a:p>
            <a:pPr marL="0" indent="0">
              <a:buNone/>
            </a:pPr>
            <a:endParaRPr lang="zh-CN" altLang="en-US" dirty="0"/>
          </a:p>
        </p:txBody>
      </p:sp>
      <p:pic>
        <p:nvPicPr>
          <p:cNvPr id="1026" name="Picture 2" descr="http://www.nucba.ac.jp/archives/059/201904/large-5ca2b35e9825c.jp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20522" y="2199333"/>
            <a:ext cx="3889549" cy="2042013"/>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p:cNvPicPr>
            <a:picLocks noChangeAspect="1"/>
          </p:cNvPicPr>
          <p:nvPr/>
        </p:nvPicPr>
        <p:blipFill>
          <a:blip r:embed="rId2"/>
          <a:stretch>
            <a:fillRect/>
          </a:stretch>
        </p:blipFill>
        <p:spPr>
          <a:xfrm>
            <a:off x="1020522" y="4169907"/>
            <a:ext cx="3889549" cy="1526603"/>
          </a:xfrm>
          <a:prstGeom prst="rect">
            <a:avLst/>
          </a:prstGeom>
        </p:spPr>
      </p:pic>
      <p:sp>
        <p:nvSpPr>
          <p:cNvPr id="5" name="文本框 4"/>
          <p:cNvSpPr txBox="1"/>
          <p:nvPr/>
        </p:nvSpPr>
        <p:spPr>
          <a:xfrm>
            <a:off x="5298141" y="2500340"/>
            <a:ext cx="2700000" cy="1440000"/>
          </a:xfrm>
          <a:prstGeom prst="rect">
            <a:avLst/>
          </a:prstGeom>
          <a:solidFill>
            <a:srgbClr val="4CB2A5"/>
          </a:solidFill>
        </p:spPr>
        <p:txBody>
          <a:bodyPr wrap="square" lIns="144000" tIns="108000" rIns="144000" bIns="108000" rtlCol="0" anchor="ctr">
            <a:spAutoFit/>
          </a:bodyPr>
          <a:lstStyle/>
          <a:p>
            <a:r>
              <a:rPr lang="en-US" altLang="zh-CN" dirty="0">
                <a:solidFill>
                  <a:schemeClr val="bg1"/>
                </a:solidFill>
                <a:latin typeface="Arial" panose="020B0604020202020204" pitchFamily="34" charset="0"/>
                <a:cs typeface="Arial" panose="020B0604020202020204" pitchFamily="34" charset="0"/>
              </a:rPr>
              <a:t>100% of the </a:t>
            </a:r>
            <a:r>
              <a:rPr lang="en-US" altLang="zh-CN" dirty="0" err="1">
                <a:solidFill>
                  <a:schemeClr val="bg1"/>
                </a:solidFill>
                <a:latin typeface="Arial" panose="020B0604020202020204" pitchFamily="34" charset="0"/>
                <a:cs typeface="Arial" panose="020B0604020202020204" pitchFamily="34" charset="0"/>
              </a:rPr>
              <a:t>THE</a:t>
            </a:r>
            <a:r>
              <a:rPr lang="en-US" altLang="zh-CN" dirty="0">
                <a:solidFill>
                  <a:schemeClr val="bg1"/>
                </a:solidFill>
                <a:latin typeface="Arial" panose="020B0604020202020204" pitchFamily="34" charset="0"/>
                <a:cs typeface="Arial" panose="020B0604020202020204" pitchFamily="34" charset="0"/>
              </a:rPr>
              <a:t> top 200 universities worldwide are Emerald customers</a:t>
            </a:r>
            <a:endParaRPr lang="zh-CN" altLang="en-US" dirty="0">
              <a:solidFill>
                <a:schemeClr val="bg1"/>
              </a:solidFill>
              <a:latin typeface="Arial" panose="020B0604020202020204" pitchFamily="34" charset="0"/>
              <a:cs typeface="Arial" panose="020B0604020202020204" pitchFamily="34" charset="0"/>
            </a:endParaRPr>
          </a:p>
        </p:txBody>
      </p:sp>
      <p:sp>
        <p:nvSpPr>
          <p:cNvPr id="8" name="文本框 7"/>
          <p:cNvSpPr txBox="1"/>
          <p:nvPr/>
        </p:nvSpPr>
        <p:spPr>
          <a:xfrm>
            <a:off x="5298141" y="4256510"/>
            <a:ext cx="2700000" cy="1440000"/>
          </a:xfrm>
          <a:prstGeom prst="rect">
            <a:avLst/>
          </a:prstGeom>
          <a:noFill/>
          <a:ln>
            <a:solidFill>
              <a:srgbClr val="066E75"/>
            </a:solidFill>
          </a:ln>
        </p:spPr>
        <p:txBody>
          <a:bodyPr wrap="square" lIns="144000" tIns="108000" rIns="144000" bIns="108000" rtlCol="0" anchor="ctr">
            <a:spAutoFit/>
          </a:bodyPr>
          <a:lstStyle>
            <a:defPPr>
              <a:defRPr lang="zh-CN"/>
            </a:defPPr>
            <a:lvl1pPr>
              <a:defRPr>
                <a:solidFill>
                  <a:srgbClr val="066E75"/>
                </a:solidFill>
                <a:latin typeface="Arial" panose="020B0604020202020204" pitchFamily="34" charset="0"/>
                <a:cs typeface="Arial" panose="020B0604020202020204" pitchFamily="34" charset="0"/>
              </a:defRPr>
            </a:lvl1pPr>
          </a:lstStyle>
          <a:p>
            <a:r>
              <a:rPr lang="en-US" altLang="zh-CN" dirty="0"/>
              <a:t>All of the FT top 100 business schools worldwide are Emerald customers</a:t>
            </a:r>
            <a:endParaRPr lang="zh-CN" altLang="en-US" dirty="0"/>
          </a:p>
        </p:txBody>
      </p:sp>
      <p:sp>
        <p:nvSpPr>
          <p:cNvPr id="9" name="文本框 8"/>
          <p:cNvSpPr txBox="1"/>
          <p:nvPr/>
        </p:nvSpPr>
        <p:spPr>
          <a:xfrm>
            <a:off x="8265732" y="2500340"/>
            <a:ext cx="2700000" cy="1440000"/>
          </a:xfrm>
          <a:prstGeom prst="rect">
            <a:avLst/>
          </a:prstGeom>
          <a:noFill/>
          <a:ln>
            <a:solidFill>
              <a:srgbClr val="066E75"/>
            </a:solidFill>
          </a:ln>
        </p:spPr>
        <p:txBody>
          <a:bodyPr wrap="square" lIns="144000" tIns="108000" rIns="144000" bIns="108000" rtlCol="0" anchor="ctr">
            <a:spAutoFit/>
          </a:bodyPr>
          <a:lstStyle/>
          <a:p>
            <a:r>
              <a:rPr lang="en-US" altLang="zh-CN" dirty="0">
                <a:solidFill>
                  <a:srgbClr val="066E75"/>
                </a:solidFill>
                <a:latin typeface="Arial" panose="020B0604020202020204" pitchFamily="34" charset="0"/>
                <a:cs typeface="Arial" panose="020B0604020202020204" pitchFamily="34" charset="0"/>
              </a:rPr>
              <a:t>We have authors all of the </a:t>
            </a:r>
            <a:r>
              <a:rPr lang="en-US" altLang="zh-CN" dirty="0" err="1">
                <a:solidFill>
                  <a:srgbClr val="066E75"/>
                </a:solidFill>
                <a:latin typeface="Arial" panose="020B0604020202020204" pitchFamily="34" charset="0"/>
                <a:cs typeface="Arial" panose="020B0604020202020204" pitchFamily="34" charset="0"/>
              </a:rPr>
              <a:t>THE</a:t>
            </a:r>
            <a:r>
              <a:rPr lang="en-US" altLang="zh-CN" dirty="0">
                <a:solidFill>
                  <a:srgbClr val="066E75"/>
                </a:solidFill>
                <a:latin typeface="Arial" panose="020B0604020202020204" pitchFamily="34" charset="0"/>
                <a:cs typeface="Arial" panose="020B0604020202020204" pitchFamily="34" charset="0"/>
              </a:rPr>
              <a:t> top 200 universities worldwide</a:t>
            </a:r>
            <a:endParaRPr lang="zh-CN" altLang="en-US" dirty="0">
              <a:solidFill>
                <a:srgbClr val="066E75"/>
              </a:solidFill>
              <a:latin typeface="Arial" panose="020B0604020202020204" pitchFamily="34" charset="0"/>
              <a:cs typeface="Arial" panose="020B0604020202020204" pitchFamily="34" charset="0"/>
            </a:endParaRPr>
          </a:p>
        </p:txBody>
      </p:sp>
      <p:sp>
        <p:nvSpPr>
          <p:cNvPr id="10" name="文本框 9"/>
          <p:cNvSpPr txBox="1"/>
          <p:nvPr/>
        </p:nvSpPr>
        <p:spPr>
          <a:xfrm>
            <a:off x="8265732" y="4256510"/>
            <a:ext cx="2700000" cy="1440000"/>
          </a:xfrm>
          <a:prstGeom prst="rect">
            <a:avLst/>
          </a:prstGeom>
          <a:solidFill>
            <a:srgbClr val="4CB2A5"/>
          </a:solidFill>
        </p:spPr>
        <p:txBody>
          <a:bodyPr wrap="square" lIns="144000" tIns="108000" rIns="144000" bIns="108000" rtlCol="0" anchor="ctr">
            <a:spAutoFit/>
          </a:bodyPr>
          <a:lstStyle>
            <a:defPPr>
              <a:defRPr lang="zh-CN"/>
            </a:defPPr>
            <a:lvl1pPr>
              <a:defRPr>
                <a:solidFill>
                  <a:schemeClr val="bg1"/>
                </a:solidFill>
                <a:latin typeface="Arial" panose="020B0604020202020204" pitchFamily="34" charset="0"/>
                <a:cs typeface="Arial" panose="020B0604020202020204" pitchFamily="34" charset="0"/>
              </a:defRPr>
            </a:lvl1pPr>
          </a:lstStyle>
          <a:p>
            <a:r>
              <a:rPr lang="en-US" altLang="zh-CN" dirty="0"/>
              <a:t>We have authors from all of the FT top 100 business schools worldwide</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注册账号</a:t>
            </a:r>
            <a:endParaRPr lang="zh-CN" altLang="en-US" dirty="0"/>
          </a:p>
        </p:txBody>
      </p:sp>
      <p:pic>
        <p:nvPicPr>
          <p:cNvPr id="4" name="内容占位符 3"/>
          <p:cNvPicPr>
            <a:picLocks noGrp="1" noChangeAspect="1"/>
          </p:cNvPicPr>
          <p:nvPr>
            <p:ph idx="1"/>
          </p:nvPr>
        </p:nvPicPr>
        <p:blipFill>
          <a:blip r:embed="rId1"/>
          <a:stretch>
            <a:fillRect/>
          </a:stretch>
        </p:blipFill>
        <p:spPr>
          <a:xfrm>
            <a:off x="838200" y="1470367"/>
            <a:ext cx="3629025" cy="876300"/>
          </a:xfrm>
          <a:prstGeom prst="rect">
            <a:avLst/>
          </a:prstGeom>
        </p:spPr>
      </p:pic>
      <p:sp>
        <p:nvSpPr>
          <p:cNvPr id="5" name="矩形 4"/>
          <p:cNvSpPr/>
          <p:nvPr/>
        </p:nvSpPr>
        <p:spPr>
          <a:xfrm>
            <a:off x="4651226" y="1566536"/>
            <a:ext cx="7103227" cy="800219"/>
          </a:xfrm>
          <a:prstGeom prst="rect">
            <a:avLst/>
          </a:prstGeom>
        </p:spPr>
        <p:txBody>
          <a:bodyPr wrap="none">
            <a:spAutoFit/>
          </a:bodyPr>
          <a:lstStyle/>
          <a:p>
            <a:pPr>
              <a:spcAft>
                <a:spcPts val="1200"/>
              </a:spcAft>
            </a:pP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① 点击右上角 </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Register </a:t>
            </a: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注册，填写姓名、邮箱等信息</a:t>
            </a:r>
            <a:endParaRPr lang="en-US" altLang="zh-CN" dirty="0">
              <a:solidFill>
                <a:prstClr val="black">
                  <a:lumMod val="75000"/>
                  <a:lumOff val="25000"/>
                </a:prstClr>
              </a:solidFill>
              <a:latin typeface="微软雅黑" panose="020B0503020204020204" pitchFamily="34" charset="-122"/>
              <a:ea typeface="微软雅黑" panose="020B0503020204020204" pitchFamily="34" charset="-122"/>
            </a:endParaRPr>
          </a:p>
          <a:p>
            <a:pPr>
              <a:spcAft>
                <a:spcPts val="1200"/>
              </a:spcAft>
            </a:pP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② 完成上一步填写注册之后，邮箱会收到一封激活邮件，点击</a:t>
            </a:r>
            <a:r>
              <a:rPr lang="en-US" altLang="zh-CN" dirty="0">
                <a:solidFill>
                  <a:prstClr val="black">
                    <a:lumMod val="75000"/>
                    <a:lumOff val="25000"/>
                  </a:prstClr>
                </a:solidFill>
                <a:latin typeface="微软雅黑" panose="020B0503020204020204" pitchFamily="34" charset="-122"/>
                <a:ea typeface="微软雅黑" panose="020B0503020204020204" pitchFamily="34" charset="-122"/>
              </a:rPr>
              <a:t>Login</a:t>
            </a:r>
            <a:endParaRPr lang="zh-CN" altLang="en-US" dirty="0"/>
          </a:p>
        </p:txBody>
      </p:sp>
      <p:pic>
        <p:nvPicPr>
          <p:cNvPr id="7" name="图片 6" descr="图片包含 屏幕截图&#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978" y="2836824"/>
            <a:ext cx="4211194" cy="2681143"/>
          </a:xfrm>
          <a:prstGeom prst="rect">
            <a:avLst/>
          </a:prstGeom>
        </p:spPr>
      </p:pic>
      <p:pic>
        <p:nvPicPr>
          <p:cNvPr id="6" name="图片 5" descr="激活邮件"/>
          <p:cNvPicPr>
            <a:picLocks noChangeAspect="1"/>
          </p:cNvPicPr>
          <p:nvPr/>
        </p:nvPicPr>
        <p:blipFill rotWithShape="1">
          <a:blip r:embed="rId3"/>
          <a:srcRect l="27321" t="30072" r="953"/>
          <a:stretch>
            <a:fillRect/>
          </a:stretch>
        </p:blipFill>
        <p:spPr>
          <a:xfrm>
            <a:off x="5382936" y="2836824"/>
            <a:ext cx="5531141" cy="2681143"/>
          </a:xfrm>
          <a:prstGeom prst="rect">
            <a:avLst/>
          </a:prstGeom>
          <a:ln w="12700" cmpd="sng">
            <a:noFill/>
            <a:prstDash val="solid"/>
          </a:ln>
        </p:spPr>
      </p:pic>
      <p:sp>
        <p:nvSpPr>
          <p:cNvPr id="8" name="椭圆 7"/>
          <p:cNvSpPr/>
          <p:nvPr/>
        </p:nvSpPr>
        <p:spPr>
          <a:xfrm>
            <a:off x="4467225" y="4889466"/>
            <a:ext cx="302436" cy="2989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rPr>
              <a:t>1</a:t>
            </a:r>
            <a:endParaRPr lang="zh-CN" altLang="en-US" b="1" dirty="0">
              <a:latin typeface="微软雅黑" panose="020B0503020204020204" pitchFamily="34" charset="-122"/>
              <a:ea typeface="微软雅黑" panose="020B0503020204020204" pitchFamily="34" charset="-122"/>
            </a:endParaRPr>
          </a:p>
        </p:txBody>
      </p:sp>
      <p:sp>
        <p:nvSpPr>
          <p:cNvPr id="9" name="椭圆 8"/>
          <p:cNvSpPr/>
          <p:nvPr/>
        </p:nvSpPr>
        <p:spPr>
          <a:xfrm>
            <a:off x="7709818" y="5173802"/>
            <a:ext cx="302436" cy="2989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微软雅黑" panose="020B0503020204020204" pitchFamily="34" charset="-122"/>
                <a:ea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endParaRPr>
          </a:p>
        </p:txBody>
      </p:sp>
      <p:sp>
        <p:nvSpPr>
          <p:cNvPr id="3" name="箭头: 右 2"/>
          <p:cNvSpPr/>
          <p:nvPr/>
        </p:nvSpPr>
        <p:spPr>
          <a:xfrm>
            <a:off x="5017067" y="4071517"/>
            <a:ext cx="330973" cy="211756"/>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fade">
                                      <p:cBhvr>
                                        <p:cTn id="18"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注册账号 </a:t>
            </a:r>
            <a:r>
              <a:rPr lang="en-US" altLang="zh-CN" dirty="0">
                <a:sym typeface="+mn-ea"/>
              </a:rPr>
              <a:t>– </a:t>
            </a:r>
            <a:r>
              <a:rPr lang="zh-CN" altLang="en-US" dirty="0">
                <a:sym typeface="+mn-ea"/>
              </a:rPr>
              <a:t>设置密码</a:t>
            </a:r>
            <a:endParaRPr lang="zh-CN" altLang="en-US" dirty="0">
              <a:sym typeface="+mn-ea"/>
            </a:endParaRPr>
          </a:p>
        </p:txBody>
      </p:sp>
      <p:sp>
        <p:nvSpPr>
          <p:cNvPr id="3" name="内容占位符 2"/>
          <p:cNvSpPr>
            <a:spLocks noGrp="1"/>
          </p:cNvSpPr>
          <p:nvPr>
            <p:ph idx="1"/>
          </p:nvPr>
        </p:nvSpPr>
        <p:spPr/>
        <p:txBody>
          <a:bodyPr/>
          <a:lstStyle/>
          <a:p>
            <a:r>
              <a:rPr lang="zh-CN" altLang="en-US" dirty="0"/>
              <a:t>成功激活之后，设置密码</a:t>
            </a:r>
            <a:endParaRPr lang="zh-CN" altLang="en-US" dirty="0"/>
          </a:p>
        </p:txBody>
      </p:sp>
      <p:grpSp>
        <p:nvGrpSpPr>
          <p:cNvPr id="6" name="组合 5"/>
          <p:cNvGrpSpPr/>
          <p:nvPr/>
        </p:nvGrpSpPr>
        <p:grpSpPr>
          <a:xfrm>
            <a:off x="2901289" y="1964956"/>
            <a:ext cx="6389421" cy="3895261"/>
            <a:chOff x="2901289" y="1964956"/>
            <a:chExt cx="6389421" cy="3895261"/>
          </a:xfrm>
        </p:grpSpPr>
        <p:pic>
          <p:nvPicPr>
            <p:cNvPr id="4" name="图片 3" descr="设置密码"/>
            <p:cNvPicPr>
              <a:picLocks noChangeAspect="1"/>
            </p:cNvPicPr>
            <p:nvPr/>
          </p:nvPicPr>
          <p:blipFill>
            <a:blip r:embed="rId1"/>
            <a:stretch>
              <a:fillRect/>
            </a:stretch>
          </p:blipFill>
          <p:spPr>
            <a:xfrm>
              <a:off x="2901289" y="1964956"/>
              <a:ext cx="6389421" cy="3895261"/>
            </a:xfrm>
            <a:prstGeom prst="rect">
              <a:avLst/>
            </a:prstGeom>
            <a:ln w="12700" cmpd="sng">
              <a:noFill/>
              <a:prstDash val="solid"/>
            </a:ln>
          </p:spPr>
        </p:pic>
        <p:sp>
          <p:nvSpPr>
            <p:cNvPr id="5" name="矩形 4"/>
            <p:cNvSpPr/>
            <p:nvPr/>
          </p:nvSpPr>
          <p:spPr>
            <a:xfrm>
              <a:off x="4793381" y="3234088"/>
              <a:ext cx="1915427" cy="194912"/>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ym typeface="+mn-ea"/>
              </a:rPr>
              <a:t>登录</a:t>
            </a:r>
            <a:endParaRPr lang="zh-CN" altLang="en-US" dirty="0">
              <a:sym typeface="+mn-ea"/>
            </a:endParaRPr>
          </a:p>
        </p:txBody>
      </p:sp>
      <p:sp>
        <p:nvSpPr>
          <p:cNvPr id="3" name="内容占位符 2"/>
          <p:cNvSpPr>
            <a:spLocks noGrp="1"/>
          </p:cNvSpPr>
          <p:nvPr>
            <p:ph idx="1"/>
          </p:nvPr>
        </p:nvSpPr>
        <p:spPr/>
        <p:txBody>
          <a:bodyPr/>
          <a:lstStyle/>
          <a:p>
            <a:r>
              <a:rPr lang="zh-CN" altLang="en-US" dirty="0"/>
              <a:t>密码设置完成后，直接跳转登陆状态，显示您的账户和机构名称</a:t>
            </a:r>
            <a:endParaRPr lang="zh-CN" altLang="en-US" dirty="0"/>
          </a:p>
        </p:txBody>
      </p:sp>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b="22677"/>
          <a:stretch>
            <a:fillRect/>
          </a:stretch>
        </p:blipFill>
        <p:spPr>
          <a:xfrm>
            <a:off x="1567509" y="2660436"/>
            <a:ext cx="9401320" cy="3516528"/>
          </a:xfrm>
          <a:prstGeom prst="rect">
            <a:avLst/>
          </a:prstGeom>
        </p:spPr>
      </p:pic>
      <p:sp>
        <p:nvSpPr>
          <p:cNvPr id="10" name="箭头: 下 9"/>
          <p:cNvSpPr/>
          <p:nvPr/>
        </p:nvSpPr>
        <p:spPr>
          <a:xfrm>
            <a:off x="3695812" y="1774568"/>
            <a:ext cx="278074" cy="315179"/>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7507" y="2134127"/>
            <a:ext cx="9401322" cy="523936"/>
          </a:xfrm>
          <a:prstGeom prst="rect">
            <a:avLst/>
          </a:prstGeom>
        </p:spPr>
      </p:pic>
      <p:sp>
        <p:nvSpPr>
          <p:cNvPr id="9" name="矩形 8"/>
          <p:cNvSpPr>
            <a:spLocks noChangeArrowheads="1"/>
          </p:cNvSpPr>
          <p:nvPr/>
        </p:nvSpPr>
        <p:spPr bwMode="auto">
          <a:xfrm>
            <a:off x="3157857" y="2222886"/>
            <a:ext cx="1353985" cy="339839"/>
          </a:xfrm>
          <a:prstGeom prst="rect">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1999" y="379446"/>
            <a:ext cx="10515600" cy="753460"/>
          </a:xfrm>
        </p:spPr>
        <p:txBody>
          <a:bodyPr/>
          <a:lstStyle/>
          <a:p>
            <a:r>
              <a:rPr lang="en-US" altLang="zh-CN">
                <a:sym typeface="+mn-ea"/>
              </a:rPr>
              <a:t>Emerald</a:t>
            </a:r>
            <a:r>
              <a:rPr lang="zh-CN" altLang="en-US" dirty="0"/>
              <a:t>远程访问</a:t>
            </a:r>
            <a:endParaRPr lang="zh-CN" altLang="en-US" dirty="0"/>
          </a:p>
        </p:txBody>
      </p:sp>
      <p:sp>
        <p:nvSpPr>
          <p:cNvPr id="3" name="内容占位符 2"/>
          <p:cNvSpPr>
            <a:spLocks noGrp="1"/>
          </p:cNvSpPr>
          <p:nvPr>
            <p:ph idx="1"/>
          </p:nvPr>
        </p:nvSpPr>
        <p:spPr>
          <a:xfrm>
            <a:off x="838200" y="1240077"/>
            <a:ext cx="5054601" cy="3419475"/>
          </a:xfrm>
        </p:spPr>
        <p:txBody>
          <a:bodyPr>
            <a:normAutofit/>
          </a:bodyPr>
          <a:lstStyle/>
          <a:p>
            <a:pPr marL="0" indent="0">
              <a:lnSpc>
                <a:spcPct val="100000"/>
              </a:lnSpc>
              <a:spcBef>
                <a:spcPts val="0"/>
              </a:spcBef>
              <a:buNone/>
            </a:pPr>
            <a:r>
              <a:rPr lang="zh-CN" altLang="en-US" sz="2000" dirty="0">
                <a:latin typeface="微软雅黑" panose="020B0503020204020204" pitchFamily="34" charset="-122"/>
              </a:rPr>
              <a:t>平台支持用户在机构</a:t>
            </a:r>
            <a:r>
              <a:rPr lang="en-US" altLang="zh-CN" sz="2000" dirty="0">
                <a:latin typeface="微软雅黑" panose="020B0503020204020204" pitchFamily="34" charset="-122"/>
              </a:rPr>
              <a:t>IP</a:t>
            </a:r>
            <a:r>
              <a:rPr lang="zh-CN" altLang="en-US" sz="2000" dirty="0">
                <a:latin typeface="微软雅黑" panose="020B0503020204020204" pitchFamily="34" charset="-122"/>
              </a:rPr>
              <a:t>范围外访问机构订购的</a:t>
            </a:r>
            <a:r>
              <a:rPr lang="en-US" altLang="zh-CN" sz="2000" dirty="0">
                <a:latin typeface="微软雅黑" panose="020B0503020204020204" pitchFamily="34" charset="-122"/>
              </a:rPr>
              <a:t>Emerald</a:t>
            </a:r>
            <a:r>
              <a:rPr lang="zh-CN" altLang="en-US" sz="2000" dirty="0">
                <a:latin typeface="微软雅黑" panose="020B0503020204020204" pitchFamily="34" charset="-122"/>
              </a:rPr>
              <a:t>资源。</a:t>
            </a:r>
            <a:r>
              <a:rPr lang="zh-CN" altLang="en-US" sz="2000">
                <a:latin typeface="微软雅黑" panose="020B0503020204020204" pitchFamily="34" charset="-122"/>
              </a:rPr>
              <a:t>请用户发送信息</a:t>
            </a:r>
            <a:r>
              <a:rPr lang="zh-CN" altLang="en-US" sz="2000" dirty="0">
                <a:latin typeface="微软雅黑" panose="020B0503020204020204" pitchFamily="34" charset="-122"/>
              </a:rPr>
              <a:t>（</a:t>
            </a:r>
            <a:r>
              <a:rPr lang="zh-CN" altLang="en-US" sz="2000">
                <a:latin typeface="微软雅黑" panose="020B0503020204020204" pitchFamily="34" charset="-122"/>
              </a:rPr>
              <a:t>如下）至</a:t>
            </a:r>
            <a:r>
              <a:rPr lang="en-US" altLang="zh-CN" sz="2000" dirty="0">
                <a:latin typeface="微软雅黑" panose="020B0503020204020204" pitchFamily="34" charset="-122"/>
              </a:rPr>
              <a:t>service@emeraldinsight.com.cn</a:t>
            </a:r>
            <a:r>
              <a:rPr lang="zh-CN" altLang="en-US" sz="2000" dirty="0">
                <a:latin typeface="微软雅黑" panose="020B0503020204020204" pitchFamily="34" charset="-122"/>
              </a:rPr>
              <a:t>，</a:t>
            </a:r>
            <a:endParaRPr lang="zh-CN" altLang="en-US" sz="2000" dirty="0">
              <a:latin typeface="微软雅黑" panose="020B0503020204020204" pitchFamily="34" charset="-122"/>
            </a:endParaRPr>
          </a:p>
          <a:p>
            <a:pPr marL="0" indent="0">
              <a:lnSpc>
                <a:spcPct val="100000"/>
              </a:lnSpc>
              <a:spcBef>
                <a:spcPts val="0"/>
              </a:spcBef>
              <a:buNone/>
            </a:pPr>
            <a:r>
              <a:rPr lang="zh-CN" altLang="en-US" sz="2000" dirty="0">
                <a:latin typeface="微软雅黑" panose="020B0503020204020204" pitchFamily="34" charset="-122"/>
                <a:sym typeface="+mn-ea"/>
              </a:rPr>
              <a:t>获取机构码</a:t>
            </a:r>
            <a:r>
              <a:rPr lang="en-US" altLang="zh-CN" sz="2000" dirty="0">
                <a:latin typeface="微软雅黑" panose="020B0503020204020204" pitchFamily="34" charset="-122"/>
                <a:sym typeface="+mn-ea"/>
              </a:rPr>
              <a:t>Organisation Access Number</a:t>
            </a:r>
            <a:r>
              <a:rPr lang="zh-CN" altLang="en-US" sz="2000" dirty="0">
                <a:latin typeface="微软雅黑" panose="020B0503020204020204" pitchFamily="34" charset="-122"/>
                <a:sym typeface="+mn-ea"/>
              </a:rPr>
              <a:t>（</a:t>
            </a:r>
            <a:r>
              <a:rPr lang="en-US" altLang="zh-CN" sz="2000" b="1" dirty="0">
                <a:latin typeface="微软雅黑" panose="020B0503020204020204" pitchFamily="34" charset="-122"/>
                <a:sym typeface="+mn-ea"/>
              </a:rPr>
              <a:t>OAN</a:t>
            </a:r>
            <a:r>
              <a:rPr lang="zh-CN" altLang="en-US" sz="2000" dirty="0">
                <a:latin typeface="微软雅黑" panose="020B0503020204020204" pitchFamily="34" charset="-122"/>
                <a:sym typeface="+mn-ea"/>
              </a:rPr>
              <a:t>）</a:t>
            </a:r>
            <a:endParaRPr lang="en-US" altLang="zh-CN" sz="2000" dirty="0">
              <a:latin typeface="微软雅黑" panose="020B0503020204020204" pitchFamily="34" charset="-122"/>
            </a:endParaRPr>
          </a:p>
          <a:p>
            <a:pPr>
              <a:lnSpc>
                <a:spcPct val="100000"/>
              </a:lnSpc>
              <a:spcBef>
                <a:spcPts val="0"/>
              </a:spcBef>
            </a:pPr>
            <a:endParaRPr lang="zh-CN" altLang="en-US" sz="2000" dirty="0">
              <a:latin typeface="微软雅黑" panose="020B0503020204020204" pitchFamily="34" charset="-122"/>
            </a:endParaRPr>
          </a:p>
        </p:txBody>
      </p:sp>
      <p:graphicFrame>
        <p:nvGraphicFramePr>
          <p:cNvPr id="9" name="表格 8"/>
          <p:cNvGraphicFramePr>
            <a:graphicFrameLocks noGrp="1"/>
          </p:cNvGraphicFramePr>
          <p:nvPr/>
        </p:nvGraphicFramePr>
        <p:xfrm>
          <a:off x="965201" y="3075512"/>
          <a:ext cx="4801765" cy="2903063"/>
        </p:xfrm>
        <a:graphic>
          <a:graphicData uri="http://schemas.openxmlformats.org/drawingml/2006/table">
            <a:tbl>
              <a:tblPr/>
              <a:tblGrid>
                <a:gridCol w="2509421"/>
                <a:gridCol w="2292344"/>
              </a:tblGrid>
              <a:tr h="483870">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机构名称</a:t>
                      </a:r>
                      <a:endParaRPr kumimoji="0" lang="zh-CN" altLang="en-GB" sz="16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12700" cap="flat" cmpd="sng" algn="ctr">
                      <a:solidFill>
                        <a:srgbClr val="008F5A"/>
                      </a:solidFill>
                      <a:prstDash val="solid"/>
                      <a:round/>
                      <a:headEnd type="none" w="med" len="med"/>
                      <a:tailEnd type="none" w="med" len="med"/>
                    </a:lnT>
                    <a:lnB w="25400" cap="flat" cmpd="sng" algn="ctr">
                      <a:solidFill>
                        <a:srgbClr val="008F5A"/>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200" b="1" i="0" u="none" strike="noStrike" cap="none" normalizeH="0" baseline="0" dirty="0">
                        <a:ln>
                          <a:noFill/>
                        </a:ln>
                        <a:solidFill>
                          <a:schemeClr val="bg1">
                            <a:lumMod val="75000"/>
                          </a:schemeClr>
                        </a:solidFill>
                        <a:effectLst/>
                        <a:latin typeface="Calibri" panose="020F0502020204030204" pitchFamily="34" charset="0"/>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12700" cap="flat" cmpd="sng" algn="ctr">
                      <a:solidFill>
                        <a:srgbClr val="008F5A"/>
                      </a:solidFill>
                      <a:prstDash val="solid"/>
                      <a:round/>
                      <a:headEnd type="none" w="med" len="med"/>
                      <a:tailEnd type="none" w="med" len="med"/>
                    </a:lnT>
                    <a:lnB w="25400" cap="flat" cmpd="sng" algn="ctr">
                      <a:solidFill>
                        <a:srgbClr val="008F5A"/>
                      </a:solidFill>
                      <a:prstDash val="solid"/>
                      <a:round/>
                      <a:headEnd type="none" w="med" len="med"/>
                      <a:tailEnd type="none" w="med" len="med"/>
                    </a:lnB>
                    <a:lnTlToBr>
                      <a:noFill/>
                    </a:lnTlToBr>
                    <a:lnBlToTr>
                      <a:noFill/>
                    </a:lnBlToTr>
                    <a:noFill/>
                  </a:tcPr>
                </a:tc>
              </a:tr>
              <a:tr h="483846">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学院</a:t>
                      </a:r>
                      <a:endParaRPr kumimoji="0" lang="zh-CN" altLang="en-GB"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25400" cap="flat" cmpd="sng" algn="ctr">
                      <a:solidFill>
                        <a:srgbClr val="008F5A"/>
                      </a:solidFill>
                      <a:prstDash val="solid"/>
                      <a:round/>
                      <a:headEnd type="none" w="med" len="med"/>
                      <a:tailEnd type="none" w="med" len="med"/>
                    </a:lnT>
                    <a:lnB w="12700" cap="flat" cmpd="sng" algn="ctr">
                      <a:solidFill>
                        <a:srgbClr val="008F5A"/>
                      </a:solidFill>
                      <a:prstDash val="solid"/>
                      <a:round/>
                      <a:headEnd type="none" w="med" len="med"/>
                      <a:tailEnd type="none" w="med" len="med"/>
                    </a:lnB>
                    <a:lnTlToBr>
                      <a:noFill/>
                    </a:lnTlToBr>
                    <a:lnBlToTr>
                      <a:noFill/>
                    </a:lnBlToTr>
                    <a:solidFill>
                      <a:srgbClr val="008F5A">
                        <a:alpha val="20000"/>
                      </a:srgbClr>
                    </a:solidFill>
                  </a:tcPr>
                </a:tc>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200" b="0" i="0" u="none" strike="noStrike" cap="none" normalizeH="0" baseline="0" dirty="0">
                        <a:ln>
                          <a:noFill/>
                        </a:ln>
                        <a:solidFill>
                          <a:schemeClr val="bg1">
                            <a:lumMod val="75000"/>
                          </a:schemeClr>
                        </a:solidFill>
                        <a:effectLst/>
                        <a:latin typeface="Calibri" panose="020F0502020204030204" pitchFamily="34" charset="0"/>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25400" cap="flat" cmpd="sng" algn="ctr">
                      <a:solidFill>
                        <a:srgbClr val="008F5A"/>
                      </a:solidFill>
                      <a:prstDash val="solid"/>
                      <a:round/>
                      <a:headEnd type="none" w="med" len="med"/>
                      <a:tailEnd type="none" w="med" len="med"/>
                    </a:lnT>
                    <a:lnB w="12700" cap="flat" cmpd="sng" algn="ctr">
                      <a:solidFill>
                        <a:srgbClr val="008F5A"/>
                      </a:solidFill>
                      <a:prstDash val="solid"/>
                      <a:round/>
                      <a:headEnd type="none" w="med" len="med"/>
                      <a:tailEnd type="none" w="med" len="med"/>
                    </a:lnB>
                    <a:lnTlToBr>
                      <a:noFill/>
                    </a:lnTlToBr>
                    <a:lnBlToTr>
                      <a:noFill/>
                    </a:lnBlToTr>
                    <a:solidFill>
                      <a:srgbClr val="008F5A">
                        <a:alpha val="20000"/>
                      </a:srgbClr>
                    </a:solidFill>
                  </a:tcPr>
                </a:tc>
              </a:tr>
              <a:tr h="483846">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姓名</a:t>
                      </a:r>
                      <a:endParaRPr kumimoji="0" lang="zh-CN" altLang="en-GB"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12700" cap="flat" cmpd="sng" algn="ctr">
                      <a:solidFill>
                        <a:srgbClr val="008F5A"/>
                      </a:solidFill>
                      <a:prstDash val="solid"/>
                      <a:round/>
                      <a:headEnd type="none" w="med" len="med"/>
                      <a:tailEnd type="none" w="med" len="med"/>
                    </a:lnT>
                    <a:lnB w="12700" cap="flat" cmpd="sng" algn="ctr">
                      <a:solidFill>
                        <a:srgbClr val="008F5A"/>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200" b="0" i="0" u="none" strike="noStrike" cap="none" normalizeH="0" baseline="0" dirty="0">
                        <a:ln>
                          <a:noFill/>
                        </a:ln>
                        <a:solidFill>
                          <a:schemeClr val="bg1">
                            <a:lumMod val="75000"/>
                          </a:schemeClr>
                        </a:solidFill>
                        <a:effectLst/>
                        <a:latin typeface="Calibri" panose="020F0502020204030204" pitchFamily="34" charset="0"/>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12700" cap="flat" cmpd="sng" algn="ctr">
                      <a:solidFill>
                        <a:srgbClr val="008F5A"/>
                      </a:solidFill>
                      <a:prstDash val="solid"/>
                      <a:round/>
                      <a:headEnd type="none" w="med" len="med"/>
                      <a:tailEnd type="none" w="med" len="med"/>
                    </a:lnT>
                    <a:lnB w="12700" cap="flat" cmpd="sng" algn="ctr">
                      <a:solidFill>
                        <a:srgbClr val="008F5A"/>
                      </a:solidFill>
                      <a:prstDash val="solid"/>
                      <a:round/>
                      <a:headEnd type="none" w="med" len="med"/>
                      <a:tailEnd type="none" w="med" len="med"/>
                    </a:lnB>
                    <a:lnTlToBr>
                      <a:noFill/>
                    </a:lnTlToBr>
                    <a:lnBlToTr>
                      <a:noFill/>
                    </a:lnBlToTr>
                    <a:noFill/>
                  </a:tcPr>
                </a:tc>
              </a:tr>
              <a:tr h="483846">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邮箱</a:t>
                      </a:r>
                      <a:endParaRPr kumimoji="0" lang="zh-CN" altLang="en-GB"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12700" cap="flat" cmpd="sng" algn="ctr">
                      <a:solidFill>
                        <a:srgbClr val="008F5A"/>
                      </a:solidFill>
                      <a:prstDash val="solid"/>
                      <a:round/>
                      <a:headEnd type="none" w="med" len="med"/>
                      <a:tailEnd type="none" w="med" len="med"/>
                    </a:lnT>
                    <a:lnB w="12700" cap="flat" cmpd="sng" algn="ctr">
                      <a:solidFill>
                        <a:srgbClr val="008F5A"/>
                      </a:solidFill>
                      <a:prstDash val="solid"/>
                      <a:round/>
                      <a:headEnd type="none" w="med" len="med"/>
                      <a:tailEnd type="none" w="med" len="med"/>
                    </a:lnB>
                    <a:lnTlToBr>
                      <a:noFill/>
                    </a:lnTlToBr>
                    <a:lnBlToTr>
                      <a:noFill/>
                    </a:lnBlToTr>
                    <a:solidFill>
                      <a:srgbClr val="008F5A">
                        <a:alpha val="20000"/>
                      </a:srgbClr>
                    </a:solidFill>
                  </a:tcPr>
                </a:tc>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200" b="0" i="0" u="none" strike="noStrike" cap="none" normalizeH="0" baseline="0" dirty="0">
                        <a:ln>
                          <a:noFill/>
                        </a:ln>
                        <a:solidFill>
                          <a:schemeClr val="bg1">
                            <a:lumMod val="75000"/>
                          </a:schemeClr>
                        </a:solidFill>
                        <a:effectLst/>
                        <a:latin typeface="Calibri" panose="020F0502020204030204" pitchFamily="34" charset="0"/>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12700" cap="flat" cmpd="sng" algn="ctr">
                      <a:solidFill>
                        <a:srgbClr val="008F5A"/>
                      </a:solidFill>
                      <a:prstDash val="solid"/>
                      <a:round/>
                      <a:headEnd type="none" w="med" len="med"/>
                      <a:tailEnd type="none" w="med" len="med"/>
                    </a:lnT>
                    <a:lnB w="12700" cap="flat" cmpd="sng" algn="ctr">
                      <a:solidFill>
                        <a:srgbClr val="008F5A"/>
                      </a:solidFill>
                      <a:prstDash val="solid"/>
                      <a:round/>
                      <a:headEnd type="none" w="med" len="med"/>
                      <a:tailEnd type="none" w="med" len="med"/>
                    </a:lnB>
                    <a:lnTlToBr>
                      <a:noFill/>
                    </a:lnTlToBr>
                    <a:lnBlToTr>
                      <a:noFill/>
                    </a:lnBlToTr>
                    <a:solidFill>
                      <a:srgbClr val="008F5A">
                        <a:alpha val="20000"/>
                      </a:srgbClr>
                    </a:solidFill>
                  </a:tcPr>
                </a:tc>
              </a:tr>
              <a:tr h="483846">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电话</a:t>
                      </a:r>
                      <a:endParaRPr kumimoji="0" lang="zh-CN" altLang="en-GB"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12700" cap="flat" cmpd="sng" algn="ctr">
                      <a:solidFill>
                        <a:srgbClr val="008F5A"/>
                      </a:solidFill>
                      <a:prstDash val="solid"/>
                      <a:round/>
                      <a:headEnd type="none" w="med" len="med"/>
                      <a:tailEnd type="none" w="med" len="med"/>
                    </a:lnT>
                    <a:lnB w="12700" cap="flat" cmpd="sng" algn="ctr">
                      <a:solidFill>
                        <a:srgbClr val="008F5A"/>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200" b="0" i="0" u="none" strike="noStrike" cap="none" normalizeH="0" baseline="0" dirty="0">
                        <a:ln>
                          <a:noFill/>
                        </a:ln>
                        <a:solidFill>
                          <a:schemeClr val="bg1">
                            <a:lumMod val="75000"/>
                          </a:schemeClr>
                        </a:solidFill>
                        <a:effectLst/>
                        <a:latin typeface="Calibri" panose="020F0502020204030204" pitchFamily="34" charset="0"/>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12700" cap="flat" cmpd="sng" algn="ctr">
                      <a:solidFill>
                        <a:srgbClr val="008F5A"/>
                      </a:solidFill>
                      <a:prstDash val="solid"/>
                      <a:round/>
                      <a:headEnd type="none" w="med" len="med"/>
                      <a:tailEnd type="none" w="med" len="med"/>
                    </a:lnT>
                    <a:lnB w="12700" cap="flat" cmpd="sng" algn="ctr">
                      <a:solidFill>
                        <a:srgbClr val="008F5A"/>
                      </a:solidFill>
                      <a:prstDash val="solid"/>
                      <a:round/>
                      <a:headEnd type="none" w="med" len="med"/>
                      <a:tailEnd type="none" w="med" len="med"/>
                    </a:lnB>
                    <a:lnTlToBr>
                      <a:noFill/>
                    </a:lnTlToBr>
                    <a:lnBlToTr>
                      <a:noFill/>
                    </a:lnBlToTr>
                    <a:noFill/>
                  </a:tcPr>
                </a:tc>
              </a:tr>
              <a:tr h="483809">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rPr>
                        <a:t>职称</a:t>
                      </a:r>
                      <a:endParaRPr kumimoji="0" lang="zh-CN" altLang="en-GB" sz="16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12700" cap="flat" cmpd="sng" algn="ctr">
                      <a:solidFill>
                        <a:srgbClr val="008F5A"/>
                      </a:solidFill>
                      <a:prstDash val="solid"/>
                      <a:round/>
                      <a:headEnd type="none" w="med" len="med"/>
                      <a:tailEnd type="none" w="med" len="med"/>
                    </a:lnT>
                    <a:lnB w="12700" cap="flat" cmpd="sng" algn="ctr">
                      <a:solidFill>
                        <a:srgbClr val="008F5A"/>
                      </a:solidFill>
                      <a:prstDash val="solid"/>
                      <a:round/>
                      <a:headEnd type="none" w="med" len="med"/>
                      <a:tailEnd type="none" w="med" len="med"/>
                    </a:lnB>
                    <a:lnTlToBr>
                      <a:noFill/>
                    </a:lnTlToBr>
                    <a:lnBlToTr>
                      <a:noFill/>
                    </a:lnBlToTr>
                    <a:solidFill>
                      <a:srgbClr val="008F5A">
                        <a:alpha val="20000"/>
                      </a:srgbClr>
                    </a:solidFill>
                  </a:tcPr>
                </a:tc>
                <a:tc>
                  <a:txBody>
                    <a:bodyPr/>
                    <a:lstStyle>
                      <a:lvl1pPr marL="0" algn="l" defTabSz="914400" rtl="0" eaLnBrk="1" latinLnBrk="0" hangingPunct="1">
                        <a:defRPr sz="1800" kern="1200">
                          <a:solidFill>
                            <a:schemeClr val="tx1"/>
                          </a:solidFill>
                          <a:latin typeface="Verdana" panose="020B0604030504040204"/>
                        </a:defRPr>
                      </a:lvl1pPr>
                      <a:lvl2pPr marL="457200" algn="l" defTabSz="914400" rtl="0" eaLnBrk="1" latinLnBrk="0" hangingPunct="1">
                        <a:defRPr sz="1800" kern="1200">
                          <a:solidFill>
                            <a:schemeClr val="tx1"/>
                          </a:solidFill>
                          <a:latin typeface="Verdana" panose="020B0604030504040204"/>
                        </a:defRPr>
                      </a:lvl2pPr>
                      <a:lvl3pPr marL="914400" algn="l" defTabSz="914400" rtl="0" eaLnBrk="1" latinLnBrk="0" hangingPunct="1">
                        <a:defRPr sz="1800" kern="1200">
                          <a:solidFill>
                            <a:schemeClr val="tx1"/>
                          </a:solidFill>
                          <a:latin typeface="Verdana" panose="020B0604030504040204"/>
                        </a:defRPr>
                      </a:lvl3pPr>
                      <a:lvl4pPr marL="1371600" algn="l" defTabSz="914400" rtl="0" eaLnBrk="1" latinLnBrk="0" hangingPunct="1">
                        <a:defRPr sz="1800" kern="1200">
                          <a:solidFill>
                            <a:schemeClr val="tx1"/>
                          </a:solidFill>
                          <a:latin typeface="Verdana" panose="020B0604030504040204"/>
                        </a:defRPr>
                      </a:lvl4pPr>
                      <a:lvl5pPr marL="1828800" algn="l" defTabSz="914400" rtl="0" eaLnBrk="1" latinLnBrk="0" hangingPunct="1">
                        <a:defRPr sz="1800" kern="1200">
                          <a:solidFill>
                            <a:schemeClr val="tx1"/>
                          </a:solidFill>
                          <a:latin typeface="Verdana" panose="020B0604030504040204"/>
                        </a:defRPr>
                      </a:lvl5pPr>
                      <a:lvl6pPr marL="2286000" algn="l" defTabSz="914400" rtl="0" eaLnBrk="1" latinLnBrk="0" hangingPunct="1">
                        <a:defRPr sz="1800" kern="1200">
                          <a:solidFill>
                            <a:schemeClr val="tx1"/>
                          </a:solidFill>
                          <a:latin typeface="Verdana" panose="020B0604030504040204"/>
                        </a:defRPr>
                      </a:lvl6pPr>
                      <a:lvl7pPr marL="2743200" algn="l" defTabSz="914400" rtl="0" eaLnBrk="1" latinLnBrk="0" hangingPunct="1">
                        <a:defRPr sz="1800" kern="1200">
                          <a:solidFill>
                            <a:schemeClr val="tx1"/>
                          </a:solidFill>
                          <a:latin typeface="Verdana" panose="020B0604030504040204"/>
                        </a:defRPr>
                      </a:lvl7pPr>
                      <a:lvl8pPr marL="3200400" algn="l" defTabSz="914400" rtl="0" eaLnBrk="1" latinLnBrk="0" hangingPunct="1">
                        <a:defRPr sz="1800" kern="1200">
                          <a:solidFill>
                            <a:schemeClr val="tx1"/>
                          </a:solidFill>
                          <a:latin typeface="Verdana" panose="020B0604030504040204"/>
                        </a:defRPr>
                      </a:lvl8pPr>
                      <a:lvl9pPr marL="3657600" algn="l" defTabSz="914400" rtl="0" eaLnBrk="1" latinLnBrk="0" hangingPunct="1">
                        <a:defRPr sz="1800" kern="1200">
                          <a:solidFill>
                            <a:schemeClr val="tx1"/>
                          </a:solidFill>
                          <a:latin typeface="Verdana" panose="020B0604030504040204"/>
                        </a:defRPr>
                      </a:lvl9p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2200" b="0" i="0" u="none" strike="noStrike" cap="none" normalizeH="0" baseline="0" dirty="0">
                        <a:ln>
                          <a:noFill/>
                        </a:ln>
                        <a:solidFill>
                          <a:schemeClr val="bg1">
                            <a:lumMod val="75000"/>
                          </a:schemeClr>
                        </a:solidFill>
                        <a:effectLst/>
                        <a:latin typeface="Calibri" panose="020F0502020204030204" pitchFamily="34" charset="0"/>
                        <a:ea typeface="微软雅黑" panose="020B0503020204020204" pitchFamily="34" charset="-122"/>
                      </a:endParaRPr>
                    </a:p>
                  </a:txBody>
                  <a:tcPr marL="91447" marR="91447" marT="45730" marB="45730" anchor="ctr" horzOverflow="overflow">
                    <a:lnL w="12700" cap="flat" cmpd="sng" algn="ctr">
                      <a:solidFill>
                        <a:srgbClr val="008F5A"/>
                      </a:solidFill>
                      <a:prstDash val="solid"/>
                      <a:round/>
                      <a:headEnd type="none" w="med" len="med"/>
                      <a:tailEnd type="none" w="med" len="med"/>
                    </a:lnL>
                    <a:lnR w="12700" cap="flat" cmpd="sng" algn="ctr">
                      <a:solidFill>
                        <a:srgbClr val="008F5A"/>
                      </a:solidFill>
                      <a:prstDash val="solid"/>
                      <a:round/>
                      <a:headEnd type="none" w="med" len="med"/>
                      <a:tailEnd type="none" w="med" len="med"/>
                    </a:lnR>
                    <a:lnT w="12700" cap="flat" cmpd="sng" algn="ctr">
                      <a:solidFill>
                        <a:srgbClr val="008F5A"/>
                      </a:solidFill>
                      <a:prstDash val="solid"/>
                      <a:round/>
                      <a:headEnd type="none" w="med" len="med"/>
                      <a:tailEnd type="none" w="med" len="med"/>
                    </a:lnT>
                    <a:lnB w="12700" cap="flat" cmpd="sng" algn="ctr">
                      <a:solidFill>
                        <a:srgbClr val="008F5A"/>
                      </a:solidFill>
                      <a:prstDash val="solid"/>
                      <a:round/>
                      <a:headEnd type="none" w="med" len="med"/>
                      <a:tailEnd type="none" w="med" len="med"/>
                    </a:lnB>
                    <a:lnTlToBr>
                      <a:noFill/>
                    </a:lnTlToBr>
                    <a:lnBlToTr>
                      <a:noFill/>
                    </a:lnBlToTr>
                    <a:solidFill>
                      <a:srgbClr val="008F5A">
                        <a:alpha val="20000"/>
                      </a:srgbClr>
                    </a:solidFill>
                  </a:tcPr>
                </a:tc>
              </a:tr>
            </a:tbl>
          </a:graphicData>
        </a:graphic>
      </p:graphicFrame>
      <p:sp>
        <p:nvSpPr>
          <p:cNvPr id="4" name="矩形 3"/>
          <p:cNvSpPr/>
          <p:nvPr/>
        </p:nvSpPr>
        <p:spPr>
          <a:xfrm>
            <a:off x="6425035" y="1240077"/>
            <a:ext cx="5439562" cy="769441"/>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登陆</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Emerald</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个人账户，进入</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Profile</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，添加获得的机构码</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OAN</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pic>
        <p:nvPicPr>
          <p:cNvPr id="13" name="图片 12" descr="设置密码之后直接跳转登陆"/>
          <p:cNvPicPr>
            <a:picLocks noChangeAspect="1"/>
          </p:cNvPicPr>
          <p:nvPr/>
        </p:nvPicPr>
        <p:blipFill>
          <a:blip r:embed="rId1"/>
          <a:srcRect l="46868" t="1699"/>
          <a:stretch>
            <a:fillRect/>
          </a:stretch>
        </p:blipFill>
        <p:spPr>
          <a:xfrm>
            <a:off x="6564024" y="2009518"/>
            <a:ext cx="4028440" cy="477520"/>
          </a:xfrm>
          <a:prstGeom prst="rect">
            <a:avLst/>
          </a:prstGeom>
        </p:spPr>
      </p:pic>
      <p:sp>
        <p:nvSpPr>
          <p:cNvPr id="18" name="矩形 17"/>
          <p:cNvSpPr>
            <a:spLocks noChangeArrowheads="1"/>
          </p:cNvSpPr>
          <p:nvPr/>
        </p:nvSpPr>
        <p:spPr bwMode="auto">
          <a:xfrm>
            <a:off x="7472398" y="2112560"/>
            <a:ext cx="614589" cy="288214"/>
          </a:xfrm>
          <a:prstGeom prst="rect">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grpSp>
        <p:nvGrpSpPr>
          <p:cNvPr id="10" name="组合 9"/>
          <p:cNvGrpSpPr/>
          <p:nvPr/>
        </p:nvGrpSpPr>
        <p:grpSpPr>
          <a:xfrm>
            <a:off x="6425034" y="2560960"/>
            <a:ext cx="4239218" cy="3310563"/>
            <a:chOff x="6425034" y="2560960"/>
            <a:chExt cx="4239218" cy="3310563"/>
          </a:xfrm>
        </p:grpSpPr>
        <p:pic>
          <p:nvPicPr>
            <p:cNvPr id="8" name="图片 7" descr="图片包含 屏幕截图&#10;&#10;描述已自动生成"/>
            <p:cNvPicPr>
              <a:picLocks noChangeAspect="1"/>
            </p:cNvPicPr>
            <p:nvPr/>
          </p:nvPicPr>
          <p:blipFill rotWithShape="1">
            <a:blip r:embed="rId2">
              <a:extLst>
                <a:ext uri="{28A0092B-C50C-407E-A947-70E740481C1C}">
                  <a14:useLocalDpi xmlns:a14="http://schemas.microsoft.com/office/drawing/2010/main" val="0"/>
                </a:ext>
              </a:extLst>
            </a:blip>
            <a:srcRect b="15553"/>
            <a:stretch>
              <a:fillRect/>
            </a:stretch>
          </p:blipFill>
          <p:spPr>
            <a:xfrm>
              <a:off x="6425035" y="2560960"/>
              <a:ext cx="4239217" cy="3056963"/>
            </a:xfrm>
            <a:prstGeom prst="rect">
              <a:avLst/>
            </a:prstGeom>
          </p:spPr>
        </p:pic>
        <p:pic>
          <p:nvPicPr>
            <p:cNvPr id="19" name="图片 18" descr="图片包含 屏幕截图&#10;&#10;描述已自动生成"/>
            <p:cNvPicPr>
              <a:picLocks noChangeAspect="1"/>
            </p:cNvPicPr>
            <p:nvPr/>
          </p:nvPicPr>
          <p:blipFill rotWithShape="1">
            <a:blip r:embed="rId2">
              <a:extLst>
                <a:ext uri="{28A0092B-C50C-407E-A947-70E740481C1C}">
                  <a14:useLocalDpi xmlns:a14="http://schemas.microsoft.com/office/drawing/2010/main" val="0"/>
                </a:ext>
              </a:extLst>
            </a:blip>
            <a:srcRect t="92362"/>
            <a:stretch>
              <a:fillRect/>
            </a:stretch>
          </p:blipFill>
          <p:spPr>
            <a:xfrm>
              <a:off x="6425034" y="5595009"/>
              <a:ext cx="4239217" cy="276514"/>
            </a:xfrm>
            <a:prstGeom prst="rect">
              <a:avLst/>
            </a:prstGeom>
          </p:spPr>
        </p:pic>
      </p:grpSp>
      <p:sp>
        <p:nvSpPr>
          <p:cNvPr id="23" name="矩形 22"/>
          <p:cNvSpPr>
            <a:spLocks noChangeArrowheads="1"/>
          </p:cNvSpPr>
          <p:nvPr/>
        </p:nvSpPr>
        <p:spPr bwMode="auto">
          <a:xfrm>
            <a:off x="6492145" y="5558142"/>
            <a:ext cx="2811246" cy="276514"/>
          </a:xfrm>
          <a:prstGeom prst="rect">
            <a:avLst/>
          </a:prstGeom>
          <a:noFill/>
          <a:ln w="28575" algn="ctr">
            <a:solidFill>
              <a:schemeClr val="accent2"/>
            </a:solidFill>
            <a:rou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5" name="箭头: 左 14"/>
          <p:cNvSpPr/>
          <p:nvPr/>
        </p:nvSpPr>
        <p:spPr>
          <a:xfrm>
            <a:off x="9439478" y="5597834"/>
            <a:ext cx="322509" cy="216733"/>
          </a:xfrm>
          <a:prstGeom prst="lef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4187601"/>
            <a:ext cx="10515600" cy="1482959"/>
          </a:xfrm>
        </p:spPr>
        <p:txBody>
          <a:bodyPr>
            <a:normAutofit/>
          </a:bodyPr>
          <a:lstStyle/>
          <a:p>
            <a:r>
              <a:rPr lang="en-US" altLang="zh-CN" sz="4800" b="1" dirty="0">
                <a:latin typeface="微软雅黑" panose="020B0503020204020204" pitchFamily="34" charset="-122"/>
                <a:ea typeface="微软雅黑" panose="020B0503020204020204" pitchFamily="34" charset="-122"/>
              </a:rPr>
              <a:t>Writing An Academic Paper</a:t>
            </a:r>
            <a:br>
              <a:rPr lang="en-US" altLang="zh-CN" sz="4800" b="1" dirty="0">
                <a:latin typeface="微软雅黑" panose="020B0503020204020204" pitchFamily="34" charset="-122"/>
                <a:ea typeface="微软雅黑" panose="020B0503020204020204" pitchFamily="34" charset="-122"/>
              </a:rPr>
            </a:br>
            <a:r>
              <a:rPr lang="en-US" altLang="zh-CN" sz="4800" b="1" dirty="0">
                <a:latin typeface="微软雅黑" panose="020B0503020204020204" pitchFamily="34" charset="-122"/>
                <a:ea typeface="微软雅黑" panose="020B0503020204020204" pitchFamily="34" charset="-122"/>
              </a:rPr>
              <a:t>-</a:t>
            </a:r>
            <a:r>
              <a:rPr lang="en-US" altLang="zh-CN" sz="3600" b="1" dirty="0">
                <a:solidFill>
                  <a:srgbClr val="00B050"/>
                </a:solidFill>
                <a:latin typeface="微软雅黑" panose="020B0503020204020204" pitchFamily="34" charset="-122"/>
                <a:ea typeface="微软雅黑" panose="020B0503020204020204" pitchFamily="34" charset="-122"/>
              </a:rPr>
              <a:t>From </a:t>
            </a:r>
            <a:r>
              <a:rPr lang="en-US" altLang="zh-CN" sz="3600" dirty="0">
                <a:solidFill>
                  <a:srgbClr val="00B050"/>
                </a:solidFill>
                <a:latin typeface="微软雅黑" panose="020B0503020204020204" pitchFamily="34" charset="-122"/>
              </a:rPr>
              <a:t>a</a:t>
            </a:r>
            <a:r>
              <a:rPr lang="zh-CN" altLang="en-US" sz="3600" dirty="0">
                <a:solidFill>
                  <a:srgbClr val="00B050"/>
                </a:solidFill>
                <a:latin typeface="微软雅黑" panose="020B0503020204020204" pitchFamily="34" charset="-122"/>
              </a:rPr>
              <a:t> </a:t>
            </a:r>
            <a:r>
              <a:rPr lang="en-US" altLang="zh-CN" sz="3600" dirty="0">
                <a:solidFill>
                  <a:srgbClr val="00B050"/>
                </a:solidFill>
                <a:latin typeface="微软雅黑" panose="020B0503020204020204" pitchFamily="34" charset="-122"/>
              </a:rPr>
              <a:t>publisher’s</a:t>
            </a:r>
            <a:r>
              <a:rPr lang="zh-CN" altLang="en-US" sz="3600" dirty="0">
                <a:solidFill>
                  <a:srgbClr val="00B050"/>
                </a:solidFill>
                <a:latin typeface="微软雅黑" panose="020B0503020204020204" pitchFamily="34" charset="-122"/>
              </a:rPr>
              <a:t> </a:t>
            </a:r>
            <a:r>
              <a:rPr lang="en-US" altLang="zh-CN" sz="3600" dirty="0">
                <a:solidFill>
                  <a:srgbClr val="00B050"/>
                </a:solidFill>
                <a:latin typeface="微软雅黑" panose="020B0503020204020204" pitchFamily="34" charset="-122"/>
              </a:rPr>
              <a:t>perspective</a:t>
            </a:r>
            <a:endParaRPr lang="zh-CN" altLang="en-US" sz="3600" dirty="0">
              <a:solidFill>
                <a:srgbClr val="00B050"/>
              </a:solidFill>
              <a:latin typeface="微软雅黑" panose="020B0503020204020204" pitchFamily="34" charset="-122"/>
            </a:endParaRPr>
          </a:p>
        </p:txBody>
      </p:sp>
      <p:sp>
        <p:nvSpPr>
          <p:cNvPr id="5" name="椭圆形标注 4"/>
          <p:cNvSpPr/>
          <p:nvPr/>
        </p:nvSpPr>
        <p:spPr>
          <a:xfrm>
            <a:off x="4764198" y="1106600"/>
            <a:ext cx="3553055" cy="2411220"/>
          </a:xfrm>
          <a:prstGeom prst="wedgeEllipseCallout">
            <a:avLst/>
          </a:prstGeom>
          <a:solidFill>
            <a:srgbClr val="066E75"/>
          </a:solidFill>
          <a:ln>
            <a:solidFill>
              <a:srgbClr val="066E75"/>
            </a:solidFill>
          </a:ln>
        </p:spPr>
        <p:style>
          <a:lnRef idx="2">
            <a:schemeClr val="accent1">
              <a:shade val="50000"/>
            </a:schemeClr>
          </a:lnRef>
          <a:fillRef idx="1">
            <a:schemeClr val="accent1"/>
          </a:fillRef>
          <a:effectRef idx="0">
            <a:schemeClr val="accent1"/>
          </a:effectRef>
          <a:fontRef idx="minor">
            <a:schemeClr val="lt1"/>
          </a:fontRef>
        </p:style>
        <p:txBody>
          <a:bodyPr lIns="71755"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rPr>
              <a:t>如何写好一篇合乎规范、易</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rPr>
              <a:t>受</a:t>
            </a: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rPr>
              <a:t>主编青睐的论文</a:t>
            </a: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mn-ea"/>
              </a:rPr>
              <a:t>？</a:t>
            </a:r>
            <a:endParaRPr kumimoji="0" lang="zh-CN" altLang="en-US" sz="1800" b="1" i="0" u="none" strike="noStrike" kern="1200" cap="none" spc="0" normalizeH="0" baseline="0" noProof="0" dirty="0">
              <a:ln>
                <a:noFill/>
              </a:ln>
              <a:solidFill>
                <a:srgbClr val="E7E6E6"/>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论文类型（社会科学）</a:t>
            </a:r>
            <a:endParaRPr lang="zh-CN" altLang="en-US" dirty="0"/>
          </a:p>
        </p:txBody>
      </p:sp>
      <p:sp>
        <p:nvSpPr>
          <p:cNvPr id="7" name="内容占位符 6"/>
          <p:cNvSpPr>
            <a:spLocks noGrp="1"/>
          </p:cNvSpPr>
          <p:nvPr>
            <p:ph idx="1"/>
          </p:nvPr>
        </p:nvSpPr>
        <p:spPr>
          <a:xfrm>
            <a:off x="1556238" y="1683173"/>
            <a:ext cx="2883877" cy="447562"/>
          </a:xfrm>
        </p:spPr>
        <p:txBody>
          <a:bodyPr>
            <a:noAutofit/>
          </a:bodyPr>
          <a:lstStyle/>
          <a:p>
            <a:pPr marL="0" indent="0">
              <a:buNone/>
            </a:pPr>
            <a:r>
              <a:rPr lang="en-US" altLang="zh-CN" sz="2800" b="1" dirty="0">
                <a:solidFill>
                  <a:schemeClr val="accent2"/>
                </a:solidFill>
              </a:rPr>
              <a:t>Research Paper</a:t>
            </a:r>
            <a:endParaRPr lang="en-US" altLang="zh-CN" sz="2800" b="1" dirty="0">
              <a:solidFill>
                <a:schemeClr val="accent2"/>
              </a:solidFill>
            </a:endParaRPr>
          </a:p>
        </p:txBody>
      </p:sp>
      <p:pic>
        <p:nvPicPr>
          <p:cNvPr id="12" name="Picture 2" descr=" "/>
          <p:cNvPicPr>
            <a:picLocks noChangeAspect="1" noChangeArrowheads="1"/>
          </p:cNvPicPr>
          <p:nvPr/>
        </p:nvPicPr>
        <p:blipFill rotWithShape="1">
          <a:blip r:embed="rId1">
            <a:extLst>
              <a:ext uri="{28A0092B-C50C-407E-A947-70E740481C1C}">
                <a14:useLocalDpi xmlns:a14="http://schemas.microsoft.com/office/drawing/2010/main" val="0"/>
              </a:ext>
            </a:extLst>
          </a:blip>
          <a:srcRect l="64173" t="19790" r="26065" b="20630"/>
          <a:stretch>
            <a:fillRect/>
          </a:stretch>
        </p:blipFill>
        <p:spPr bwMode="auto">
          <a:xfrm>
            <a:off x="838200" y="1612835"/>
            <a:ext cx="656492" cy="517900"/>
          </a:xfrm>
          <a:prstGeom prst="rect">
            <a:avLst/>
          </a:prstGeom>
          <a:noFill/>
          <a:extLst>
            <a:ext uri="{909E8E84-426E-40DD-AFC4-6F175D3DCCD1}">
              <a14:hiddenFill xmlns:a14="http://schemas.microsoft.com/office/drawing/2010/main">
                <a:solidFill>
                  <a:srgbClr val="FFFFFF"/>
                </a:solidFill>
              </a14:hiddenFill>
            </a:ext>
          </a:extLst>
        </p:spPr>
      </p:pic>
      <p:sp>
        <p:nvSpPr>
          <p:cNvPr id="13" name="内容占位符 6"/>
          <p:cNvSpPr txBox="1"/>
          <p:nvPr/>
        </p:nvSpPr>
        <p:spPr>
          <a:xfrm>
            <a:off x="1556238" y="3655581"/>
            <a:ext cx="3609651" cy="4475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GB" altLang="zh-CN" sz="2800" b="1" i="0" u="none" strike="noStrike" kern="1200" cap="none" spc="0" normalizeH="0" baseline="0" noProof="0" dirty="0">
                <a:ln>
                  <a:noFill/>
                </a:ln>
                <a:solidFill>
                  <a:srgbClr val="077E87"/>
                </a:solidFill>
                <a:effectLst/>
                <a:uLnTx/>
                <a:uFillTx/>
                <a:latin typeface="Arial" panose="020B0604020202020204" pitchFamily="34" charset="0"/>
                <a:ea typeface="微软雅黑" panose="020B0503020204020204" pitchFamily="34" charset="-122"/>
                <a:cs typeface="Arial" panose="020B0604020202020204" pitchFamily="34" charset="0"/>
              </a:rPr>
              <a:t>Literature Review</a:t>
            </a:r>
            <a:endParaRPr kumimoji="0" lang="zh-CN" altLang="en-US" sz="2800" b="1" i="0" u="none" strike="noStrike" kern="1200" cap="none" spc="0" normalizeH="0" baseline="0" noProof="0" dirty="0">
              <a:ln>
                <a:noFill/>
              </a:ln>
              <a:solidFill>
                <a:srgbClr val="077E87"/>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14" name="Picture 2" descr=" "/>
          <p:cNvPicPr>
            <a:picLocks noChangeAspect="1" noChangeArrowheads="1"/>
          </p:cNvPicPr>
          <p:nvPr/>
        </p:nvPicPr>
        <p:blipFill rotWithShape="1">
          <a:blip r:embed="rId1">
            <a:extLst>
              <a:ext uri="{28A0092B-C50C-407E-A947-70E740481C1C}">
                <a14:useLocalDpi xmlns:a14="http://schemas.microsoft.com/office/drawing/2010/main" val="0"/>
              </a:ext>
            </a:extLst>
          </a:blip>
          <a:srcRect l="64173" t="19790" r="26065" b="20630"/>
          <a:stretch>
            <a:fillRect/>
          </a:stretch>
        </p:blipFill>
        <p:spPr bwMode="auto">
          <a:xfrm>
            <a:off x="838200" y="3579447"/>
            <a:ext cx="656492" cy="517900"/>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1556238" y="2130735"/>
            <a:ext cx="4053254" cy="78752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研究型论文，涉及建模、测试、市场调研、数据分析、实证研究等</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 name="文本框 15"/>
          <p:cNvSpPr txBox="1"/>
          <p:nvPr/>
        </p:nvSpPr>
        <p:spPr>
          <a:xfrm>
            <a:off x="1556238" y="4097347"/>
            <a:ext cx="4053254" cy="78752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文献综述</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文献评论，主要目的是为了注释或评论某一特定领域的文献</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7" name="内容占位符 6"/>
          <p:cNvSpPr txBox="1"/>
          <p:nvPr/>
        </p:nvSpPr>
        <p:spPr>
          <a:xfrm>
            <a:off x="6582510" y="1688969"/>
            <a:ext cx="2883877" cy="4475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GB" altLang="zh-CN" sz="22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微软雅黑" panose="020B0503020204020204" pitchFamily="34" charset="-122"/>
                <a:cs typeface="Arial" panose="020B0604020202020204" pitchFamily="34" charset="0"/>
              </a:rPr>
              <a:t>Case Study</a:t>
            </a:r>
            <a:endParaRPr kumimoji="0" lang="zh-CN" altLang="en-US" sz="2200" b="1" i="0" u="none" strike="noStrike" kern="1200" cap="none" spc="0" normalizeH="0" baseline="0" noProof="0" dirty="0">
              <a:ln>
                <a:noFill/>
              </a:ln>
              <a:solidFill>
                <a:srgbClr val="5B9BD5">
                  <a:lumMod val="50000"/>
                </a:srgb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7"/>
          <p:cNvSpPr txBox="1"/>
          <p:nvPr/>
        </p:nvSpPr>
        <p:spPr>
          <a:xfrm>
            <a:off x="6582510" y="2130735"/>
            <a:ext cx="4053254" cy="78752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案例研究，主要描述实际案例或经验，具有一定的针对性和特殊性</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0" name="内容占位符 6"/>
          <p:cNvSpPr txBox="1"/>
          <p:nvPr/>
        </p:nvSpPr>
        <p:spPr>
          <a:xfrm>
            <a:off x="6582510" y="3655581"/>
            <a:ext cx="2883877" cy="4475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rPr>
              <a:t>其他</a:t>
            </a:r>
            <a:endParaRPr kumimoji="0" lang="zh-CN" altLang="en-US" sz="2200" b="0" i="0" u="none" strike="noStrike" kern="1200" cap="none" spc="0" normalizeH="0" baseline="0" noProof="0" dirty="0">
              <a:ln>
                <a:noFill/>
              </a:ln>
              <a:solidFill>
                <a:prstClr val="black">
                  <a:lumMod val="75000"/>
                  <a:lumOff val="25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20"/>
          <p:cNvSpPr txBox="1"/>
          <p:nvPr/>
        </p:nvSpPr>
        <p:spPr>
          <a:xfrm>
            <a:off x="6582509" y="4097347"/>
            <a:ext cx="4053253" cy="152618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GB"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Technical Paper</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（技术型论文）</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GB"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Conceptual Paper</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（理论</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概念型论文）</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GB"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General Review</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（一般性评论）</a:t>
            </a:r>
            <a:endParaRPr kumimoji="0" lang="en-GB"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GB"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Viewpoint</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（观点）</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696" y="467386"/>
            <a:ext cx="10410371" cy="753460"/>
          </a:xfrm>
        </p:spPr>
        <p:txBody>
          <a:bodyPr>
            <a:normAutofit/>
          </a:bodyPr>
          <a:lstStyle/>
          <a:p>
            <a:r>
              <a:rPr lang="en-US" altLang="zh-CN" b="1" dirty="0"/>
              <a:t>Research Paper Structure</a:t>
            </a:r>
            <a:endParaRPr lang="zh-CN" altLang="en-US" b="1" dirty="0"/>
          </a:p>
        </p:txBody>
      </p:sp>
      <p:graphicFrame>
        <p:nvGraphicFramePr>
          <p:cNvPr id="5" name="内容占位符 4"/>
          <p:cNvGraphicFramePr>
            <a:graphicFrameLocks noGrp="1"/>
          </p:cNvGraphicFramePr>
          <p:nvPr>
            <p:ph idx="1"/>
          </p:nvPr>
        </p:nvGraphicFramePr>
        <p:xfrm>
          <a:off x="838200" y="1395167"/>
          <a:ext cx="10515600" cy="478179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6929100" y="1250425"/>
            <a:ext cx="3665377" cy="4910386"/>
          </a:xfrm>
          <a:prstGeom prst="rect">
            <a:avLst/>
          </a:prstGeom>
        </p:spPr>
      </p:pic>
      <p:pic>
        <p:nvPicPr>
          <p:cNvPr id="13" name="图片 12"/>
          <p:cNvPicPr>
            <a:picLocks noChangeAspect="1"/>
          </p:cNvPicPr>
          <p:nvPr/>
        </p:nvPicPr>
        <p:blipFill>
          <a:blip r:embed="rId2"/>
          <a:stretch>
            <a:fillRect/>
          </a:stretch>
        </p:blipFill>
        <p:spPr>
          <a:xfrm>
            <a:off x="1722474" y="898611"/>
            <a:ext cx="3769978" cy="5867489"/>
          </a:xfrm>
          <a:prstGeom prst="rect">
            <a:avLst/>
          </a:prstGeom>
        </p:spPr>
      </p:pic>
      <p:sp>
        <p:nvSpPr>
          <p:cNvPr id="2" name="标题 1"/>
          <p:cNvSpPr>
            <a:spLocks noGrp="1"/>
          </p:cNvSpPr>
          <p:nvPr>
            <p:ph type="title"/>
          </p:nvPr>
        </p:nvSpPr>
        <p:spPr>
          <a:xfrm>
            <a:off x="7021466" y="4897918"/>
            <a:ext cx="3183053" cy="2711975"/>
          </a:xfrm>
        </p:spPr>
        <p:txBody>
          <a:bodyPr>
            <a:normAutofit/>
          </a:bodyPr>
          <a:lstStyle/>
          <a:p>
            <a:r>
              <a:rPr lang="zh-CN" altLang="en-US" b="1" dirty="0"/>
              <a:t>结构速览实例</a:t>
            </a:r>
            <a:endParaRPr lang="zh-CN" altLang="en-US" b="1" dirty="0"/>
          </a:p>
        </p:txBody>
      </p:sp>
      <p:sp>
        <p:nvSpPr>
          <p:cNvPr id="14" name="文本框 13"/>
          <p:cNvSpPr txBox="1"/>
          <p:nvPr/>
        </p:nvSpPr>
        <p:spPr>
          <a:xfrm>
            <a:off x="1722474" y="358721"/>
            <a:ext cx="327354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charset="-122"/>
                <a:cs typeface="Arial" panose="020B0604020202020204" pitchFamily="34" charset="0"/>
              </a:rPr>
              <a:t>The effect of advertising strategies on a short video platform: evidence from TikTok</a:t>
            </a:r>
            <a:endParaRPr kumimoji="0" lang="zh-CN" altLang="en-US" sz="12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charset="-122"/>
              <a:cs typeface="Arial" panose="020B0604020202020204" pitchFamily="34" charset="0"/>
            </a:endParaRPr>
          </a:p>
        </p:txBody>
      </p:sp>
      <p:sp>
        <p:nvSpPr>
          <p:cNvPr id="16" name="流程图: 可选过程 15"/>
          <p:cNvSpPr/>
          <p:nvPr/>
        </p:nvSpPr>
        <p:spPr>
          <a:xfrm>
            <a:off x="1573619" y="358721"/>
            <a:ext cx="3540641" cy="461665"/>
          </a:xfrm>
          <a:prstGeom prst="flowChartAlternateProcess">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文本框 18"/>
          <p:cNvSpPr txBox="1"/>
          <p:nvPr/>
        </p:nvSpPr>
        <p:spPr>
          <a:xfrm>
            <a:off x="6836735" y="604094"/>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
        <p:nvSpPr>
          <p:cNvPr id="20" name="文本框 19"/>
          <p:cNvSpPr txBox="1"/>
          <p:nvPr/>
        </p:nvSpPr>
        <p:spPr>
          <a:xfrm>
            <a:off x="6697729" y="347560"/>
            <a:ext cx="476514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charset="-122"/>
                <a:cs typeface="Arial" panose="020B0604020202020204" pitchFamily="34" charset="0"/>
              </a:rPr>
              <a:t>How TikTok leads users to flow experience: investigating the effects of technology affordances with user experience level and video length as moderators</a:t>
            </a:r>
            <a:endParaRPr kumimoji="0" lang="zh-CN" altLang="en-US" sz="1200" b="0" i="0" u="none" strike="noStrike" kern="1200" cap="none" spc="0" normalizeH="0" baseline="0" noProof="0" dirty="0">
              <a:ln>
                <a:noFill/>
              </a:ln>
              <a:solidFill>
                <a:prstClr val="black"/>
              </a:solidFill>
              <a:effectLst/>
              <a:uLnTx/>
              <a:uFillTx/>
              <a:latin typeface="Arial" panose="020B0604020202020204" pitchFamily="34" charset="0"/>
              <a:ea typeface="等线" panose="02010600030101010101" charset="-122"/>
              <a:cs typeface="Arial" panose="020B0604020202020204" pitchFamily="34" charset="0"/>
            </a:endParaRPr>
          </a:p>
        </p:txBody>
      </p:sp>
      <p:sp>
        <p:nvSpPr>
          <p:cNvPr id="21" name="流程图: 可选过程 20"/>
          <p:cNvSpPr/>
          <p:nvPr/>
        </p:nvSpPr>
        <p:spPr>
          <a:xfrm>
            <a:off x="6697729" y="327095"/>
            <a:ext cx="4765139" cy="646331"/>
          </a:xfrm>
          <a:prstGeom prst="flowChartAlternateProcess">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Writing Priorities </a:t>
            </a:r>
            <a:endParaRPr lang="zh-CN" altLang="en-US" b="1" dirty="0"/>
          </a:p>
        </p:txBody>
      </p:sp>
      <p:graphicFrame>
        <p:nvGraphicFramePr>
          <p:cNvPr id="5" name="内容占位符 4"/>
          <p:cNvGraphicFramePr>
            <a:graphicFrameLocks noGrp="1"/>
          </p:cNvGraphicFramePr>
          <p:nvPr>
            <p:ph idx="1"/>
          </p:nvPr>
        </p:nvGraphicFramePr>
        <p:xfrm>
          <a:off x="838200" y="1395167"/>
          <a:ext cx="10515600" cy="478179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文本框 5"/>
          <p:cNvSpPr txBox="1"/>
          <p:nvPr/>
        </p:nvSpPr>
        <p:spPr>
          <a:xfrm>
            <a:off x="4553146" y="3601398"/>
            <a:ext cx="312906" cy="369332"/>
          </a:xfrm>
          <a:prstGeom prst="rect">
            <a:avLst/>
          </a:prstGeom>
          <a:noFill/>
          <a:ln w="28575">
            <a:solidFill>
              <a:schemeClr val="accent2"/>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ED7D31"/>
                </a:solidFill>
                <a:effectLst/>
                <a:uLnTx/>
                <a:uFillTx/>
                <a:latin typeface="Arial" panose="020B0604020202020204" pitchFamily="34" charset="0"/>
                <a:ea typeface="懐訪体" panose="020B0600050302020204" pitchFamily="34" charset="-122"/>
                <a:cs typeface="Arial" panose="020B0604020202020204" pitchFamily="34" charset="0"/>
              </a:rPr>
              <a:t>1</a:t>
            </a:r>
            <a:endParaRPr kumimoji="0" lang="zh-CN" altLang="en-US" sz="1800" b="1" i="0" u="none" strike="noStrike" kern="1200" cap="none" spc="0" normalizeH="0" baseline="0" noProof="0" dirty="0">
              <a:ln>
                <a:noFill/>
              </a:ln>
              <a:solidFill>
                <a:srgbClr val="ED7D31"/>
              </a:solidFill>
              <a:effectLst/>
              <a:uLnTx/>
              <a:uFillTx/>
              <a:latin typeface="Arial" panose="020B0604020202020204" pitchFamily="34" charset="0"/>
              <a:ea typeface="懐訪体" panose="020B0600050302020204" pitchFamily="34" charset="-122"/>
              <a:cs typeface="Arial" panose="020B0604020202020204" pitchFamily="34" charset="0"/>
            </a:endParaRPr>
          </a:p>
        </p:txBody>
      </p:sp>
      <p:sp>
        <p:nvSpPr>
          <p:cNvPr id="7" name="矩形: 圆角 6"/>
          <p:cNvSpPr/>
          <p:nvPr/>
        </p:nvSpPr>
        <p:spPr>
          <a:xfrm>
            <a:off x="8154186" y="1969281"/>
            <a:ext cx="2865748" cy="3667948"/>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8" name="左中括号 7"/>
          <p:cNvSpPr/>
          <p:nvPr/>
        </p:nvSpPr>
        <p:spPr>
          <a:xfrm>
            <a:off x="8587819" y="3421930"/>
            <a:ext cx="207389" cy="1300899"/>
          </a:xfrm>
          <a:prstGeom prst="leftBracket">
            <a:avLst/>
          </a:prstGeom>
          <a:ln w="28575"/>
        </p:spPr>
        <p:style>
          <a:lnRef idx="1">
            <a:schemeClr val="accent2"/>
          </a:lnRef>
          <a:fillRef idx="0">
            <a:schemeClr val="accent2"/>
          </a:fillRef>
          <a:effectRef idx="0">
            <a:schemeClr val="accent2"/>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5391" y="404015"/>
            <a:ext cx="10515600" cy="753460"/>
          </a:xfrm>
        </p:spPr>
        <p:txBody>
          <a:bodyPr>
            <a:normAutofit/>
          </a:bodyPr>
          <a:lstStyle/>
          <a:p>
            <a:r>
              <a:rPr lang="en-US" altLang="zh-CN" sz="2800" b="1" dirty="0"/>
              <a:t>Methodology</a:t>
            </a:r>
            <a:endParaRPr lang="zh-CN" altLang="en-US" sz="2800" b="1" dirty="0"/>
          </a:p>
        </p:txBody>
      </p:sp>
      <p:sp>
        <p:nvSpPr>
          <p:cNvPr id="33" name="文本占位符 2"/>
          <p:cNvSpPr txBox="1"/>
          <p:nvPr/>
        </p:nvSpPr>
        <p:spPr>
          <a:xfrm>
            <a:off x="3278119" y="1426737"/>
            <a:ext cx="8075972" cy="12583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主编调研：大多数的缺陷通常在论文的哪个部分？</a:t>
            </a:r>
            <a:endParaRPr kumimoji="0" lang="zh-CN" alt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A</a:t>
            </a:r>
            <a:r>
              <a:rPr kumimoji="0" lang="zh-CN" altLang="en-US"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       方法：</a:t>
            </a:r>
            <a:r>
              <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55</a:t>
            </a:r>
            <a:r>
              <a:rPr kumimoji="0" lang="zh-CN" altLang="en-US"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B</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       讨论：</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24</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C</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       结果：</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21</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D</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       引言：</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0</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圆角矩形 4"/>
          <p:cNvSpPr/>
          <p:nvPr/>
        </p:nvSpPr>
        <p:spPr bwMode="auto">
          <a:xfrm>
            <a:off x="3296992" y="3720956"/>
            <a:ext cx="5834549" cy="414329"/>
          </a:xfrm>
          <a:prstGeom prst="roundRect">
            <a:avLst/>
          </a:prstGeom>
          <a:ln w="28575">
            <a:solidFill>
              <a:srgbClr val="49AFA0"/>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提供足够的信息，以便读者能够重复试验或推导过程</a:t>
            </a:r>
            <a:endParaRPr kumimoji="0" lang="zh-CN" altLang="en-US" sz="18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nvGrpSpPr>
          <p:cNvPr id="11" name="组合 10"/>
          <p:cNvGrpSpPr/>
          <p:nvPr/>
        </p:nvGrpSpPr>
        <p:grpSpPr>
          <a:xfrm>
            <a:off x="941895" y="2757386"/>
            <a:ext cx="1796202" cy="352396"/>
            <a:chOff x="7559815" y="706207"/>
            <a:chExt cx="2398342" cy="470529"/>
          </a:xfrm>
          <a:solidFill>
            <a:schemeClr val="bg1">
              <a:lumMod val="95000"/>
            </a:schemeClr>
          </a:solidFill>
        </p:grpSpPr>
        <p:sp>
          <p:nvSpPr>
            <p:cNvPr id="34" name="矩形: 圆角 33"/>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Introduction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2" name="组合 11"/>
          <p:cNvGrpSpPr/>
          <p:nvPr/>
        </p:nvGrpSpPr>
        <p:grpSpPr>
          <a:xfrm>
            <a:off x="941917" y="3171716"/>
            <a:ext cx="1796180" cy="352396"/>
            <a:chOff x="7559845" y="1291759"/>
            <a:chExt cx="2398313" cy="470529"/>
          </a:xfrm>
          <a:solidFill>
            <a:schemeClr val="bg1">
              <a:lumMod val="95000"/>
            </a:schemeClr>
          </a:solidFill>
        </p:grpSpPr>
        <p:sp>
          <p:nvSpPr>
            <p:cNvPr id="31" name="矩形: 圆角 30"/>
            <p:cNvSpPr/>
            <p:nvPr/>
          </p:nvSpPr>
          <p:spPr>
            <a:xfrm>
              <a:off x="7559845" y="1291759"/>
              <a:ext cx="2398313"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2" name="矩形: 圆角 6"/>
            <p:cNvSpPr txBox="1"/>
            <p:nvPr/>
          </p:nvSpPr>
          <p:spPr>
            <a:xfrm>
              <a:off x="7573626" y="1305540"/>
              <a:ext cx="2370751"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US"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L</a:t>
              </a:r>
              <a:r>
                <a:rPr kumimoji="0" lang="en-US"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iterature Review</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23" name="矩形: 圆角 22"/>
          <p:cNvSpPr/>
          <p:nvPr/>
        </p:nvSpPr>
        <p:spPr>
          <a:xfrm>
            <a:off x="941895" y="3586046"/>
            <a:ext cx="1796202" cy="352396"/>
          </a:xfrm>
          <a:prstGeom prst="roundRect">
            <a:avLst>
              <a:gd name="adj" fmla="val 10000"/>
            </a:avLst>
          </a:prstGeom>
          <a:solidFill>
            <a:srgbClr val="C7E6E0"/>
          </a:solid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4" name="矩形: 圆角 8"/>
          <p:cNvSpPr txBox="1"/>
          <p:nvPr/>
        </p:nvSpPr>
        <p:spPr>
          <a:xfrm>
            <a:off x="952216" y="3596367"/>
            <a:ext cx="1775560" cy="331754"/>
          </a:xfrm>
          <a:prstGeom prst="rect">
            <a:avLst/>
          </a:prstGeom>
          <a:solidFill>
            <a:srgbClr val="C7E6E0"/>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altLang="zh-CN" sz="1400" b="0" i="0" u="none" strike="noStrike" kern="1200" cap="none" spc="0" normalizeH="0" baseline="0" noProof="0" dirty="0">
                <a:ln>
                  <a:noFill/>
                </a:ln>
                <a:solidFill>
                  <a:srgbClr val="ED7D31"/>
                </a:solidFill>
                <a:effectLst/>
                <a:uLnTx/>
                <a:uFillTx/>
                <a:latin typeface="Arial" panose="020B0604020202020204"/>
                <a:ea typeface="微软雅黑" panose="020B0503020204020204" pitchFamily="34" charset="-122"/>
                <a:cs typeface="Arial" panose="020B0604020202020204"/>
              </a:rPr>
              <a:t>Methodology</a:t>
            </a:r>
            <a:endPar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endParaRPr>
          </a:p>
        </p:txBody>
      </p:sp>
      <p:grpSp>
        <p:nvGrpSpPr>
          <p:cNvPr id="14" name="组合 13"/>
          <p:cNvGrpSpPr/>
          <p:nvPr/>
        </p:nvGrpSpPr>
        <p:grpSpPr>
          <a:xfrm>
            <a:off x="941895" y="4000376"/>
            <a:ext cx="1796202" cy="352396"/>
            <a:chOff x="7559815" y="2445517"/>
            <a:chExt cx="2398342" cy="470529"/>
          </a:xfrm>
          <a:solidFill>
            <a:schemeClr val="bg1">
              <a:lumMod val="95000"/>
            </a:schemeClr>
          </a:solidFill>
        </p:grpSpPr>
        <p:sp>
          <p:nvSpPr>
            <p:cNvPr id="21" name="矩形: 圆角 20"/>
            <p:cNvSpPr/>
            <p:nvPr/>
          </p:nvSpPr>
          <p:spPr>
            <a:xfrm>
              <a:off x="7559815" y="244551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2" name="矩形: 圆角 10"/>
            <p:cNvSpPr txBox="1"/>
            <p:nvPr/>
          </p:nvSpPr>
          <p:spPr>
            <a:xfrm>
              <a:off x="7573596" y="245929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a:ln>
                    <a:noFill/>
                  </a:ln>
                  <a:solidFill>
                    <a:prstClr val="black">
                      <a:lumMod val="50000"/>
                      <a:lumOff val="50000"/>
                    </a:prstClr>
                  </a:solidFill>
                  <a:effectLst/>
                  <a:uLnTx/>
                  <a:uFillTx/>
                  <a:latin typeface="Arial" panose="020B0604020202020204"/>
                  <a:ea typeface="+mn-ea"/>
                  <a:cs typeface="Arial" panose="020B0604020202020204"/>
                </a:rPr>
                <a:t>Results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5" name="组合 14"/>
          <p:cNvGrpSpPr/>
          <p:nvPr/>
        </p:nvGrpSpPr>
        <p:grpSpPr>
          <a:xfrm>
            <a:off x="941895" y="4413247"/>
            <a:ext cx="1796202" cy="352396"/>
            <a:chOff x="7559815" y="3015858"/>
            <a:chExt cx="2398342" cy="470529"/>
          </a:xfrm>
          <a:solidFill>
            <a:schemeClr val="bg1">
              <a:lumMod val="95000"/>
            </a:schemeClr>
          </a:solidFill>
        </p:grpSpPr>
        <p:sp>
          <p:nvSpPr>
            <p:cNvPr id="19" name="矩形: 圆角 18"/>
            <p:cNvSpPr/>
            <p:nvPr/>
          </p:nvSpPr>
          <p:spPr>
            <a:xfrm>
              <a:off x="7559815" y="30158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0" name="矩形: 圆角 12"/>
            <p:cNvSpPr txBox="1"/>
            <p:nvPr/>
          </p:nvSpPr>
          <p:spPr>
            <a:xfrm>
              <a:off x="7573596" y="30296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Discussion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6" name="组合 15"/>
          <p:cNvGrpSpPr/>
          <p:nvPr/>
        </p:nvGrpSpPr>
        <p:grpSpPr>
          <a:xfrm>
            <a:off x="941895" y="4826118"/>
            <a:ext cx="1796202" cy="352396"/>
            <a:chOff x="7559815" y="3605058"/>
            <a:chExt cx="2398342" cy="470529"/>
          </a:xfrm>
          <a:solidFill>
            <a:schemeClr val="bg1">
              <a:lumMod val="95000"/>
            </a:schemeClr>
          </a:solidFill>
        </p:grpSpPr>
        <p:sp>
          <p:nvSpPr>
            <p:cNvPr id="17" name="矩形: 圆角 16"/>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8"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a:ln>
                    <a:noFill/>
                  </a:ln>
                  <a:solidFill>
                    <a:prstClr val="black">
                      <a:lumMod val="50000"/>
                      <a:lumOff val="50000"/>
                    </a:prstClr>
                  </a:solidFill>
                  <a:effectLst/>
                  <a:uLnTx/>
                  <a:uFillTx/>
                  <a:latin typeface="Arial" panose="020B0604020202020204"/>
                  <a:ea typeface="+mn-ea"/>
                  <a:cs typeface="Arial" panose="020B0604020202020204"/>
                </a:rPr>
                <a:t>Conclusions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7" name="组合 36"/>
          <p:cNvGrpSpPr/>
          <p:nvPr/>
        </p:nvGrpSpPr>
        <p:grpSpPr>
          <a:xfrm>
            <a:off x="941895" y="2343056"/>
            <a:ext cx="1796202" cy="352396"/>
            <a:chOff x="7559815" y="706207"/>
            <a:chExt cx="2398342" cy="470529"/>
          </a:xfrm>
          <a:solidFill>
            <a:schemeClr val="bg1">
              <a:lumMod val="95000"/>
            </a:schemeClr>
          </a:solidFill>
        </p:grpSpPr>
        <p:sp>
          <p:nvSpPr>
            <p:cNvPr id="38" name="矩形: 圆角 37"/>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0" name="组合 39"/>
          <p:cNvGrpSpPr/>
          <p:nvPr/>
        </p:nvGrpSpPr>
        <p:grpSpPr>
          <a:xfrm>
            <a:off x="941895" y="1514396"/>
            <a:ext cx="1796202" cy="352396"/>
            <a:chOff x="7559815" y="706207"/>
            <a:chExt cx="2398342" cy="470529"/>
          </a:xfrm>
          <a:solidFill>
            <a:schemeClr val="bg1">
              <a:lumMod val="95000"/>
            </a:schemeClr>
          </a:solidFill>
        </p:grpSpPr>
        <p:sp>
          <p:nvSpPr>
            <p:cNvPr id="41" name="矩形: 圆角 40"/>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3" name="组合 42"/>
          <p:cNvGrpSpPr/>
          <p:nvPr/>
        </p:nvGrpSpPr>
        <p:grpSpPr>
          <a:xfrm>
            <a:off x="941895" y="1928726"/>
            <a:ext cx="1796202" cy="352396"/>
            <a:chOff x="7559815" y="706207"/>
            <a:chExt cx="2398342" cy="470529"/>
          </a:xfrm>
          <a:solidFill>
            <a:schemeClr val="bg1">
              <a:lumMod val="95000"/>
            </a:schemeClr>
          </a:solidFill>
        </p:grpSpPr>
        <p:sp>
          <p:nvSpPr>
            <p:cNvPr id="44" name="矩形: 圆角 43"/>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6" name="组合 45"/>
          <p:cNvGrpSpPr/>
          <p:nvPr/>
        </p:nvGrpSpPr>
        <p:grpSpPr>
          <a:xfrm>
            <a:off x="941895" y="5238989"/>
            <a:ext cx="1796202" cy="352396"/>
            <a:chOff x="7559815" y="3605058"/>
            <a:chExt cx="2398342" cy="470529"/>
          </a:xfrm>
          <a:solidFill>
            <a:schemeClr val="bg1">
              <a:lumMod val="95000"/>
            </a:schemeClr>
          </a:solidFill>
        </p:grpSpPr>
        <p:sp>
          <p:nvSpPr>
            <p:cNvPr id="47" name="矩形: 圆角 46"/>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9" name="组合 48"/>
          <p:cNvGrpSpPr/>
          <p:nvPr/>
        </p:nvGrpSpPr>
        <p:grpSpPr>
          <a:xfrm>
            <a:off x="941895" y="5651860"/>
            <a:ext cx="1796202" cy="352396"/>
            <a:chOff x="7559815" y="3605058"/>
            <a:chExt cx="2398342" cy="470529"/>
          </a:xfrm>
          <a:solidFill>
            <a:schemeClr val="bg1">
              <a:lumMod val="95000"/>
            </a:schemeClr>
          </a:solidFill>
        </p:grpSpPr>
        <p:sp>
          <p:nvSpPr>
            <p:cNvPr id="50" name="矩形: 圆角 49"/>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1"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4" name="文本框 3"/>
          <p:cNvSpPr txBox="1"/>
          <p:nvPr/>
        </p:nvSpPr>
        <p:spPr>
          <a:xfrm>
            <a:off x="3227539" y="2710471"/>
            <a:ext cx="6058485" cy="87440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Arial" panose="020B0604020202020204" pitchFamily="34" charset="0"/>
              </a:rPr>
              <a:t>内容：</a:t>
            </a:r>
            <a:r>
              <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(1)</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如何收集和得出数据？</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a:t>
            </a:r>
            <a:r>
              <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(2)</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如何分析数据？</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mn-cs"/>
              </a:rPr>
              <a:t>文字</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：描述准确、详尽、清晰</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文本框 2"/>
          <p:cNvSpPr txBox="1"/>
          <p:nvPr/>
        </p:nvSpPr>
        <p:spPr>
          <a:xfrm>
            <a:off x="3278119" y="4145685"/>
            <a:ext cx="8289768" cy="45890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Arial" panose="020B0604020202020204" pitchFamily="34" charset="0"/>
              </a:rPr>
              <a:t>原则：</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全面、短小、简洁，一般而言不需要图片或数据；</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pic>
        <p:nvPicPr>
          <p:cNvPr id="7" name="图片 6"/>
          <p:cNvPicPr>
            <a:picLocks noChangeAspect="1"/>
          </p:cNvPicPr>
          <p:nvPr/>
        </p:nvPicPr>
        <p:blipFill>
          <a:blip r:embed="rId1"/>
          <a:stretch>
            <a:fillRect/>
          </a:stretch>
        </p:blipFill>
        <p:spPr>
          <a:xfrm>
            <a:off x="10001555" y="1658264"/>
            <a:ext cx="1528045" cy="2218885"/>
          </a:xfrm>
          <a:prstGeom prst="rect">
            <a:avLst/>
          </a:prstGeom>
          <a:effectLst>
            <a:outerShdw blurRad="139700" sx="102000" sy="102000" algn="ctr" rotWithShape="0">
              <a:prstClr val="black">
                <a:alpha val="40000"/>
              </a:prstClr>
            </a:outerShdw>
          </a:effectLst>
        </p:spPr>
      </p:pic>
      <p:sp>
        <p:nvSpPr>
          <p:cNvPr id="5" name="矩形: 圆角 4"/>
          <p:cNvSpPr/>
          <p:nvPr/>
        </p:nvSpPr>
        <p:spPr>
          <a:xfrm>
            <a:off x="3296992" y="4919076"/>
            <a:ext cx="5989032" cy="828980"/>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kumimoji="0" lang="zh-CN" altLang="en-US" sz="18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mn-cs"/>
              </a:rPr>
              <a:t>创新：</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对研究方法进行创新或借鉴其他学科的方法。</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1" cstate="print">
            <a:extLst>
              <a:ext uri="{28A0092B-C50C-407E-A947-70E740481C1C}">
                <a14:useLocalDpi xmlns:a14="http://schemas.microsoft.com/office/drawing/2010/main" val="0"/>
              </a:ext>
            </a:extLst>
          </a:blip>
          <a:srcRect l="6664" t="932" r="6317" b="1"/>
          <a:stretch>
            <a:fillRect/>
          </a:stretch>
        </p:blipFill>
        <p:spPr>
          <a:xfrm>
            <a:off x="7045135" y="809153"/>
            <a:ext cx="3424351" cy="2052000"/>
          </a:xfrm>
          <a:prstGeom prst="rect">
            <a:avLst/>
          </a:prstGeom>
          <a:effectLst/>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15297" r="15172"/>
          <a:stretch>
            <a:fillRect/>
          </a:stretch>
        </p:blipFill>
        <p:spPr>
          <a:xfrm>
            <a:off x="1832991" y="809153"/>
            <a:ext cx="3424353" cy="2052000"/>
          </a:xfrm>
          <a:prstGeom prst="rect">
            <a:avLst/>
          </a:prstGeom>
          <a:effectLst/>
        </p:spPr>
      </p:pic>
      <p:pic>
        <p:nvPicPr>
          <p:cNvPr id="19" name="图片 18" descr="图片包含 定居者, 书写用具, 钢笔&#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r="337" b="10356"/>
          <a:stretch>
            <a:fillRect/>
          </a:stretch>
        </p:blipFill>
        <p:spPr>
          <a:xfrm>
            <a:off x="1831905" y="3625591"/>
            <a:ext cx="3425379" cy="2052000"/>
          </a:xfrm>
          <a:prstGeom prst="rect">
            <a:avLst/>
          </a:prstGeom>
          <a:effectLst/>
        </p:spPr>
      </p:pic>
      <p:sp>
        <p:nvSpPr>
          <p:cNvPr id="23" name="矩形 22"/>
          <p:cNvSpPr/>
          <p:nvPr/>
        </p:nvSpPr>
        <p:spPr>
          <a:xfrm>
            <a:off x="1831905" y="2861154"/>
            <a:ext cx="3424353" cy="395782"/>
          </a:xfrm>
          <a:prstGeom prst="rect">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微软雅黑" panose="020B0503020204020204" pitchFamily="34" charset="-122"/>
                <a:ea typeface="微软雅黑" panose="020B0503020204020204" pitchFamily="34" charset="-122"/>
              </a:rPr>
              <a:t>Emerald</a:t>
            </a:r>
            <a:r>
              <a:rPr lang="zh-CN" altLang="en-US" dirty="0">
                <a:solidFill>
                  <a:schemeClr val="bg1"/>
                </a:solidFill>
                <a:latin typeface="微软雅黑" panose="020B0503020204020204" pitchFamily="34" charset="-122"/>
                <a:ea typeface="微软雅黑" panose="020B0503020204020204" pitchFamily="34" charset="-122"/>
              </a:rPr>
              <a:t>资源介绍</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8" name="矩形 167"/>
          <p:cNvSpPr/>
          <p:nvPr/>
        </p:nvSpPr>
        <p:spPr>
          <a:xfrm>
            <a:off x="1831905" y="5677591"/>
            <a:ext cx="3423269" cy="395782"/>
          </a:xfrm>
          <a:prstGeom prst="rect">
            <a:avLst/>
          </a:prstGeom>
          <a:solidFill>
            <a:srgbClr val="70AD4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英文学术论文写作</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9" name="矩形 168"/>
          <p:cNvSpPr/>
          <p:nvPr/>
        </p:nvSpPr>
        <p:spPr>
          <a:xfrm>
            <a:off x="7045135" y="2861153"/>
            <a:ext cx="3424330" cy="395783"/>
          </a:xfrm>
          <a:prstGeom prst="rect">
            <a:avLst/>
          </a:prstGeom>
          <a:solidFill>
            <a:srgbClr val="70AD4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数据库平台使用</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7" name="图片 26" descr="图片包含 电子产品&#10;&#10;描述已自动生成"/>
          <p:cNvPicPr>
            <a:picLocks noChangeAspect="1"/>
          </p:cNvPicPr>
          <p:nvPr/>
        </p:nvPicPr>
        <p:blipFill rotWithShape="1">
          <a:blip r:embed="rId4">
            <a:alphaModFix amt="70000"/>
            <a:extLst>
              <a:ext uri="{28A0092B-C50C-407E-A947-70E740481C1C}">
                <a14:useLocalDpi xmlns:a14="http://schemas.microsoft.com/office/drawing/2010/main" val="0"/>
              </a:ext>
            </a:extLst>
          </a:blip>
          <a:srcRect l="4583"/>
          <a:stretch>
            <a:fillRect/>
          </a:stretch>
        </p:blipFill>
        <p:spPr>
          <a:xfrm>
            <a:off x="7045156" y="3626247"/>
            <a:ext cx="3426415" cy="2052000"/>
          </a:xfrm>
          <a:prstGeom prst="rect">
            <a:avLst/>
          </a:prstGeom>
          <a:effectLst/>
        </p:spPr>
      </p:pic>
      <p:sp>
        <p:nvSpPr>
          <p:cNvPr id="174" name="矩形 173"/>
          <p:cNvSpPr/>
          <p:nvPr/>
        </p:nvSpPr>
        <p:spPr>
          <a:xfrm>
            <a:off x="7045665" y="5677591"/>
            <a:ext cx="3423269" cy="395782"/>
          </a:xfrm>
          <a:prstGeom prst="rect">
            <a:avLst/>
          </a:prstGeom>
          <a:solidFill>
            <a:srgbClr val="70AD47">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国际期刊投稿</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2240765" y="329179"/>
            <a:ext cx="8848149" cy="6383678"/>
            <a:chOff x="3162807" y="34406"/>
            <a:chExt cx="8190994" cy="6822901"/>
          </a:xfrm>
        </p:grpSpPr>
        <p:grpSp>
          <p:nvGrpSpPr>
            <p:cNvPr id="58" name="组合 57"/>
            <p:cNvGrpSpPr/>
            <p:nvPr/>
          </p:nvGrpSpPr>
          <p:grpSpPr>
            <a:xfrm>
              <a:off x="3162807" y="34406"/>
              <a:ext cx="7839334" cy="2299946"/>
              <a:chOff x="3038897" y="2247900"/>
              <a:chExt cx="8051526" cy="2362200"/>
            </a:xfrm>
          </p:grpSpPr>
          <p:pic>
            <p:nvPicPr>
              <p:cNvPr id="70" name="图片 69"/>
              <p:cNvPicPr>
                <a:picLocks noChangeAspect="1"/>
              </p:cNvPicPr>
              <p:nvPr/>
            </p:nvPicPr>
            <p:blipFill>
              <a:blip r:embed="rId1"/>
              <a:stretch>
                <a:fillRect/>
              </a:stretch>
            </p:blipFill>
            <p:spPr>
              <a:xfrm>
                <a:off x="3038897" y="2247900"/>
                <a:ext cx="6943725" cy="2362200"/>
              </a:xfrm>
              <a:prstGeom prst="rect">
                <a:avLst/>
              </a:prstGeom>
            </p:spPr>
          </p:pic>
          <p:sp>
            <p:nvSpPr>
              <p:cNvPr id="87" name="矩形: 圆角 86"/>
              <p:cNvSpPr/>
              <p:nvPr/>
            </p:nvSpPr>
            <p:spPr>
              <a:xfrm>
                <a:off x="4146698" y="2781883"/>
                <a:ext cx="2736111" cy="209409"/>
              </a:xfrm>
              <a:prstGeom prst="round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8" name="文本框 87"/>
              <p:cNvSpPr txBox="1"/>
              <p:nvPr/>
            </p:nvSpPr>
            <p:spPr>
              <a:xfrm>
                <a:off x="10039329" y="2713413"/>
                <a:ext cx="1051094" cy="3187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研究背景</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grpSp>
        <p:grpSp>
          <p:nvGrpSpPr>
            <p:cNvPr id="59" name="组合 58"/>
            <p:cNvGrpSpPr/>
            <p:nvPr/>
          </p:nvGrpSpPr>
          <p:grpSpPr>
            <a:xfrm>
              <a:off x="3182300" y="2136853"/>
              <a:ext cx="8171501" cy="4720454"/>
              <a:chOff x="3098994" y="1345046"/>
              <a:chExt cx="8392683" cy="4848225"/>
            </a:xfrm>
          </p:grpSpPr>
          <p:pic>
            <p:nvPicPr>
              <p:cNvPr id="60" name="图片 59"/>
              <p:cNvPicPr>
                <a:picLocks noChangeAspect="1"/>
              </p:cNvPicPr>
              <p:nvPr/>
            </p:nvPicPr>
            <p:blipFill>
              <a:blip r:embed="rId2"/>
              <a:stretch>
                <a:fillRect/>
              </a:stretch>
            </p:blipFill>
            <p:spPr>
              <a:xfrm>
                <a:off x="3098994" y="1345046"/>
                <a:ext cx="6762750" cy="4848225"/>
              </a:xfrm>
              <a:prstGeom prst="rect">
                <a:avLst/>
              </a:prstGeom>
            </p:spPr>
          </p:pic>
          <p:sp>
            <p:nvSpPr>
              <p:cNvPr id="61" name="矩形: 圆角 60"/>
              <p:cNvSpPr/>
              <p:nvPr/>
            </p:nvSpPr>
            <p:spPr>
              <a:xfrm>
                <a:off x="3792890" y="1444131"/>
                <a:ext cx="4055166" cy="214488"/>
              </a:xfrm>
              <a:prstGeom prst="round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文本框 61"/>
              <p:cNvSpPr txBox="1"/>
              <p:nvPr/>
            </p:nvSpPr>
            <p:spPr>
              <a:xfrm>
                <a:off x="10033908" y="1936041"/>
                <a:ext cx="1436033" cy="54250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阐释研究对象的合理性</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63" name="矩形: 圆角 62"/>
              <p:cNvSpPr/>
              <p:nvPr/>
            </p:nvSpPr>
            <p:spPr>
              <a:xfrm>
                <a:off x="5030850" y="2244894"/>
                <a:ext cx="4788204" cy="252028"/>
              </a:xfrm>
              <a:prstGeom prst="round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4" name="文本框 63"/>
              <p:cNvSpPr txBox="1"/>
              <p:nvPr/>
            </p:nvSpPr>
            <p:spPr>
              <a:xfrm>
                <a:off x="10027643" y="1415135"/>
                <a:ext cx="1437375" cy="3187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指明研究对象</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65" name="矩形: 圆角 64"/>
              <p:cNvSpPr/>
              <p:nvPr/>
            </p:nvSpPr>
            <p:spPr>
              <a:xfrm>
                <a:off x="3402403" y="2631553"/>
                <a:ext cx="3790409" cy="252028"/>
              </a:xfrm>
              <a:prstGeom prst="round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6" name="文本框 65"/>
              <p:cNvSpPr txBox="1"/>
              <p:nvPr/>
            </p:nvSpPr>
            <p:spPr>
              <a:xfrm>
                <a:off x="10035223" y="2609600"/>
                <a:ext cx="1437375" cy="3187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数据来源</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67" name="矩形: 圆角 66"/>
              <p:cNvSpPr/>
              <p:nvPr/>
            </p:nvSpPr>
            <p:spPr>
              <a:xfrm>
                <a:off x="3172031" y="3299979"/>
                <a:ext cx="6666308" cy="1967259"/>
              </a:xfrm>
              <a:prstGeom prst="roundRect">
                <a:avLst>
                  <a:gd name="adj" fmla="val 4842"/>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8" name="文本框 67"/>
              <p:cNvSpPr txBox="1"/>
              <p:nvPr/>
            </p:nvSpPr>
            <p:spPr>
              <a:xfrm>
                <a:off x="10052965" y="3350661"/>
                <a:ext cx="1437375" cy="76623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详细介绍实验方法：抽样调查、问卷调查等</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69" name="文本框 68"/>
              <p:cNvSpPr txBox="1"/>
              <p:nvPr/>
            </p:nvSpPr>
            <p:spPr>
              <a:xfrm>
                <a:off x="10054302" y="5295991"/>
                <a:ext cx="1437375" cy="54250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对实验的补充说明</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gr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Results</a:t>
            </a:r>
            <a:endParaRPr lang="zh-CN" altLang="en-US" b="1" dirty="0"/>
          </a:p>
        </p:txBody>
      </p:sp>
      <p:sp>
        <p:nvSpPr>
          <p:cNvPr id="33" name="文本占位符 2"/>
          <p:cNvSpPr txBox="1"/>
          <p:nvPr/>
        </p:nvSpPr>
        <p:spPr>
          <a:xfrm>
            <a:off x="3125705" y="1866792"/>
            <a:ext cx="8674410" cy="3888122"/>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60000"/>
              </a:lnSpc>
              <a:spcBef>
                <a:spcPts val="0"/>
              </a:spcBef>
              <a:spcAft>
                <a:spcPts val="0"/>
              </a:spcAft>
              <a:buClrTx/>
              <a:buSzTx/>
              <a:buFont typeface="Arial" panose="020B0604020202020204" pitchFamily="34" charset="0"/>
              <a:buNone/>
              <a:defRPr/>
            </a:pPr>
            <a:r>
              <a:rPr kumimoji="0" lang="en-US" altLang="zh-CN"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Results</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是论文贡献的集中体现，是整篇论文的立足点</a:t>
            </a:r>
            <a:endParaRPr kumimoji="0" lang="en-US" altLang="zh-CN"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160000"/>
              </a:lnSpc>
              <a:spcBef>
                <a:spcPts val="0"/>
              </a:spcBef>
              <a:spcAft>
                <a:spcPts val="0"/>
              </a:spcAft>
              <a:buClrTx/>
              <a:buSzTx/>
              <a:buFont typeface="+mj-ea"/>
              <a:buAutoNum type="circleNumDbPlain"/>
              <a:defRPr/>
            </a:pPr>
            <a:r>
              <a:rPr kumimoji="0" lang="zh-CN" altLang="en-US" sz="21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Arial" panose="020B0604020202020204" pitchFamily="34" charset="0"/>
              </a:rPr>
              <a:t>介绍</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en-US" altLang="zh-CN"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logical</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en-US" altLang="zh-CN"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chronological</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21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Arial" panose="020B0604020202020204" pitchFamily="34" charset="0"/>
              </a:rPr>
              <a:t>简要</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描述</a:t>
            </a:r>
            <a:r>
              <a:rPr kumimoji="0" lang="zh-CN" altLang="en-US" sz="21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重要的</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实验、调研或观察结果（一般而言，论文要传递给读者的最主要信息只有</a:t>
            </a:r>
            <a:r>
              <a:rPr kumimoji="0" lang="en-US" altLang="zh-CN"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1</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条）；</a:t>
            </a:r>
            <a:endParaRPr kumimoji="0" lang="en-US" altLang="zh-CN"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160000"/>
              </a:lnSpc>
              <a:spcBef>
                <a:spcPts val="0"/>
              </a:spcBef>
              <a:spcAft>
                <a:spcPts val="0"/>
              </a:spcAft>
              <a:buClrTx/>
              <a:buSzTx/>
              <a:buFont typeface="+mj-ea"/>
              <a:buAutoNum type="circleNumDbPlain"/>
              <a:defRPr/>
            </a:pPr>
            <a:r>
              <a:rPr kumimoji="0" lang="zh-CN" altLang="en-US" sz="21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Arial" panose="020B0604020202020204" pitchFamily="34" charset="0"/>
              </a:rPr>
              <a:t>评论：</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对结果的</a:t>
            </a:r>
            <a:r>
              <a:rPr kumimoji="0" lang="zh-CN" altLang="en-US" sz="21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Arial" panose="020B0604020202020204" pitchFamily="34" charset="0"/>
              </a:rPr>
              <a:t>简要</a:t>
            </a:r>
            <a:r>
              <a:rPr kumimoji="0" lang="zh-CN" altLang="en-US" sz="21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说明、解释、与模型或他人结果的比较等。</a:t>
            </a:r>
            <a:endParaRPr kumimoji="0" lang="en-US" altLang="zh-CN" sz="2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60000"/>
              </a:lnSpc>
              <a:spcBef>
                <a:spcPts val="1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60000"/>
              </a:lnSpc>
              <a:spcBef>
                <a:spcPts val="1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60000"/>
              </a:lnSpc>
              <a:spcBef>
                <a:spcPts val="1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图表</a:t>
            </a:r>
            <a:r>
              <a:rPr kumimoji="0" lang="en-US" altLang="zh-CN" sz="2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2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文字：避免重复描述；数据尽可能完整</a:t>
            </a:r>
            <a:endParaRPr kumimoji="0" lang="en-US" altLang="zh-CN" sz="2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60000"/>
              </a:lnSpc>
              <a:spcBef>
                <a:spcPts val="1000"/>
              </a:spcBef>
              <a:spcAft>
                <a:spcPts val="0"/>
              </a:spcAft>
              <a:buClrTx/>
              <a:buSzTx/>
              <a:buFont typeface="Arial" panose="020B0604020202020204" pitchFamily="34" charset="0"/>
              <a:buNone/>
              <a:defRPr/>
            </a:pPr>
            <a:endParaRPr kumimoji="0" lang="zh-CN" altLang="en-US" sz="2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3" name="组合 12"/>
          <p:cNvGrpSpPr/>
          <p:nvPr/>
        </p:nvGrpSpPr>
        <p:grpSpPr>
          <a:xfrm>
            <a:off x="941895" y="2757386"/>
            <a:ext cx="1796202" cy="352396"/>
            <a:chOff x="7559815" y="706207"/>
            <a:chExt cx="2398342" cy="470529"/>
          </a:xfrm>
          <a:solidFill>
            <a:schemeClr val="bg1">
              <a:lumMod val="95000"/>
            </a:schemeClr>
          </a:solidFill>
        </p:grpSpPr>
        <p:sp>
          <p:nvSpPr>
            <p:cNvPr id="14" name="矩形: 圆角 13"/>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Introduction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6" name="组合 15"/>
          <p:cNvGrpSpPr/>
          <p:nvPr/>
        </p:nvGrpSpPr>
        <p:grpSpPr>
          <a:xfrm>
            <a:off x="941917" y="3171716"/>
            <a:ext cx="1796180" cy="352396"/>
            <a:chOff x="7559845" y="1291759"/>
            <a:chExt cx="2398313" cy="470529"/>
          </a:xfrm>
          <a:solidFill>
            <a:schemeClr val="bg1">
              <a:lumMod val="95000"/>
            </a:schemeClr>
          </a:solidFill>
        </p:grpSpPr>
        <p:sp>
          <p:nvSpPr>
            <p:cNvPr id="17" name="矩形: 圆角 16"/>
            <p:cNvSpPr/>
            <p:nvPr/>
          </p:nvSpPr>
          <p:spPr>
            <a:xfrm>
              <a:off x="7559845" y="1291759"/>
              <a:ext cx="2398313"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8" name="矩形: 圆角 6"/>
            <p:cNvSpPr txBox="1"/>
            <p:nvPr/>
          </p:nvSpPr>
          <p:spPr>
            <a:xfrm>
              <a:off x="7573626" y="1305540"/>
              <a:ext cx="2370751"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US"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Literature Review</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9" name="组合 18"/>
          <p:cNvGrpSpPr/>
          <p:nvPr/>
        </p:nvGrpSpPr>
        <p:grpSpPr>
          <a:xfrm>
            <a:off x="941895" y="3586046"/>
            <a:ext cx="1796202" cy="352396"/>
            <a:chOff x="7559815" y="1865747"/>
            <a:chExt cx="2398342" cy="470529"/>
          </a:xfrm>
          <a:solidFill>
            <a:srgbClr val="C7E6E0"/>
          </a:solidFill>
        </p:grpSpPr>
        <p:sp>
          <p:nvSpPr>
            <p:cNvPr id="20" name="矩形: 圆角 19"/>
            <p:cNvSpPr/>
            <p:nvPr/>
          </p:nvSpPr>
          <p:spPr>
            <a:xfrm>
              <a:off x="7559815" y="186574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1" name="矩形: 圆角 8"/>
            <p:cNvSpPr txBox="1"/>
            <p:nvPr/>
          </p:nvSpPr>
          <p:spPr>
            <a:xfrm>
              <a:off x="7573596" y="187952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Methodology</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23" name="矩形: 圆角 22"/>
          <p:cNvSpPr/>
          <p:nvPr/>
        </p:nvSpPr>
        <p:spPr>
          <a:xfrm>
            <a:off x="941895" y="4000375"/>
            <a:ext cx="1796202" cy="352396"/>
          </a:xfrm>
          <a:prstGeom prst="roundRect">
            <a:avLst>
              <a:gd name="adj" fmla="val 10000"/>
            </a:avLst>
          </a:prstGeom>
          <a:solidFill>
            <a:srgbClr val="C7E6E0"/>
          </a:solid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4" name="矩形: 圆角 10"/>
          <p:cNvSpPr txBox="1"/>
          <p:nvPr/>
        </p:nvSpPr>
        <p:spPr>
          <a:xfrm>
            <a:off x="952217" y="4010697"/>
            <a:ext cx="1775560" cy="331754"/>
          </a:xfrm>
          <a:prstGeom prst="rect">
            <a:avLst/>
          </a:prstGeom>
          <a:solidFill>
            <a:srgbClr val="C7E6E0"/>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rPr>
              <a:t>Results</a:t>
            </a:r>
            <a:endPar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endParaRPr>
          </a:p>
        </p:txBody>
      </p:sp>
      <p:grpSp>
        <p:nvGrpSpPr>
          <p:cNvPr id="31" name="组合 30"/>
          <p:cNvGrpSpPr/>
          <p:nvPr/>
        </p:nvGrpSpPr>
        <p:grpSpPr>
          <a:xfrm>
            <a:off x="941895" y="4413247"/>
            <a:ext cx="1796202" cy="352396"/>
            <a:chOff x="7559815" y="3015858"/>
            <a:chExt cx="2398342" cy="470529"/>
          </a:xfrm>
          <a:solidFill>
            <a:schemeClr val="bg1">
              <a:lumMod val="95000"/>
            </a:schemeClr>
          </a:solidFill>
        </p:grpSpPr>
        <p:sp>
          <p:nvSpPr>
            <p:cNvPr id="32" name="矩形: 圆角 31"/>
            <p:cNvSpPr/>
            <p:nvPr/>
          </p:nvSpPr>
          <p:spPr>
            <a:xfrm>
              <a:off x="7559815" y="30158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 name="矩形: 圆角 12"/>
            <p:cNvSpPr txBox="1"/>
            <p:nvPr/>
          </p:nvSpPr>
          <p:spPr>
            <a:xfrm>
              <a:off x="7573596" y="30296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Discussion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5" name="组合 34"/>
          <p:cNvGrpSpPr/>
          <p:nvPr/>
        </p:nvGrpSpPr>
        <p:grpSpPr>
          <a:xfrm>
            <a:off x="941895" y="4826118"/>
            <a:ext cx="1796202" cy="352396"/>
            <a:chOff x="7559815" y="3605058"/>
            <a:chExt cx="2398342" cy="470529"/>
          </a:xfrm>
          <a:solidFill>
            <a:schemeClr val="bg1">
              <a:lumMod val="95000"/>
            </a:schemeClr>
          </a:solidFill>
        </p:grpSpPr>
        <p:sp>
          <p:nvSpPr>
            <p:cNvPr id="36" name="矩形: 圆角 35"/>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a:ln>
                    <a:noFill/>
                  </a:ln>
                  <a:solidFill>
                    <a:prstClr val="black">
                      <a:lumMod val="50000"/>
                      <a:lumOff val="50000"/>
                    </a:prstClr>
                  </a:solidFill>
                  <a:effectLst/>
                  <a:uLnTx/>
                  <a:uFillTx/>
                  <a:latin typeface="Arial" panose="020B0604020202020204"/>
                  <a:ea typeface="+mn-ea"/>
                  <a:cs typeface="Arial" panose="020B0604020202020204"/>
                </a:rPr>
                <a:t>Conclusions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8" name="组合 37"/>
          <p:cNvGrpSpPr/>
          <p:nvPr/>
        </p:nvGrpSpPr>
        <p:grpSpPr>
          <a:xfrm>
            <a:off x="941895" y="2343056"/>
            <a:ext cx="1796202" cy="352396"/>
            <a:chOff x="7559815" y="706207"/>
            <a:chExt cx="2398342" cy="470529"/>
          </a:xfrm>
          <a:solidFill>
            <a:schemeClr val="bg1">
              <a:lumMod val="95000"/>
            </a:schemeClr>
          </a:solidFill>
        </p:grpSpPr>
        <p:sp>
          <p:nvSpPr>
            <p:cNvPr id="39" name="矩形: 圆角 38"/>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1" name="组合 40"/>
          <p:cNvGrpSpPr/>
          <p:nvPr/>
        </p:nvGrpSpPr>
        <p:grpSpPr>
          <a:xfrm>
            <a:off x="941895" y="1514396"/>
            <a:ext cx="1796202" cy="352396"/>
            <a:chOff x="7559815" y="706207"/>
            <a:chExt cx="2398342" cy="470529"/>
          </a:xfrm>
          <a:solidFill>
            <a:schemeClr val="bg1">
              <a:lumMod val="95000"/>
            </a:schemeClr>
          </a:solidFill>
        </p:grpSpPr>
        <p:sp>
          <p:nvSpPr>
            <p:cNvPr id="42" name="矩形: 圆角 41"/>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3"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4" name="组合 43"/>
          <p:cNvGrpSpPr/>
          <p:nvPr/>
        </p:nvGrpSpPr>
        <p:grpSpPr>
          <a:xfrm>
            <a:off x="941895" y="1928726"/>
            <a:ext cx="1796202" cy="352396"/>
            <a:chOff x="7559815" y="706207"/>
            <a:chExt cx="2398342" cy="470529"/>
          </a:xfrm>
          <a:solidFill>
            <a:schemeClr val="bg1">
              <a:lumMod val="95000"/>
            </a:schemeClr>
          </a:solidFill>
        </p:grpSpPr>
        <p:sp>
          <p:nvSpPr>
            <p:cNvPr id="45" name="矩形: 圆角 44"/>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7" name="组合 46"/>
          <p:cNvGrpSpPr/>
          <p:nvPr/>
        </p:nvGrpSpPr>
        <p:grpSpPr>
          <a:xfrm>
            <a:off x="941895" y="5238989"/>
            <a:ext cx="1796202" cy="352396"/>
            <a:chOff x="7559815" y="3605058"/>
            <a:chExt cx="2398342" cy="470529"/>
          </a:xfrm>
          <a:solidFill>
            <a:schemeClr val="bg1">
              <a:lumMod val="95000"/>
            </a:schemeClr>
          </a:solidFill>
        </p:grpSpPr>
        <p:sp>
          <p:nvSpPr>
            <p:cNvPr id="48" name="矩形: 圆角 47"/>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50" name="组合 49"/>
          <p:cNvGrpSpPr/>
          <p:nvPr/>
        </p:nvGrpSpPr>
        <p:grpSpPr>
          <a:xfrm>
            <a:off x="941895" y="5651860"/>
            <a:ext cx="1796202" cy="352396"/>
            <a:chOff x="7559815" y="3605058"/>
            <a:chExt cx="2398342" cy="470529"/>
          </a:xfrm>
          <a:solidFill>
            <a:schemeClr val="bg1">
              <a:lumMod val="95000"/>
            </a:schemeClr>
          </a:solidFill>
        </p:grpSpPr>
        <p:sp>
          <p:nvSpPr>
            <p:cNvPr id="51" name="矩形: 圆角 50"/>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2"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5740592" y="2070201"/>
            <a:ext cx="6124837" cy="3052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2"/>
          <p:cNvPicPr>
            <a:picLocks noChangeAspect="1"/>
          </p:cNvPicPr>
          <p:nvPr/>
        </p:nvPicPr>
        <p:blipFill>
          <a:blip r:embed="rId2">
            <a:extLst>
              <a:ext uri="{28A0092B-C50C-407E-A947-70E740481C1C}">
                <a14:useLocalDpi xmlns:a14="http://schemas.microsoft.com/office/drawing/2010/main" val="0"/>
              </a:ext>
            </a:extLst>
          </a:blip>
          <a:srcRect r="19656"/>
          <a:stretch>
            <a:fillRect/>
          </a:stretch>
        </p:blipFill>
        <p:spPr bwMode="auto">
          <a:xfrm>
            <a:off x="153087" y="852741"/>
            <a:ext cx="5587505" cy="4977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Discussion</a:t>
            </a:r>
            <a:endParaRPr lang="zh-CN" altLang="en-US" b="1" dirty="0"/>
          </a:p>
        </p:txBody>
      </p:sp>
      <p:sp>
        <p:nvSpPr>
          <p:cNvPr id="33" name="文本占位符 2"/>
          <p:cNvSpPr txBox="1"/>
          <p:nvPr/>
        </p:nvSpPr>
        <p:spPr>
          <a:xfrm>
            <a:off x="3051064" y="3429000"/>
            <a:ext cx="7656286" cy="194959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en-US" altLang="zh-CN" sz="20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Arial" panose="020B0604020202020204" pitchFamily="34" charset="0"/>
              </a:rPr>
              <a:t>Discussion</a:t>
            </a:r>
            <a:r>
              <a:rPr kumimoji="0" lang="zh-CN" altLang="en-US" sz="20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Arial" panose="020B0604020202020204" pitchFamily="34" charset="0"/>
              </a:rPr>
              <a:t>的重要功能</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1</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、解释研究结果（</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address doubts</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），可对比</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联系其他研究；</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2</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、阐述研究结果的意义（</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Relate results to wider context</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3</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、说明研究局限性，点明未来研究方向；</a:t>
            </a: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1" name="组合 10"/>
          <p:cNvGrpSpPr/>
          <p:nvPr/>
        </p:nvGrpSpPr>
        <p:grpSpPr>
          <a:xfrm>
            <a:off x="941895" y="2757386"/>
            <a:ext cx="1796202" cy="352396"/>
            <a:chOff x="7559815" y="706207"/>
            <a:chExt cx="2398342" cy="470529"/>
          </a:xfrm>
          <a:solidFill>
            <a:schemeClr val="bg1">
              <a:lumMod val="95000"/>
            </a:schemeClr>
          </a:solidFill>
        </p:grpSpPr>
        <p:sp>
          <p:nvSpPr>
            <p:cNvPr id="12" name="矩形: 圆角 11"/>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Introduction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5" name="组合 14"/>
          <p:cNvGrpSpPr/>
          <p:nvPr/>
        </p:nvGrpSpPr>
        <p:grpSpPr>
          <a:xfrm>
            <a:off x="941917" y="3171716"/>
            <a:ext cx="1796180" cy="352396"/>
            <a:chOff x="7559845" y="1291759"/>
            <a:chExt cx="2398313" cy="470529"/>
          </a:xfrm>
          <a:solidFill>
            <a:schemeClr val="bg1">
              <a:lumMod val="95000"/>
            </a:schemeClr>
          </a:solidFill>
        </p:grpSpPr>
        <p:sp>
          <p:nvSpPr>
            <p:cNvPr id="16" name="矩形: 圆角 15"/>
            <p:cNvSpPr/>
            <p:nvPr/>
          </p:nvSpPr>
          <p:spPr>
            <a:xfrm>
              <a:off x="7559845" y="1291759"/>
              <a:ext cx="2398313"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7" name="矩形: 圆角 6"/>
            <p:cNvSpPr txBox="1"/>
            <p:nvPr/>
          </p:nvSpPr>
          <p:spPr>
            <a:xfrm>
              <a:off x="7573626" y="1305540"/>
              <a:ext cx="2370751"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US"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Literature Review</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8" name="组合 17"/>
          <p:cNvGrpSpPr/>
          <p:nvPr/>
        </p:nvGrpSpPr>
        <p:grpSpPr>
          <a:xfrm>
            <a:off x="941895" y="3586046"/>
            <a:ext cx="1796202" cy="352396"/>
            <a:chOff x="7559815" y="1865747"/>
            <a:chExt cx="2398342" cy="470529"/>
          </a:xfrm>
          <a:solidFill>
            <a:srgbClr val="C7E6E0"/>
          </a:solidFill>
        </p:grpSpPr>
        <p:sp>
          <p:nvSpPr>
            <p:cNvPr id="19" name="矩形: 圆角 18"/>
            <p:cNvSpPr/>
            <p:nvPr/>
          </p:nvSpPr>
          <p:spPr>
            <a:xfrm>
              <a:off x="7559815" y="186574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0" name="矩形: 圆角 8"/>
            <p:cNvSpPr txBox="1"/>
            <p:nvPr/>
          </p:nvSpPr>
          <p:spPr>
            <a:xfrm>
              <a:off x="7573596" y="187952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Methodology</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21" name="组合 20"/>
          <p:cNvGrpSpPr/>
          <p:nvPr/>
        </p:nvGrpSpPr>
        <p:grpSpPr>
          <a:xfrm>
            <a:off x="941895" y="4000376"/>
            <a:ext cx="1796202" cy="352396"/>
            <a:chOff x="7559815" y="2445517"/>
            <a:chExt cx="2398342" cy="470529"/>
          </a:xfrm>
          <a:solidFill>
            <a:srgbClr val="C7E6E0"/>
          </a:solidFill>
        </p:grpSpPr>
        <p:sp>
          <p:nvSpPr>
            <p:cNvPr id="22" name="矩形: 圆角 21"/>
            <p:cNvSpPr/>
            <p:nvPr/>
          </p:nvSpPr>
          <p:spPr>
            <a:xfrm>
              <a:off x="7559815" y="244551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3" name="矩形: 圆角 10"/>
            <p:cNvSpPr txBox="1"/>
            <p:nvPr/>
          </p:nvSpPr>
          <p:spPr>
            <a:xfrm>
              <a:off x="7573596" y="245929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a:ln>
                    <a:noFill/>
                  </a:ln>
                  <a:solidFill>
                    <a:prstClr val="black">
                      <a:lumMod val="50000"/>
                      <a:lumOff val="50000"/>
                    </a:prstClr>
                  </a:solidFill>
                  <a:effectLst/>
                  <a:uLnTx/>
                  <a:uFillTx/>
                  <a:latin typeface="Arial" panose="020B0604020202020204"/>
                  <a:ea typeface="+mn-ea"/>
                  <a:cs typeface="Arial" panose="020B0604020202020204"/>
                </a:rPr>
                <a:t>Results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31" name="矩形: 圆角 30"/>
          <p:cNvSpPr/>
          <p:nvPr/>
        </p:nvSpPr>
        <p:spPr>
          <a:xfrm>
            <a:off x="941895" y="4413247"/>
            <a:ext cx="1796202" cy="352396"/>
          </a:xfrm>
          <a:prstGeom prst="roundRect">
            <a:avLst>
              <a:gd name="adj" fmla="val 10000"/>
            </a:avLst>
          </a:prstGeom>
          <a:solidFill>
            <a:srgbClr val="C7E6E0"/>
          </a:solid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2" name="矩形: 圆角 12"/>
          <p:cNvSpPr txBox="1"/>
          <p:nvPr/>
        </p:nvSpPr>
        <p:spPr>
          <a:xfrm>
            <a:off x="952216" y="4423568"/>
            <a:ext cx="1775560" cy="331754"/>
          </a:xfrm>
          <a:prstGeom prst="rect">
            <a:avLst/>
          </a:prstGeom>
          <a:solidFill>
            <a:srgbClr val="C7E6E0"/>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rPr>
              <a:t>Discussion</a:t>
            </a:r>
            <a:endPar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endParaRPr>
          </a:p>
        </p:txBody>
      </p:sp>
      <p:grpSp>
        <p:nvGrpSpPr>
          <p:cNvPr id="34" name="组合 33"/>
          <p:cNvGrpSpPr/>
          <p:nvPr/>
        </p:nvGrpSpPr>
        <p:grpSpPr>
          <a:xfrm>
            <a:off x="941895" y="4826118"/>
            <a:ext cx="1796202" cy="352396"/>
            <a:chOff x="7559815" y="3605058"/>
            <a:chExt cx="2398342" cy="470529"/>
          </a:xfrm>
          <a:solidFill>
            <a:schemeClr val="bg1">
              <a:lumMod val="95000"/>
            </a:schemeClr>
          </a:solidFill>
        </p:grpSpPr>
        <p:sp>
          <p:nvSpPr>
            <p:cNvPr id="35" name="矩形: 圆角 34"/>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a:ln>
                    <a:noFill/>
                  </a:ln>
                  <a:solidFill>
                    <a:prstClr val="black">
                      <a:lumMod val="50000"/>
                      <a:lumOff val="50000"/>
                    </a:prstClr>
                  </a:solidFill>
                  <a:effectLst/>
                  <a:uLnTx/>
                  <a:uFillTx/>
                  <a:latin typeface="Arial" panose="020B0604020202020204"/>
                  <a:ea typeface="+mn-ea"/>
                  <a:cs typeface="Arial" panose="020B0604020202020204"/>
                </a:rPr>
                <a:t>Conclusions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7" name="组合 36"/>
          <p:cNvGrpSpPr/>
          <p:nvPr/>
        </p:nvGrpSpPr>
        <p:grpSpPr>
          <a:xfrm>
            <a:off x="941895" y="2343056"/>
            <a:ext cx="1796202" cy="352396"/>
            <a:chOff x="7559815" y="706207"/>
            <a:chExt cx="2398342" cy="470529"/>
          </a:xfrm>
          <a:solidFill>
            <a:schemeClr val="bg1">
              <a:lumMod val="95000"/>
            </a:schemeClr>
          </a:solidFill>
        </p:grpSpPr>
        <p:sp>
          <p:nvSpPr>
            <p:cNvPr id="38" name="矩形: 圆角 37"/>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0" name="组合 39"/>
          <p:cNvGrpSpPr/>
          <p:nvPr/>
        </p:nvGrpSpPr>
        <p:grpSpPr>
          <a:xfrm>
            <a:off x="941895" y="1514396"/>
            <a:ext cx="1796202" cy="352396"/>
            <a:chOff x="7559815" y="706207"/>
            <a:chExt cx="2398342" cy="470529"/>
          </a:xfrm>
          <a:solidFill>
            <a:schemeClr val="bg1">
              <a:lumMod val="95000"/>
            </a:schemeClr>
          </a:solidFill>
        </p:grpSpPr>
        <p:sp>
          <p:nvSpPr>
            <p:cNvPr id="41" name="矩形: 圆角 40"/>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3" name="组合 42"/>
          <p:cNvGrpSpPr/>
          <p:nvPr/>
        </p:nvGrpSpPr>
        <p:grpSpPr>
          <a:xfrm>
            <a:off x="941895" y="1928726"/>
            <a:ext cx="1796202" cy="352396"/>
            <a:chOff x="7559815" y="706207"/>
            <a:chExt cx="2398342" cy="470529"/>
          </a:xfrm>
          <a:solidFill>
            <a:schemeClr val="bg1">
              <a:lumMod val="95000"/>
            </a:schemeClr>
          </a:solidFill>
        </p:grpSpPr>
        <p:sp>
          <p:nvSpPr>
            <p:cNvPr id="44" name="矩形: 圆角 43"/>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6" name="组合 45"/>
          <p:cNvGrpSpPr/>
          <p:nvPr/>
        </p:nvGrpSpPr>
        <p:grpSpPr>
          <a:xfrm>
            <a:off x="941895" y="5238989"/>
            <a:ext cx="1796202" cy="352396"/>
            <a:chOff x="7559815" y="3605058"/>
            <a:chExt cx="2398342" cy="470529"/>
          </a:xfrm>
          <a:solidFill>
            <a:schemeClr val="bg1">
              <a:lumMod val="95000"/>
            </a:schemeClr>
          </a:solidFill>
        </p:grpSpPr>
        <p:sp>
          <p:nvSpPr>
            <p:cNvPr id="47" name="矩形: 圆角 46"/>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9" name="组合 48"/>
          <p:cNvGrpSpPr/>
          <p:nvPr/>
        </p:nvGrpSpPr>
        <p:grpSpPr>
          <a:xfrm>
            <a:off x="941895" y="5651860"/>
            <a:ext cx="1796202" cy="352396"/>
            <a:chOff x="7559815" y="3605058"/>
            <a:chExt cx="2398342" cy="470529"/>
          </a:xfrm>
          <a:solidFill>
            <a:schemeClr val="bg1">
              <a:lumMod val="95000"/>
            </a:schemeClr>
          </a:solidFill>
        </p:grpSpPr>
        <p:sp>
          <p:nvSpPr>
            <p:cNvPr id="50" name="矩形: 圆角 49"/>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1"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3" name="文本框 2"/>
          <p:cNvSpPr txBox="1"/>
          <p:nvPr/>
        </p:nvSpPr>
        <p:spPr>
          <a:xfrm>
            <a:off x="3051064" y="1022391"/>
            <a:ext cx="8199041" cy="211224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1000"/>
              </a:spcBef>
              <a:spcAft>
                <a:spcPts val="60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在讨论部分</a:t>
            </a:r>
            <a:r>
              <a:rPr kumimoji="0" lang="zh-CN" altLang="en-US" sz="20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mn-cs"/>
              </a:rPr>
              <a:t>重复总结研究结果</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仍是当今许多论文的常见问题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mn-cs"/>
              </a:rPr>
              <a:t>Example:</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sng"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We have investigated the way in which CYTp1 interacts with Apel2 in the mouse 3T3 fibroblasts system.</a:t>
            </a:r>
            <a:r>
              <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 Our Main results shows that when both genes were fully expressed under normal conditions of cell culture, intracellular glucose levels rose from 12.3 </a:t>
            </a:r>
            <a:r>
              <a:rPr kumimoji="0" lang="el-GR" altLang="zh-CN" sz="1800" b="0" i="0" u="none" strike="noStrike" kern="1200" cap="none" spc="0" normalizeH="0" baseline="0" noProof="0" dirty="0">
                <a:ln>
                  <a:noFill/>
                </a:ln>
                <a:solidFill>
                  <a:prstClr val="white">
                    <a:lumMod val="50000"/>
                  </a:prstClr>
                </a:solidFill>
                <a:effectLst/>
                <a:uLnTx/>
                <a:uFillTx/>
                <a:latin typeface="等线" panose="02010600030101010101" charset="-122"/>
                <a:ea typeface="等线" panose="02010600030101010101" charset="-122"/>
                <a:cs typeface="+mn-cs"/>
              </a:rPr>
              <a:t>μ</a:t>
            </a:r>
            <a:r>
              <a:rPr kumimoji="0" lang="en-US" altLang="zh-CN" sz="1800" b="0" i="0" u="none" strike="noStrike" kern="1200" cap="none" spc="0" normalizeH="0" baseline="0" noProof="0" dirty="0">
                <a:ln>
                  <a:noFill/>
                </a:ln>
                <a:solidFill>
                  <a:prstClr val="white">
                    <a:lumMod val="50000"/>
                  </a:prstClr>
                </a:solidFill>
                <a:effectLst/>
                <a:uLnTx/>
                <a:uFillTx/>
                <a:latin typeface="等线" panose="02010600030101010101" charset="-122"/>
                <a:ea typeface="等线" panose="02010600030101010101" charset="-122"/>
                <a:cs typeface="+mn-cs"/>
              </a:rPr>
              <a:t>M</a:t>
            </a:r>
            <a:r>
              <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 to 21.9 </a:t>
            </a:r>
            <a:r>
              <a:rPr kumimoji="0" lang="el-GR" altLang="zh-CN" sz="1800" b="0" i="0" u="none" strike="noStrike" kern="1200" cap="none" spc="0" normalizeH="0" baseline="0" noProof="0" dirty="0">
                <a:ln>
                  <a:noFill/>
                </a:ln>
                <a:solidFill>
                  <a:prstClr val="white">
                    <a:lumMod val="50000"/>
                  </a:prstClr>
                </a:solidFill>
                <a:effectLst/>
                <a:uLnTx/>
                <a:uFillTx/>
                <a:latin typeface="等线" panose="02010600030101010101" charset="-122"/>
                <a:ea typeface="等线" panose="02010600030101010101" charset="-122"/>
                <a:cs typeface="+mn-cs"/>
              </a:rPr>
              <a:t>μ</a:t>
            </a:r>
            <a:r>
              <a:rPr kumimoji="0" lang="en-US" altLang="zh-CN" sz="1800" b="0" i="0" u="none" strike="noStrike" kern="1200" cap="none" spc="0" normalizeH="0" baseline="0" noProof="0" dirty="0">
                <a:ln>
                  <a:noFill/>
                </a:ln>
                <a:solidFill>
                  <a:prstClr val="white">
                    <a:lumMod val="50000"/>
                  </a:prstClr>
                </a:solidFill>
                <a:effectLst/>
                <a:uLnTx/>
                <a:uFillTx/>
                <a:latin typeface="等线" panose="02010600030101010101" charset="-122"/>
                <a:ea typeface="等线" panose="02010600030101010101" charset="-122"/>
                <a:cs typeface="+mn-cs"/>
              </a:rPr>
              <a:t>M</a:t>
            </a:r>
            <a:r>
              <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4" name="文本框 3"/>
          <p:cNvSpPr txBox="1"/>
          <p:nvPr/>
        </p:nvSpPr>
        <p:spPr>
          <a:xfrm>
            <a:off x="3051065" y="5567416"/>
            <a:ext cx="8059622" cy="369332"/>
          </a:xfrm>
          <a:prstGeom prst="rect">
            <a:avLst/>
          </a:prstGeom>
          <a:solidFill>
            <a:schemeClr val="bg1">
              <a:lumMod val="8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mn-cs"/>
              </a:rPr>
              <a:t>Checks</a:t>
            </a:r>
            <a:r>
              <a:rPr kumimoji="0" lang="zh-CN" altLang="en-US" sz="18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mn-cs"/>
              </a:rPr>
              <a:t>！</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确保</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discussion</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和</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introduction</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内容平衡，相互补充，但并不重复。</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1352892" y="299305"/>
            <a:ext cx="10021549" cy="5912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Introduction</a:t>
            </a:r>
            <a:endParaRPr lang="zh-CN" altLang="en-US" b="1" dirty="0"/>
          </a:p>
        </p:txBody>
      </p:sp>
      <p:sp>
        <p:nvSpPr>
          <p:cNvPr id="33" name="文本占位符 2"/>
          <p:cNvSpPr txBox="1"/>
          <p:nvPr/>
        </p:nvSpPr>
        <p:spPr>
          <a:xfrm>
            <a:off x="3964061" y="1761966"/>
            <a:ext cx="6798282" cy="38190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zh-CN" altLang="en-US" sz="2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从 已知信息</a:t>
            </a:r>
            <a:r>
              <a:rPr kumimoji="0" lang="en-US" altLang="zh-CN" sz="2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en-US" sz="2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到 未知信息</a:t>
            </a:r>
            <a:endParaRPr kumimoji="0" lang="zh-CN" altLang="en-US" sz="2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150000"/>
              </a:lnSpc>
              <a:spcBef>
                <a:spcPts val="1000"/>
              </a:spcBef>
              <a:spcAft>
                <a:spcPts val="0"/>
              </a:spcAft>
              <a:buClrTx/>
              <a:buSzTx/>
              <a:buFont typeface="+mj-lt"/>
              <a:buAutoNum type="arabicPeriod"/>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研究背景</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：研究领域的信息，为读者提供研究背景，以突出研究的重要性和意义</a:t>
            </a:r>
            <a:r>
              <a:rPr kumimoji="0" lang="zh-CN" altLang="en-US" sz="1800" b="0"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Arial" panose="020B0604020202020204" pitchFamily="34" charset="0"/>
              </a:rPr>
              <a:t>（注意不要太宽泛）</a:t>
            </a:r>
            <a:endParaRPr kumimoji="0" lang="en-US" altLang="zh-CN" sz="1800" b="0"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150000"/>
              </a:lnSpc>
              <a:spcBef>
                <a:spcPts val="1000"/>
              </a:spcBef>
              <a:spcAft>
                <a:spcPts val="0"/>
              </a:spcAft>
              <a:buClrTx/>
              <a:buSzTx/>
              <a:buFont typeface="+mj-lt"/>
              <a:buAutoNum type="arabicPeriod"/>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研究成果</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：其他研究人员的研究成果（已知信息）</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150000"/>
              </a:lnSpc>
              <a:spcBef>
                <a:spcPts val="1000"/>
              </a:spcBef>
              <a:spcAft>
                <a:spcPts val="0"/>
              </a:spcAft>
              <a:buClrTx/>
              <a:buSzTx/>
              <a:buFont typeface="+mj-lt"/>
              <a:buAutoNum type="arabicPeriod"/>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当今空白</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：表明研究的意义，填补现今研究空白（未知信息）</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150000"/>
              </a:lnSpc>
              <a:spcBef>
                <a:spcPts val="1000"/>
              </a:spcBef>
              <a:spcAft>
                <a:spcPts val="0"/>
              </a:spcAft>
              <a:buClrTx/>
              <a:buSzTx/>
              <a:buFont typeface="+mj-lt"/>
              <a:buAutoNum type="arabicPeriod"/>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目的</a:t>
            </a:r>
            <a:r>
              <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目标</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：描述本文的主要研究内容</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150000"/>
              </a:lnSpc>
              <a:spcBef>
                <a:spcPts val="1000"/>
              </a:spcBef>
              <a:spcAft>
                <a:spcPts val="0"/>
              </a:spcAft>
              <a:buClrTx/>
              <a:buSzTx/>
              <a:buFont typeface="+mj-lt"/>
              <a:buAutoNum type="arabicPeriod"/>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合理性</a:t>
            </a:r>
            <a:r>
              <a:rPr kumimoji="0" lang="en-US"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价值</a:t>
            </a:r>
            <a:endPar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矩形: 圆角 8"/>
          <p:cNvSpPr/>
          <p:nvPr/>
        </p:nvSpPr>
        <p:spPr>
          <a:xfrm>
            <a:off x="941895" y="2757386"/>
            <a:ext cx="1796202" cy="352396"/>
          </a:xfrm>
          <a:prstGeom prst="roundRect">
            <a:avLst>
              <a:gd name="adj" fmla="val 10000"/>
            </a:avLst>
          </a:prstGeom>
          <a:solidFill>
            <a:srgbClr val="C7E6E0"/>
          </a:solid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 name="矩形: 圆角 4"/>
          <p:cNvSpPr txBox="1"/>
          <p:nvPr/>
        </p:nvSpPr>
        <p:spPr>
          <a:xfrm>
            <a:off x="952216" y="2767707"/>
            <a:ext cx="1775560" cy="331754"/>
          </a:xfrm>
          <a:prstGeom prst="rect">
            <a:avLst/>
          </a:prstGeom>
          <a:solidFill>
            <a:srgbClr val="C7E6E0"/>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rPr>
              <a:t>Introduction</a:t>
            </a:r>
            <a:endPar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endParaRPr>
          </a:p>
        </p:txBody>
      </p:sp>
      <p:grpSp>
        <p:nvGrpSpPr>
          <p:cNvPr id="11" name="组合 10"/>
          <p:cNvGrpSpPr/>
          <p:nvPr/>
        </p:nvGrpSpPr>
        <p:grpSpPr>
          <a:xfrm>
            <a:off x="941917" y="3171716"/>
            <a:ext cx="1796180" cy="352396"/>
            <a:chOff x="7559845" y="1291759"/>
            <a:chExt cx="2398313" cy="470529"/>
          </a:xfrm>
          <a:solidFill>
            <a:schemeClr val="bg1">
              <a:lumMod val="95000"/>
            </a:schemeClr>
          </a:solidFill>
        </p:grpSpPr>
        <p:sp>
          <p:nvSpPr>
            <p:cNvPr id="12" name="矩形: 圆角 11"/>
            <p:cNvSpPr/>
            <p:nvPr/>
          </p:nvSpPr>
          <p:spPr>
            <a:xfrm>
              <a:off x="7559845" y="1291759"/>
              <a:ext cx="2398313"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 name="矩形: 圆角 6"/>
            <p:cNvSpPr txBox="1"/>
            <p:nvPr/>
          </p:nvSpPr>
          <p:spPr>
            <a:xfrm>
              <a:off x="7573626" y="1305540"/>
              <a:ext cx="2370751"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US"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Literature Review</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4" name="组合 13"/>
          <p:cNvGrpSpPr/>
          <p:nvPr/>
        </p:nvGrpSpPr>
        <p:grpSpPr>
          <a:xfrm>
            <a:off x="941895" y="3586046"/>
            <a:ext cx="1796202" cy="352396"/>
            <a:chOff x="7559815" y="1865747"/>
            <a:chExt cx="2398342" cy="470529"/>
          </a:xfrm>
          <a:solidFill>
            <a:srgbClr val="C7E6E0"/>
          </a:solidFill>
        </p:grpSpPr>
        <p:sp>
          <p:nvSpPr>
            <p:cNvPr id="15" name="矩形: 圆角 14"/>
            <p:cNvSpPr/>
            <p:nvPr/>
          </p:nvSpPr>
          <p:spPr>
            <a:xfrm>
              <a:off x="7559815" y="186574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 name="矩形: 圆角 8"/>
            <p:cNvSpPr txBox="1"/>
            <p:nvPr/>
          </p:nvSpPr>
          <p:spPr>
            <a:xfrm>
              <a:off x="7573596" y="187952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Methodology</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7" name="组合 16"/>
          <p:cNvGrpSpPr/>
          <p:nvPr/>
        </p:nvGrpSpPr>
        <p:grpSpPr>
          <a:xfrm>
            <a:off x="941895" y="4000376"/>
            <a:ext cx="1796202" cy="352396"/>
            <a:chOff x="7559815" y="2445517"/>
            <a:chExt cx="2398342" cy="470529"/>
          </a:xfrm>
          <a:solidFill>
            <a:srgbClr val="C7E6E0"/>
          </a:solidFill>
        </p:grpSpPr>
        <p:sp>
          <p:nvSpPr>
            <p:cNvPr id="18" name="矩形: 圆角 17"/>
            <p:cNvSpPr/>
            <p:nvPr/>
          </p:nvSpPr>
          <p:spPr>
            <a:xfrm>
              <a:off x="7559815" y="244551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9" name="矩形: 圆角 10"/>
            <p:cNvSpPr txBox="1"/>
            <p:nvPr/>
          </p:nvSpPr>
          <p:spPr>
            <a:xfrm>
              <a:off x="7573596" y="245929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a:ln>
                    <a:noFill/>
                  </a:ln>
                  <a:solidFill>
                    <a:prstClr val="black">
                      <a:lumMod val="50000"/>
                      <a:lumOff val="50000"/>
                    </a:prstClr>
                  </a:solidFill>
                  <a:effectLst/>
                  <a:uLnTx/>
                  <a:uFillTx/>
                  <a:latin typeface="Arial" panose="020B0604020202020204"/>
                  <a:ea typeface="+mn-ea"/>
                  <a:cs typeface="Arial" panose="020B0604020202020204"/>
                </a:rPr>
                <a:t>Results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20" name="组合 19"/>
          <p:cNvGrpSpPr/>
          <p:nvPr/>
        </p:nvGrpSpPr>
        <p:grpSpPr>
          <a:xfrm>
            <a:off x="941895" y="4413247"/>
            <a:ext cx="1796202" cy="352396"/>
            <a:chOff x="7559815" y="3015858"/>
            <a:chExt cx="2398342" cy="470529"/>
          </a:xfrm>
          <a:solidFill>
            <a:srgbClr val="C7E6E0"/>
          </a:solidFill>
        </p:grpSpPr>
        <p:sp>
          <p:nvSpPr>
            <p:cNvPr id="21" name="矩形: 圆角 20"/>
            <p:cNvSpPr/>
            <p:nvPr/>
          </p:nvSpPr>
          <p:spPr>
            <a:xfrm>
              <a:off x="7559815" y="30158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2" name="矩形: 圆角 12"/>
            <p:cNvSpPr txBox="1"/>
            <p:nvPr/>
          </p:nvSpPr>
          <p:spPr>
            <a:xfrm>
              <a:off x="7573596" y="30296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Discussion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23" name="组合 22"/>
          <p:cNvGrpSpPr/>
          <p:nvPr/>
        </p:nvGrpSpPr>
        <p:grpSpPr>
          <a:xfrm>
            <a:off x="941895" y="4826118"/>
            <a:ext cx="1796202" cy="352396"/>
            <a:chOff x="7559815" y="3605058"/>
            <a:chExt cx="2398342" cy="470529"/>
          </a:xfrm>
          <a:solidFill>
            <a:schemeClr val="bg1">
              <a:lumMod val="95000"/>
            </a:schemeClr>
          </a:solidFill>
        </p:grpSpPr>
        <p:sp>
          <p:nvSpPr>
            <p:cNvPr id="24" name="矩形: 圆角 23"/>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5"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a:ln>
                    <a:noFill/>
                  </a:ln>
                  <a:solidFill>
                    <a:prstClr val="black">
                      <a:lumMod val="50000"/>
                      <a:lumOff val="50000"/>
                    </a:prstClr>
                  </a:solidFill>
                  <a:effectLst/>
                  <a:uLnTx/>
                  <a:uFillTx/>
                  <a:latin typeface="Arial" panose="020B0604020202020204"/>
                  <a:ea typeface="+mn-ea"/>
                  <a:cs typeface="Arial" panose="020B0604020202020204"/>
                </a:rPr>
                <a:t>Conclusions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26" name="组合 25"/>
          <p:cNvGrpSpPr/>
          <p:nvPr/>
        </p:nvGrpSpPr>
        <p:grpSpPr>
          <a:xfrm>
            <a:off x="941895" y="2343056"/>
            <a:ext cx="1796202" cy="352396"/>
            <a:chOff x="7559815" y="706207"/>
            <a:chExt cx="2398342" cy="470529"/>
          </a:xfrm>
          <a:solidFill>
            <a:schemeClr val="bg1">
              <a:lumMod val="95000"/>
            </a:schemeClr>
          </a:solidFill>
        </p:grpSpPr>
        <p:sp>
          <p:nvSpPr>
            <p:cNvPr id="31" name="矩形: 圆角 30"/>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2"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4" name="组合 33"/>
          <p:cNvGrpSpPr/>
          <p:nvPr/>
        </p:nvGrpSpPr>
        <p:grpSpPr>
          <a:xfrm>
            <a:off x="941895" y="1514396"/>
            <a:ext cx="1796202" cy="352396"/>
            <a:chOff x="7559815" y="706207"/>
            <a:chExt cx="2398342" cy="470529"/>
          </a:xfrm>
          <a:solidFill>
            <a:schemeClr val="bg1">
              <a:lumMod val="95000"/>
            </a:schemeClr>
          </a:solidFill>
        </p:grpSpPr>
        <p:sp>
          <p:nvSpPr>
            <p:cNvPr id="35" name="矩形: 圆角 34"/>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7" name="组合 36"/>
          <p:cNvGrpSpPr/>
          <p:nvPr/>
        </p:nvGrpSpPr>
        <p:grpSpPr>
          <a:xfrm>
            <a:off x="941895" y="1928726"/>
            <a:ext cx="1796202" cy="352396"/>
            <a:chOff x="7559815" y="706207"/>
            <a:chExt cx="2398342" cy="470529"/>
          </a:xfrm>
          <a:solidFill>
            <a:schemeClr val="bg1">
              <a:lumMod val="95000"/>
            </a:schemeClr>
          </a:solidFill>
        </p:grpSpPr>
        <p:sp>
          <p:nvSpPr>
            <p:cNvPr id="38" name="矩形: 圆角 37"/>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0" name="组合 39"/>
          <p:cNvGrpSpPr/>
          <p:nvPr/>
        </p:nvGrpSpPr>
        <p:grpSpPr>
          <a:xfrm>
            <a:off x="941895" y="5238989"/>
            <a:ext cx="1796202" cy="352396"/>
            <a:chOff x="7559815" y="3605058"/>
            <a:chExt cx="2398342" cy="470529"/>
          </a:xfrm>
          <a:solidFill>
            <a:schemeClr val="bg1">
              <a:lumMod val="95000"/>
            </a:schemeClr>
          </a:solidFill>
        </p:grpSpPr>
        <p:sp>
          <p:nvSpPr>
            <p:cNvPr id="41" name="矩形: 圆角 40"/>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3" name="组合 42"/>
          <p:cNvGrpSpPr/>
          <p:nvPr/>
        </p:nvGrpSpPr>
        <p:grpSpPr>
          <a:xfrm>
            <a:off x="941895" y="5651860"/>
            <a:ext cx="1796202" cy="352396"/>
            <a:chOff x="7559815" y="3605058"/>
            <a:chExt cx="2398342" cy="470529"/>
          </a:xfrm>
          <a:solidFill>
            <a:schemeClr val="bg1">
              <a:lumMod val="95000"/>
            </a:schemeClr>
          </a:solidFill>
        </p:grpSpPr>
        <p:sp>
          <p:nvSpPr>
            <p:cNvPr id="44" name="矩形: 圆角 43"/>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853544" y="237197"/>
            <a:ext cx="5595084" cy="6351037"/>
            <a:chOff x="3697666" y="277170"/>
            <a:chExt cx="5553505" cy="6308012"/>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97666" y="277170"/>
              <a:ext cx="5544712" cy="1661877"/>
            </a:xfrm>
            <a:prstGeom prst="rect">
              <a:avLst/>
            </a:prstGeom>
          </p:spPr>
        </p:pic>
        <p:pic>
          <p:nvPicPr>
            <p:cNvPr id="8" name="图片 7" descr="图片包含 文字, 报纸&#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6459" y="1944053"/>
              <a:ext cx="5544712" cy="4641129"/>
            </a:xfrm>
            <a:prstGeom prst="rect">
              <a:avLst/>
            </a:prstGeom>
          </p:spPr>
        </p:pic>
      </p:grpSp>
      <p:sp>
        <p:nvSpPr>
          <p:cNvPr id="47" name="矩形: 圆角 46"/>
          <p:cNvSpPr/>
          <p:nvPr/>
        </p:nvSpPr>
        <p:spPr>
          <a:xfrm>
            <a:off x="3988333" y="4899180"/>
            <a:ext cx="757559" cy="198369"/>
          </a:xfrm>
          <a:prstGeom prst="round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8" name="矩形: 圆角 47"/>
          <p:cNvSpPr/>
          <p:nvPr/>
        </p:nvSpPr>
        <p:spPr>
          <a:xfrm>
            <a:off x="6098931" y="5191475"/>
            <a:ext cx="1984131" cy="213227"/>
          </a:xfrm>
          <a:prstGeom prst="round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9" name="左中括号 48"/>
          <p:cNvSpPr/>
          <p:nvPr/>
        </p:nvSpPr>
        <p:spPr>
          <a:xfrm flipH="1">
            <a:off x="9321053" y="458156"/>
            <a:ext cx="127575" cy="2540022"/>
          </a:xfrm>
          <a:prstGeom prst="leftBracket">
            <a:avLst/>
          </a:prstGeom>
          <a:ln w="28575"/>
        </p:spPr>
        <p:style>
          <a:lnRef idx="1">
            <a:schemeClr val="accent2"/>
          </a:lnRef>
          <a:fillRef idx="0">
            <a:schemeClr val="accent2"/>
          </a:fillRef>
          <a:effectRef idx="0">
            <a:schemeClr val="accent2"/>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46" name="文本框 45"/>
          <p:cNvSpPr txBox="1"/>
          <p:nvPr/>
        </p:nvSpPr>
        <p:spPr>
          <a:xfrm>
            <a:off x="9558339" y="1720834"/>
            <a:ext cx="102339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研究背景</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50" name="文本框 49"/>
          <p:cNvSpPr txBox="1"/>
          <p:nvPr/>
        </p:nvSpPr>
        <p:spPr>
          <a:xfrm>
            <a:off x="9558339" y="4870598"/>
            <a:ext cx="164445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转折，强调本研究的独特性（非必须）</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51" name="文本框 50"/>
          <p:cNvSpPr txBox="1"/>
          <p:nvPr/>
        </p:nvSpPr>
        <p:spPr>
          <a:xfrm>
            <a:off x="9558339" y="5828058"/>
            <a:ext cx="164445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本文主要研究内容</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52" name="矩形: 圆角 51"/>
          <p:cNvSpPr/>
          <p:nvPr/>
        </p:nvSpPr>
        <p:spPr>
          <a:xfrm>
            <a:off x="3988333" y="5738174"/>
            <a:ext cx="5374727" cy="850060"/>
          </a:xfrm>
          <a:prstGeom prst="round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3" name="文本框 52"/>
          <p:cNvSpPr txBox="1"/>
          <p:nvPr/>
        </p:nvSpPr>
        <p:spPr>
          <a:xfrm>
            <a:off x="9558338" y="3653354"/>
            <a:ext cx="164445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理论铺垫</a:t>
            </a:r>
            <a:endParaRPr kumimoji="0" lang="en-US" altLang="zh-CN"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前人研究</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7" name="标题 1"/>
          <p:cNvSpPr>
            <a:spLocks noGrp="1"/>
          </p:cNvSpPr>
          <p:nvPr>
            <p:ph type="title"/>
          </p:nvPr>
        </p:nvSpPr>
        <p:spPr>
          <a:xfrm>
            <a:off x="838200" y="365126"/>
            <a:ext cx="10515600" cy="753460"/>
          </a:xfrm>
        </p:spPr>
        <p:txBody>
          <a:bodyPr/>
          <a:lstStyle/>
          <a:p>
            <a:r>
              <a:rPr lang="en-US" altLang="zh-CN" b="1" dirty="0"/>
              <a:t>Introduction</a:t>
            </a:r>
            <a:endParaRPr lang="zh-CN" altLang="en-US" b="1"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Literature Review</a:t>
            </a:r>
            <a:endParaRPr lang="zh-CN" altLang="en-US" b="1" dirty="0"/>
          </a:p>
        </p:txBody>
      </p:sp>
      <p:sp>
        <p:nvSpPr>
          <p:cNvPr id="33" name="文本占位符 2"/>
          <p:cNvSpPr txBox="1"/>
          <p:nvPr/>
        </p:nvSpPr>
        <p:spPr>
          <a:xfrm>
            <a:off x="3803063" y="1928726"/>
            <a:ext cx="7487237" cy="351951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ct val="0"/>
              </a:spcBef>
              <a:spcAft>
                <a:spcPts val="1800"/>
              </a:spcAft>
              <a:buClrTx/>
              <a:buSzTx/>
              <a:buFontTx/>
              <a:buChar char="•"/>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文献综述并不是简单的参考文献罗列</a:t>
            </a:r>
            <a:endParaRPr kumimoji="0" lang="en-GB"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90000"/>
              </a:lnSpc>
              <a:spcBef>
                <a:spcPct val="0"/>
              </a:spcBef>
              <a:spcAft>
                <a:spcPts val="3600"/>
              </a:spcAft>
              <a:buClrTx/>
              <a:buSzTx/>
              <a:buFontTx/>
              <a:buChar char="•"/>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描述、分析、总结、疑问，得出能够支撑论文的重要结论</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90000"/>
              </a:lnSpc>
              <a:spcBef>
                <a:spcPct val="0"/>
              </a:spcBef>
              <a:spcAft>
                <a:spcPts val="180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引用文献选取过程</a:t>
            </a:r>
            <a:endParaRPr kumimoji="0" lang="en-US" altLang="zh-CN" sz="20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90000"/>
              </a:lnSpc>
              <a:spcBef>
                <a:spcPct val="0"/>
              </a:spcBef>
              <a:spcAft>
                <a:spcPts val="1800"/>
              </a:spcAft>
              <a:buClrTx/>
              <a:buSzTx/>
              <a:buFont typeface="+mj-lt"/>
              <a:buAutoNum type="arabicPeriod"/>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确定研究问题，缩小检索范围</a:t>
            </a:r>
            <a:r>
              <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 </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90000"/>
              </a:lnSpc>
              <a:spcBef>
                <a:spcPct val="0"/>
              </a:spcBef>
              <a:spcAft>
                <a:spcPts val="1800"/>
              </a:spcAft>
              <a:buClrTx/>
              <a:buSzTx/>
              <a:buFont typeface="+mj-lt"/>
              <a:buAutoNum type="arabicPeriod"/>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文献检索：期刊、图书、报纸、政府报告等</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90000"/>
              </a:lnSpc>
              <a:spcBef>
                <a:spcPct val="0"/>
              </a:spcBef>
              <a:spcAft>
                <a:spcPts val="1800"/>
              </a:spcAft>
              <a:buClrTx/>
              <a:buSzTx/>
              <a:buFont typeface="+mj-lt"/>
              <a:buAutoNum type="arabicPeriod"/>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文献评估：时效性、权威性、质量 </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90000"/>
              </a:lnSpc>
              <a:spcBef>
                <a:spcPct val="0"/>
              </a:spcBef>
              <a:spcAft>
                <a:spcPts val="1800"/>
              </a:spcAft>
              <a:buClrTx/>
              <a:buSzTx/>
              <a:buFont typeface="+mj-lt"/>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总结分析：</a:t>
            </a:r>
            <a:r>
              <a:rPr kumimoji="0" lang="zh-CN" altLang="en-US" sz="2000" b="0"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观点异同，疑问</a:t>
            </a:r>
            <a:r>
              <a:rPr kumimoji="0" lang="zh-CN" altLang="en-US"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（甚至是质疑）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8" name="组合 7"/>
          <p:cNvGrpSpPr/>
          <p:nvPr/>
        </p:nvGrpSpPr>
        <p:grpSpPr>
          <a:xfrm>
            <a:off x="941895" y="2757386"/>
            <a:ext cx="1796202" cy="352396"/>
            <a:chOff x="7559814" y="706207"/>
            <a:chExt cx="2398342" cy="470529"/>
          </a:xfrm>
          <a:solidFill>
            <a:srgbClr val="C7E6E0"/>
          </a:solidFill>
        </p:grpSpPr>
        <p:sp>
          <p:nvSpPr>
            <p:cNvPr id="9" name="矩形: 圆角 8"/>
            <p:cNvSpPr/>
            <p:nvPr/>
          </p:nvSpPr>
          <p:spPr>
            <a:xfrm>
              <a:off x="7559814"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Introduction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12" name="矩形: 圆角 11"/>
          <p:cNvSpPr/>
          <p:nvPr/>
        </p:nvSpPr>
        <p:spPr>
          <a:xfrm>
            <a:off x="941917" y="3171716"/>
            <a:ext cx="1796180" cy="352396"/>
          </a:xfrm>
          <a:prstGeom prst="roundRect">
            <a:avLst>
              <a:gd name="adj" fmla="val 10000"/>
            </a:avLst>
          </a:prstGeom>
          <a:solidFill>
            <a:schemeClr val="bg1">
              <a:lumMod val="95000"/>
            </a:schemeClr>
          </a:solid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 name="矩形: 圆角 6"/>
          <p:cNvSpPr txBox="1"/>
          <p:nvPr/>
        </p:nvSpPr>
        <p:spPr>
          <a:xfrm>
            <a:off x="952238" y="3182037"/>
            <a:ext cx="1775538" cy="331754"/>
          </a:xfrm>
          <a:prstGeom prst="rect">
            <a:avLst/>
          </a:prstGeom>
          <a:solidFill>
            <a:srgbClr val="C7E6E0"/>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rPr>
              <a:t>Literature </a:t>
            </a:r>
            <a:r>
              <a:rPr kumimoji="0" lang="en-US" altLang="zh-CN" sz="1400" b="0" i="0" u="none" strike="noStrike" kern="1200" cap="none" spc="0" normalizeH="0" baseline="0" noProof="0" dirty="0">
                <a:ln>
                  <a:noFill/>
                </a:ln>
                <a:solidFill>
                  <a:srgbClr val="ED7D31"/>
                </a:solidFill>
                <a:effectLst/>
                <a:uLnTx/>
                <a:uFillTx/>
                <a:latin typeface="Arial" panose="020B0604020202020204"/>
                <a:ea typeface="微软雅黑" panose="020B0503020204020204" pitchFamily="34" charset="-122"/>
                <a:cs typeface="Arial" panose="020B0604020202020204"/>
              </a:rPr>
              <a:t>Review</a:t>
            </a:r>
            <a:endPar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endParaRPr>
          </a:p>
        </p:txBody>
      </p:sp>
      <p:grpSp>
        <p:nvGrpSpPr>
          <p:cNvPr id="14" name="组合 13"/>
          <p:cNvGrpSpPr/>
          <p:nvPr/>
        </p:nvGrpSpPr>
        <p:grpSpPr>
          <a:xfrm>
            <a:off x="941895" y="3586046"/>
            <a:ext cx="1796202" cy="352396"/>
            <a:chOff x="7559815" y="1865747"/>
            <a:chExt cx="2398342" cy="470529"/>
          </a:xfrm>
          <a:solidFill>
            <a:srgbClr val="C7E6E0"/>
          </a:solidFill>
        </p:grpSpPr>
        <p:sp>
          <p:nvSpPr>
            <p:cNvPr id="15" name="矩形: 圆角 14"/>
            <p:cNvSpPr/>
            <p:nvPr/>
          </p:nvSpPr>
          <p:spPr>
            <a:xfrm>
              <a:off x="7559815" y="186574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 name="矩形: 圆角 8"/>
            <p:cNvSpPr txBox="1"/>
            <p:nvPr/>
          </p:nvSpPr>
          <p:spPr>
            <a:xfrm>
              <a:off x="7573596" y="187952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Methodology</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7" name="组合 16"/>
          <p:cNvGrpSpPr/>
          <p:nvPr/>
        </p:nvGrpSpPr>
        <p:grpSpPr>
          <a:xfrm>
            <a:off x="941895" y="4000376"/>
            <a:ext cx="1796202" cy="352396"/>
            <a:chOff x="7559815" y="2445517"/>
            <a:chExt cx="2398342" cy="470529"/>
          </a:xfrm>
          <a:solidFill>
            <a:srgbClr val="C7E6E0"/>
          </a:solidFill>
        </p:grpSpPr>
        <p:sp>
          <p:nvSpPr>
            <p:cNvPr id="18" name="矩形: 圆角 17"/>
            <p:cNvSpPr/>
            <p:nvPr/>
          </p:nvSpPr>
          <p:spPr>
            <a:xfrm>
              <a:off x="7559815" y="244551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9" name="矩形: 圆角 10"/>
            <p:cNvSpPr txBox="1"/>
            <p:nvPr/>
          </p:nvSpPr>
          <p:spPr>
            <a:xfrm>
              <a:off x="7573596" y="245929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a:ln>
                    <a:noFill/>
                  </a:ln>
                  <a:solidFill>
                    <a:prstClr val="black">
                      <a:lumMod val="50000"/>
                      <a:lumOff val="50000"/>
                    </a:prstClr>
                  </a:solidFill>
                  <a:effectLst/>
                  <a:uLnTx/>
                  <a:uFillTx/>
                  <a:latin typeface="Arial" panose="020B0604020202020204"/>
                  <a:ea typeface="+mn-ea"/>
                  <a:cs typeface="Arial" panose="020B0604020202020204"/>
                </a:rPr>
                <a:t>Results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20" name="组合 19"/>
          <p:cNvGrpSpPr/>
          <p:nvPr/>
        </p:nvGrpSpPr>
        <p:grpSpPr>
          <a:xfrm>
            <a:off x="941895" y="4413247"/>
            <a:ext cx="1796202" cy="352396"/>
            <a:chOff x="7559815" y="3015858"/>
            <a:chExt cx="2398342" cy="470529"/>
          </a:xfrm>
          <a:solidFill>
            <a:srgbClr val="C7E6E0"/>
          </a:solidFill>
        </p:grpSpPr>
        <p:sp>
          <p:nvSpPr>
            <p:cNvPr id="21" name="矩形: 圆角 20"/>
            <p:cNvSpPr/>
            <p:nvPr/>
          </p:nvSpPr>
          <p:spPr>
            <a:xfrm>
              <a:off x="7559815" y="30158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2" name="矩形: 圆角 12"/>
            <p:cNvSpPr txBox="1"/>
            <p:nvPr/>
          </p:nvSpPr>
          <p:spPr>
            <a:xfrm>
              <a:off x="7573596" y="30296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Discussion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23" name="组合 22"/>
          <p:cNvGrpSpPr/>
          <p:nvPr/>
        </p:nvGrpSpPr>
        <p:grpSpPr>
          <a:xfrm>
            <a:off x="941895" y="4826118"/>
            <a:ext cx="1796202" cy="352396"/>
            <a:chOff x="7559815" y="3605058"/>
            <a:chExt cx="2398342" cy="470529"/>
          </a:xfrm>
          <a:solidFill>
            <a:schemeClr val="bg1">
              <a:lumMod val="95000"/>
            </a:schemeClr>
          </a:solidFill>
        </p:grpSpPr>
        <p:sp>
          <p:nvSpPr>
            <p:cNvPr id="24" name="矩形: 圆角 23"/>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5"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a:ln>
                    <a:noFill/>
                  </a:ln>
                  <a:solidFill>
                    <a:prstClr val="black">
                      <a:lumMod val="50000"/>
                      <a:lumOff val="50000"/>
                    </a:prstClr>
                  </a:solidFill>
                  <a:effectLst/>
                  <a:uLnTx/>
                  <a:uFillTx/>
                  <a:latin typeface="Arial" panose="020B0604020202020204"/>
                  <a:ea typeface="+mn-ea"/>
                  <a:cs typeface="Arial" panose="020B0604020202020204"/>
                </a:rPr>
                <a:t>Conclusions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26" name="组合 25"/>
          <p:cNvGrpSpPr/>
          <p:nvPr/>
        </p:nvGrpSpPr>
        <p:grpSpPr>
          <a:xfrm>
            <a:off x="941895" y="2343056"/>
            <a:ext cx="1796202" cy="352396"/>
            <a:chOff x="7559815" y="706207"/>
            <a:chExt cx="2398342" cy="470529"/>
          </a:xfrm>
          <a:solidFill>
            <a:schemeClr val="bg1">
              <a:lumMod val="95000"/>
            </a:schemeClr>
          </a:solidFill>
        </p:grpSpPr>
        <p:sp>
          <p:nvSpPr>
            <p:cNvPr id="31" name="矩形: 圆角 30"/>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2"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4" name="组合 33"/>
          <p:cNvGrpSpPr/>
          <p:nvPr/>
        </p:nvGrpSpPr>
        <p:grpSpPr>
          <a:xfrm>
            <a:off x="941895" y="1514396"/>
            <a:ext cx="1796202" cy="352396"/>
            <a:chOff x="7559815" y="706207"/>
            <a:chExt cx="2398342" cy="470529"/>
          </a:xfrm>
          <a:solidFill>
            <a:schemeClr val="bg1">
              <a:lumMod val="95000"/>
            </a:schemeClr>
          </a:solidFill>
        </p:grpSpPr>
        <p:sp>
          <p:nvSpPr>
            <p:cNvPr id="35" name="矩形: 圆角 34"/>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7" name="组合 36"/>
          <p:cNvGrpSpPr/>
          <p:nvPr/>
        </p:nvGrpSpPr>
        <p:grpSpPr>
          <a:xfrm>
            <a:off x="941895" y="1928726"/>
            <a:ext cx="1796202" cy="352396"/>
            <a:chOff x="7559815" y="706207"/>
            <a:chExt cx="2398342" cy="470529"/>
          </a:xfrm>
          <a:solidFill>
            <a:schemeClr val="bg1">
              <a:lumMod val="95000"/>
            </a:schemeClr>
          </a:solidFill>
        </p:grpSpPr>
        <p:sp>
          <p:nvSpPr>
            <p:cNvPr id="38" name="矩形: 圆角 37"/>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0" name="组合 39"/>
          <p:cNvGrpSpPr/>
          <p:nvPr/>
        </p:nvGrpSpPr>
        <p:grpSpPr>
          <a:xfrm>
            <a:off x="941895" y="5238989"/>
            <a:ext cx="1796202" cy="352396"/>
            <a:chOff x="7559815" y="3605058"/>
            <a:chExt cx="2398342" cy="470529"/>
          </a:xfrm>
          <a:solidFill>
            <a:schemeClr val="bg1">
              <a:lumMod val="95000"/>
            </a:schemeClr>
          </a:solidFill>
        </p:grpSpPr>
        <p:sp>
          <p:nvSpPr>
            <p:cNvPr id="41" name="矩形: 圆角 40"/>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3" name="组合 42"/>
          <p:cNvGrpSpPr/>
          <p:nvPr/>
        </p:nvGrpSpPr>
        <p:grpSpPr>
          <a:xfrm>
            <a:off x="941895" y="5651860"/>
            <a:ext cx="1796202" cy="352396"/>
            <a:chOff x="7559815" y="3605058"/>
            <a:chExt cx="2398342" cy="470529"/>
          </a:xfrm>
          <a:solidFill>
            <a:schemeClr val="bg1">
              <a:lumMod val="95000"/>
            </a:schemeClr>
          </a:solidFill>
        </p:grpSpPr>
        <p:sp>
          <p:nvSpPr>
            <p:cNvPr id="44" name="矩形: 圆角 43"/>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3" name="文本框 2"/>
          <p:cNvSpPr txBox="1"/>
          <p:nvPr/>
        </p:nvSpPr>
        <p:spPr>
          <a:xfrm>
            <a:off x="3235192" y="5751464"/>
            <a:ext cx="8622980" cy="484941"/>
          </a:xfrm>
          <a:prstGeom prst="rect">
            <a:avLst/>
          </a:prstGeom>
          <a:noFill/>
        </p:spPr>
        <p:txBody>
          <a:bodyPr wrap="square">
            <a:spAutoFit/>
          </a:bodyPr>
          <a:lstStyle/>
          <a:p>
            <a:pPr marL="0" marR="0" lvl="0" indent="0" algn="l" defTabSz="914400" rtl="0" eaLnBrk="1" fontAlgn="auto" latinLnBrk="0" hangingPunct="1">
              <a:lnSpc>
                <a:spcPct val="16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E97132"/>
                </a:solidFill>
                <a:effectLst/>
                <a:uLnTx/>
                <a:uFillTx/>
                <a:latin typeface="微软雅黑" panose="020B0503020204020204" pitchFamily="34" charset="-122"/>
                <a:ea typeface="微软雅黑" panose="020B0503020204020204" pitchFamily="34" charset="-122"/>
                <a:cs typeface="+mn-cs"/>
              </a:rPr>
              <a:t>常见问题：</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堆砌文献而不进行分析总结，参考文献过于陈旧</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缺失近期关键文献</a:t>
            </a: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Conclusions</a:t>
            </a:r>
            <a:endParaRPr lang="zh-CN" altLang="en-US" b="1" dirty="0"/>
          </a:p>
        </p:txBody>
      </p:sp>
      <p:sp>
        <p:nvSpPr>
          <p:cNvPr id="33" name="文本占位符 2"/>
          <p:cNvSpPr txBox="1"/>
          <p:nvPr/>
        </p:nvSpPr>
        <p:spPr>
          <a:xfrm>
            <a:off x="3862941" y="2858902"/>
            <a:ext cx="7668659" cy="26353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ct val="0"/>
              </a:spcBef>
              <a:spcAft>
                <a:spcPts val="180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Arial" panose="020B0604020202020204" pitchFamily="34" charset="0"/>
              </a:rPr>
              <a:t>尽量避免总结全文、避免与</a:t>
            </a:r>
            <a:r>
              <a:rPr kumimoji="0" lang="en-US" altLang="zh-CN" sz="24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Arial" panose="020B0604020202020204" pitchFamily="34" charset="0"/>
              </a:rPr>
              <a:t>Discussion</a:t>
            </a:r>
            <a:r>
              <a:rPr kumimoji="0" lang="zh-CN" altLang="en-US" sz="24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Arial" panose="020B0604020202020204" pitchFamily="34" charset="0"/>
              </a:rPr>
              <a:t>重复论述！</a:t>
            </a:r>
            <a:endParaRPr kumimoji="0" lang="zh-CN" altLang="en-US" sz="2400" b="1"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90000"/>
              </a:lnSpc>
              <a:spcBef>
                <a:spcPct val="0"/>
              </a:spcBef>
              <a:spcAft>
                <a:spcPts val="1800"/>
              </a:spcAft>
              <a:buClr>
                <a:prstClr val="black">
                  <a:lumMod val="75000"/>
                  <a:lumOff val="25000"/>
                </a:prstClr>
              </a:buClr>
              <a:buSzTx/>
              <a:buFontTx/>
              <a:buChar char="•"/>
              <a:defRPr/>
            </a:pPr>
            <a:r>
              <a:rPr kumimoji="0" lang="zh-CN" altLang="en-US" sz="2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说明研究假设、简练概括研究内容、结果、结论；</a:t>
            </a:r>
            <a:endParaRPr kumimoji="0" lang="en-US" altLang="zh-CN" sz="2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90000"/>
              </a:lnSpc>
              <a:spcBef>
                <a:spcPct val="0"/>
              </a:spcBef>
              <a:spcAft>
                <a:spcPts val="1800"/>
              </a:spcAft>
              <a:buClr>
                <a:prstClr val="black">
                  <a:lumMod val="75000"/>
                  <a:lumOff val="25000"/>
                </a:prstClr>
              </a:buClr>
              <a:buSzTx/>
              <a:buFontTx/>
              <a:buChar char="•"/>
              <a:defRPr/>
            </a:pPr>
            <a:r>
              <a:rPr kumimoji="0" lang="zh-CN" altLang="en-US" sz="2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在</a:t>
            </a:r>
            <a:r>
              <a:rPr kumimoji="0" lang="en-US" altLang="zh-CN" sz="2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Discussion</a:t>
            </a:r>
            <a:r>
              <a:rPr kumimoji="0" lang="zh-CN" altLang="en-US" sz="2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基础上，进一步强调价值，以及应用前景等；</a:t>
            </a:r>
            <a:endParaRPr kumimoji="0" lang="en-US" altLang="zh-CN" sz="2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90000"/>
              </a:lnSpc>
              <a:spcBef>
                <a:spcPct val="0"/>
              </a:spcBef>
              <a:spcAft>
                <a:spcPts val="1800"/>
              </a:spcAft>
              <a:buClr>
                <a:prstClr val="black">
                  <a:lumMod val="75000"/>
                  <a:lumOff val="25000"/>
                </a:prstClr>
              </a:buClr>
              <a:buSzTx/>
              <a:buFontTx/>
              <a:buChar char="•"/>
              <a:defRPr/>
            </a:pPr>
            <a:r>
              <a:rPr kumimoji="0" lang="zh-CN" altLang="en-US" sz="20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可在此着重</a:t>
            </a:r>
            <a:r>
              <a:rPr kumimoji="0" lang="zh-CN" altLang="en-US" sz="20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体现论文的国际视野</a:t>
            </a:r>
            <a:endParaRPr kumimoji="0" lang="en-US" altLang="zh-CN" sz="20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6" name="组合 5"/>
          <p:cNvGrpSpPr/>
          <p:nvPr/>
        </p:nvGrpSpPr>
        <p:grpSpPr>
          <a:xfrm>
            <a:off x="941895" y="2757386"/>
            <a:ext cx="1796202" cy="352396"/>
            <a:chOff x="7559815" y="706207"/>
            <a:chExt cx="2398342" cy="470529"/>
          </a:xfrm>
          <a:solidFill>
            <a:srgbClr val="C7E6E0"/>
          </a:solidFill>
        </p:grpSpPr>
        <p:sp>
          <p:nvSpPr>
            <p:cNvPr id="7" name="矩形: 圆角 6"/>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Introduction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9" name="组合 8"/>
          <p:cNvGrpSpPr/>
          <p:nvPr/>
        </p:nvGrpSpPr>
        <p:grpSpPr>
          <a:xfrm>
            <a:off x="941917" y="3171716"/>
            <a:ext cx="1796180" cy="352396"/>
            <a:chOff x="7559845" y="1291759"/>
            <a:chExt cx="2398313" cy="470529"/>
          </a:xfrm>
          <a:solidFill>
            <a:srgbClr val="C7E6E0"/>
          </a:solidFill>
        </p:grpSpPr>
        <p:sp>
          <p:nvSpPr>
            <p:cNvPr id="10" name="矩形: 圆角 9"/>
            <p:cNvSpPr/>
            <p:nvPr/>
          </p:nvSpPr>
          <p:spPr>
            <a:xfrm>
              <a:off x="7559845" y="1291759"/>
              <a:ext cx="2398313"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 name="矩形: 圆角 6"/>
            <p:cNvSpPr txBox="1"/>
            <p:nvPr/>
          </p:nvSpPr>
          <p:spPr>
            <a:xfrm>
              <a:off x="7573626" y="1305540"/>
              <a:ext cx="2370751"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US"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Literature Review</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2" name="组合 11"/>
          <p:cNvGrpSpPr/>
          <p:nvPr/>
        </p:nvGrpSpPr>
        <p:grpSpPr>
          <a:xfrm>
            <a:off x="941895" y="3586046"/>
            <a:ext cx="1796202" cy="352396"/>
            <a:chOff x="7559815" y="1865747"/>
            <a:chExt cx="2398342" cy="470529"/>
          </a:xfrm>
          <a:solidFill>
            <a:srgbClr val="C7E6E0"/>
          </a:solidFill>
        </p:grpSpPr>
        <p:sp>
          <p:nvSpPr>
            <p:cNvPr id="13" name="矩形: 圆角 12"/>
            <p:cNvSpPr/>
            <p:nvPr/>
          </p:nvSpPr>
          <p:spPr>
            <a:xfrm>
              <a:off x="7559815" y="186574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 name="矩形: 圆角 8"/>
            <p:cNvSpPr txBox="1"/>
            <p:nvPr/>
          </p:nvSpPr>
          <p:spPr>
            <a:xfrm>
              <a:off x="7573596" y="187952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Methodology</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5" name="组合 14"/>
          <p:cNvGrpSpPr/>
          <p:nvPr/>
        </p:nvGrpSpPr>
        <p:grpSpPr>
          <a:xfrm>
            <a:off x="941895" y="4000376"/>
            <a:ext cx="1796202" cy="352396"/>
            <a:chOff x="7559815" y="2445517"/>
            <a:chExt cx="2398342" cy="470529"/>
          </a:xfrm>
          <a:solidFill>
            <a:srgbClr val="C7E6E0"/>
          </a:solidFill>
        </p:grpSpPr>
        <p:sp>
          <p:nvSpPr>
            <p:cNvPr id="16" name="矩形: 圆角 15"/>
            <p:cNvSpPr/>
            <p:nvPr/>
          </p:nvSpPr>
          <p:spPr>
            <a:xfrm>
              <a:off x="7559815" y="244551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7" name="矩形: 圆角 10"/>
            <p:cNvSpPr txBox="1"/>
            <p:nvPr/>
          </p:nvSpPr>
          <p:spPr>
            <a:xfrm>
              <a:off x="7573596" y="245929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a:ln>
                    <a:noFill/>
                  </a:ln>
                  <a:solidFill>
                    <a:prstClr val="black">
                      <a:lumMod val="50000"/>
                      <a:lumOff val="50000"/>
                    </a:prstClr>
                  </a:solidFill>
                  <a:effectLst/>
                  <a:uLnTx/>
                  <a:uFillTx/>
                  <a:latin typeface="Arial" panose="020B0604020202020204"/>
                  <a:ea typeface="+mn-ea"/>
                  <a:cs typeface="Arial" panose="020B0604020202020204"/>
                </a:rPr>
                <a:t>Results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8" name="组合 17"/>
          <p:cNvGrpSpPr/>
          <p:nvPr/>
        </p:nvGrpSpPr>
        <p:grpSpPr>
          <a:xfrm>
            <a:off x="941895" y="4413247"/>
            <a:ext cx="1796202" cy="352396"/>
            <a:chOff x="7559815" y="3015858"/>
            <a:chExt cx="2398342" cy="470529"/>
          </a:xfrm>
          <a:solidFill>
            <a:srgbClr val="C7E6E0"/>
          </a:solidFill>
        </p:grpSpPr>
        <p:sp>
          <p:nvSpPr>
            <p:cNvPr id="19" name="矩形: 圆角 18"/>
            <p:cNvSpPr/>
            <p:nvPr/>
          </p:nvSpPr>
          <p:spPr>
            <a:xfrm>
              <a:off x="7559815" y="30158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0" name="矩形: 圆角 12"/>
            <p:cNvSpPr txBox="1"/>
            <p:nvPr/>
          </p:nvSpPr>
          <p:spPr>
            <a:xfrm>
              <a:off x="7573596" y="30296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Discussion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22" name="矩形: 圆角 21"/>
          <p:cNvSpPr/>
          <p:nvPr/>
        </p:nvSpPr>
        <p:spPr>
          <a:xfrm>
            <a:off x="941895" y="4826118"/>
            <a:ext cx="1796202" cy="352396"/>
          </a:xfrm>
          <a:prstGeom prst="roundRect">
            <a:avLst>
              <a:gd name="adj" fmla="val 10000"/>
            </a:avLst>
          </a:prstGeom>
          <a:solidFill>
            <a:srgbClr val="C7E6E0"/>
          </a:solid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3" name="矩形: 圆角 14"/>
          <p:cNvSpPr txBox="1"/>
          <p:nvPr/>
        </p:nvSpPr>
        <p:spPr>
          <a:xfrm>
            <a:off x="952216" y="4836439"/>
            <a:ext cx="1775560" cy="331754"/>
          </a:xfrm>
          <a:prstGeom prst="rect">
            <a:avLst/>
          </a:prstGeom>
          <a:solidFill>
            <a:srgbClr val="C7E6E0"/>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srgbClr val="ED7D31"/>
                </a:solidFill>
                <a:effectLst/>
                <a:uLnTx/>
                <a:uFillTx/>
                <a:latin typeface="Arial" panose="020B0604020202020204"/>
                <a:ea typeface="+mn-ea"/>
                <a:cs typeface="Arial" panose="020B0604020202020204"/>
              </a:rPr>
              <a:t>Conclusions</a:t>
            </a:r>
            <a:endPar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endParaRPr>
          </a:p>
        </p:txBody>
      </p:sp>
      <p:grpSp>
        <p:nvGrpSpPr>
          <p:cNvPr id="24" name="组合 23"/>
          <p:cNvGrpSpPr/>
          <p:nvPr/>
        </p:nvGrpSpPr>
        <p:grpSpPr>
          <a:xfrm>
            <a:off x="941895" y="2343056"/>
            <a:ext cx="1796202" cy="352396"/>
            <a:chOff x="7559815" y="706207"/>
            <a:chExt cx="2398342" cy="470529"/>
          </a:xfrm>
          <a:solidFill>
            <a:schemeClr val="bg1">
              <a:lumMod val="95000"/>
            </a:schemeClr>
          </a:solidFill>
        </p:grpSpPr>
        <p:sp>
          <p:nvSpPr>
            <p:cNvPr id="25" name="矩形: 圆角 24"/>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6"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27" name="组合 26"/>
          <p:cNvGrpSpPr/>
          <p:nvPr/>
        </p:nvGrpSpPr>
        <p:grpSpPr>
          <a:xfrm>
            <a:off x="941895" y="1514396"/>
            <a:ext cx="1796202" cy="352396"/>
            <a:chOff x="7559815" y="706207"/>
            <a:chExt cx="2398342" cy="470529"/>
          </a:xfrm>
          <a:solidFill>
            <a:schemeClr val="bg1">
              <a:lumMod val="95000"/>
            </a:schemeClr>
          </a:solidFill>
        </p:grpSpPr>
        <p:sp>
          <p:nvSpPr>
            <p:cNvPr id="28" name="矩形: 圆角 27"/>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1"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2" name="组合 31"/>
          <p:cNvGrpSpPr/>
          <p:nvPr/>
        </p:nvGrpSpPr>
        <p:grpSpPr>
          <a:xfrm>
            <a:off x="941895" y="1928726"/>
            <a:ext cx="1796202" cy="352396"/>
            <a:chOff x="7559815" y="706207"/>
            <a:chExt cx="2398342" cy="470529"/>
          </a:xfrm>
          <a:solidFill>
            <a:schemeClr val="bg1">
              <a:lumMod val="95000"/>
            </a:schemeClr>
          </a:solidFill>
        </p:grpSpPr>
        <p:sp>
          <p:nvSpPr>
            <p:cNvPr id="34" name="矩形: 圆角 33"/>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6" name="组合 35"/>
          <p:cNvGrpSpPr/>
          <p:nvPr/>
        </p:nvGrpSpPr>
        <p:grpSpPr>
          <a:xfrm>
            <a:off x="941895" y="5238989"/>
            <a:ext cx="1796202" cy="352396"/>
            <a:chOff x="7559815" y="3605058"/>
            <a:chExt cx="2398342" cy="470529"/>
          </a:xfrm>
          <a:solidFill>
            <a:schemeClr val="bg1">
              <a:lumMod val="95000"/>
            </a:schemeClr>
          </a:solidFill>
        </p:grpSpPr>
        <p:sp>
          <p:nvSpPr>
            <p:cNvPr id="37" name="矩形: 圆角 36"/>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9" name="组合 38"/>
          <p:cNvGrpSpPr/>
          <p:nvPr/>
        </p:nvGrpSpPr>
        <p:grpSpPr>
          <a:xfrm>
            <a:off x="941895" y="5651860"/>
            <a:ext cx="1796202" cy="352396"/>
            <a:chOff x="7559815" y="3605058"/>
            <a:chExt cx="2398342" cy="470529"/>
          </a:xfrm>
          <a:solidFill>
            <a:schemeClr val="bg1">
              <a:lumMod val="95000"/>
            </a:schemeClr>
          </a:solidFill>
        </p:grpSpPr>
        <p:sp>
          <p:nvSpPr>
            <p:cNvPr id="40" name="矩形: 圆角 39"/>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Conclusions</a:t>
            </a:r>
            <a:endParaRPr lang="zh-CN" altLang="en-US" b="1" dirty="0"/>
          </a:p>
        </p:txBody>
      </p:sp>
      <p:grpSp>
        <p:nvGrpSpPr>
          <p:cNvPr id="6" name="组合 5"/>
          <p:cNvGrpSpPr/>
          <p:nvPr/>
        </p:nvGrpSpPr>
        <p:grpSpPr>
          <a:xfrm>
            <a:off x="941895" y="2757386"/>
            <a:ext cx="1796202" cy="352396"/>
            <a:chOff x="7559815" y="706207"/>
            <a:chExt cx="2398342" cy="470529"/>
          </a:xfrm>
          <a:solidFill>
            <a:srgbClr val="C7E6E0"/>
          </a:solidFill>
        </p:grpSpPr>
        <p:sp>
          <p:nvSpPr>
            <p:cNvPr id="7" name="矩形: 圆角 6"/>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Introduction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9" name="组合 8"/>
          <p:cNvGrpSpPr/>
          <p:nvPr/>
        </p:nvGrpSpPr>
        <p:grpSpPr>
          <a:xfrm>
            <a:off x="941917" y="3171716"/>
            <a:ext cx="1796180" cy="352396"/>
            <a:chOff x="7559845" y="1291759"/>
            <a:chExt cx="2398313" cy="470529"/>
          </a:xfrm>
          <a:solidFill>
            <a:srgbClr val="C7E6E0"/>
          </a:solidFill>
        </p:grpSpPr>
        <p:sp>
          <p:nvSpPr>
            <p:cNvPr id="10" name="矩形: 圆角 9"/>
            <p:cNvSpPr/>
            <p:nvPr/>
          </p:nvSpPr>
          <p:spPr>
            <a:xfrm>
              <a:off x="7559845" y="1291759"/>
              <a:ext cx="2398313"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 name="矩形: 圆角 6"/>
            <p:cNvSpPr txBox="1"/>
            <p:nvPr/>
          </p:nvSpPr>
          <p:spPr>
            <a:xfrm>
              <a:off x="7573626" y="1305540"/>
              <a:ext cx="2370751"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US"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Literature Review</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2" name="组合 11"/>
          <p:cNvGrpSpPr/>
          <p:nvPr/>
        </p:nvGrpSpPr>
        <p:grpSpPr>
          <a:xfrm>
            <a:off x="941895" y="3586046"/>
            <a:ext cx="1796202" cy="352396"/>
            <a:chOff x="7559815" y="1865747"/>
            <a:chExt cx="2398342" cy="470529"/>
          </a:xfrm>
          <a:solidFill>
            <a:srgbClr val="C7E6E0"/>
          </a:solidFill>
        </p:grpSpPr>
        <p:sp>
          <p:nvSpPr>
            <p:cNvPr id="13" name="矩形: 圆角 12"/>
            <p:cNvSpPr/>
            <p:nvPr/>
          </p:nvSpPr>
          <p:spPr>
            <a:xfrm>
              <a:off x="7559815" y="186574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 name="矩形: 圆角 8"/>
            <p:cNvSpPr txBox="1"/>
            <p:nvPr/>
          </p:nvSpPr>
          <p:spPr>
            <a:xfrm>
              <a:off x="7573596" y="187952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altLang="zh-CN"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微软雅黑" panose="020B0503020204020204" pitchFamily="34" charset="-122"/>
                  <a:cs typeface="Arial" panose="020B0604020202020204"/>
                </a:rPr>
                <a:t>Methodology</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5" name="组合 14"/>
          <p:cNvGrpSpPr/>
          <p:nvPr/>
        </p:nvGrpSpPr>
        <p:grpSpPr>
          <a:xfrm>
            <a:off x="941895" y="4000376"/>
            <a:ext cx="1796202" cy="352396"/>
            <a:chOff x="7559815" y="2445517"/>
            <a:chExt cx="2398342" cy="470529"/>
          </a:xfrm>
          <a:solidFill>
            <a:srgbClr val="C7E6E0"/>
          </a:solidFill>
        </p:grpSpPr>
        <p:sp>
          <p:nvSpPr>
            <p:cNvPr id="16" name="矩形: 圆角 15"/>
            <p:cNvSpPr/>
            <p:nvPr/>
          </p:nvSpPr>
          <p:spPr>
            <a:xfrm>
              <a:off x="7559815" y="244551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7" name="矩形: 圆角 10"/>
            <p:cNvSpPr txBox="1"/>
            <p:nvPr/>
          </p:nvSpPr>
          <p:spPr>
            <a:xfrm>
              <a:off x="7573596" y="245929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a:ln>
                    <a:noFill/>
                  </a:ln>
                  <a:solidFill>
                    <a:prstClr val="black">
                      <a:lumMod val="50000"/>
                      <a:lumOff val="50000"/>
                    </a:prstClr>
                  </a:solidFill>
                  <a:effectLst/>
                  <a:uLnTx/>
                  <a:uFillTx/>
                  <a:latin typeface="Arial" panose="020B0604020202020204"/>
                  <a:ea typeface="+mn-ea"/>
                  <a:cs typeface="Arial" panose="020B0604020202020204"/>
                </a:rPr>
                <a:t>Results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8" name="组合 17"/>
          <p:cNvGrpSpPr/>
          <p:nvPr/>
        </p:nvGrpSpPr>
        <p:grpSpPr>
          <a:xfrm>
            <a:off x="941895" y="4413247"/>
            <a:ext cx="1796202" cy="352396"/>
            <a:chOff x="7559815" y="3015858"/>
            <a:chExt cx="2398342" cy="470529"/>
          </a:xfrm>
          <a:solidFill>
            <a:srgbClr val="C7E6E0"/>
          </a:solidFill>
        </p:grpSpPr>
        <p:sp>
          <p:nvSpPr>
            <p:cNvPr id="19" name="矩形: 圆角 18"/>
            <p:cNvSpPr/>
            <p:nvPr/>
          </p:nvSpPr>
          <p:spPr>
            <a:xfrm>
              <a:off x="7559815" y="30158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0" name="矩形: 圆角 12"/>
            <p:cNvSpPr txBox="1"/>
            <p:nvPr/>
          </p:nvSpPr>
          <p:spPr>
            <a:xfrm>
              <a:off x="7573596" y="30296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Discussion</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22" name="矩形: 圆角 21"/>
          <p:cNvSpPr/>
          <p:nvPr/>
        </p:nvSpPr>
        <p:spPr>
          <a:xfrm>
            <a:off x="941895" y="4826118"/>
            <a:ext cx="1796202" cy="352396"/>
          </a:xfrm>
          <a:prstGeom prst="roundRect">
            <a:avLst>
              <a:gd name="adj" fmla="val 10000"/>
            </a:avLst>
          </a:prstGeom>
          <a:solidFill>
            <a:srgbClr val="C7E6E0"/>
          </a:solid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3" name="矩形: 圆角 14"/>
          <p:cNvSpPr txBox="1"/>
          <p:nvPr/>
        </p:nvSpPr>
        <p:spPr>
          <a:xfrm>
            <a:off x="952216" y="4836439"/>
            <a:ext cx="1775560" cy="331754"/>
          </a:xfrm>
          <a:prstGeom prst="rect">
            <a:avLst/>
          </a:prstGeom>
          <a:solidFill>
            <a:srgbClr val="C7E6E0"/>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srgbClr val="ED7D31"/>
                </a:solidFill>
                <a:effectLst/>
                <a:uLnTx/>
                <a:uFillTx/>
                <a:latin typeface="Arial" panose="020B0604020202020204"/>
                <a:ea typeface="+mn-ea"/>
                <a:cs typeface="Arial" panose="020B0604020202020204"/>
              </a:rPr>
              <a:t>Conclusions</a:t>
            </a:r>
            <a:endPar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endParaRPr>
          </a:p>
        </p:txBody>
      </p:sp>
      <p:grpSp>
        <p:nvGrpSpPr>
          <p:cNvPr id="24" name="组合 23"/>
          <p:cNvGrpSpPr/>
          <p:nvPr/>
        </p:nvGrpSpPr>
        <p:grpSpPr>
          <a:xfrm>
            <a:off x="941895" y="2343056"/>
            <a:ext cx="1796202" cy="352396"/>
            <a:chOff x="7559815" y="706207"/>
            <a:chExt cx="2398342" cy="470529"/>
          </a:xfrm>
          <a:solidFill>
            <a:schemeClr val="bg1">
              <a:lumMod val="95000"/>
            </a:schemeClr>
          </a:solidFill>
        </p:grpSpPr>
        <p:sp>
          <p:nvSpPr>
            <p:cNvPr id="25" name="矩形: 圆角 24"/>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6"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27" name="组合 26"/>
          <p:cNvGrpSpPr/>
          <p:nvPr/>
        </p:nvGrpSpPr>
        <p:grpSpPr>
          <a:xfrm>
            <a:off x="941895" y="1514396"/>
            <a:ext cx="1796202" cy="352396"/>
            <a:chOff x="7559815" y="706207"/>
            <a:chExt cx="2398342" cy="470529"/>
          </a:xfrm>
          <a:solidFill>
            <a:schemeClr val="bg1">
              <a:lumMod val="95000"/>
            </a:schemeClr>
          </a:solidFill>
        </p:grpSpPr>
        <p:sp>
          <p:nvSpPr>
            <p:cNvPr id="28" name="矩形: 圆角 27"/>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1"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2" name="组合 31"/>
          <p:cNvGrpSpPr/>
          <p:nvPr/>
        </p:nvGrpSpPr>
        <p:grpSpPr>
          <a:xfrm>
            <a:off x="941895" y="1928726"/>
            <a:ext cx="1796202" cy="352396"/>
            <a:chOff x="7559815" y="706207"/>
            <a:chExt cx="2398342" cy="470529"/>
          </a:xfrm>
          <a:solidFill>
            <a:schemeClr val="bg1">
              <a:lumMod val="95000"/>
            </a:schemeClr>
          </a:solidFill>
        </p:grpSpPr>
        <p:sp>
          <p:nvSpPr>
            <p:cNvPr id="34" name="矩形: 圆角 33"/>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6" name="组合 35"/>
          <p:cNvGrpSpPr/>
          <p:nvPr/>
        </p:nvGrpSpPr>
        <p:grpSpPr>
          <a:xfrm>
            <a:off x="941895" y="5238989"/>
            <a:ext cx="1796202" cy="352396"/>
            <a:chOff x="7559815" y="3605058"/>
            <a:chExt cx="2398342" cy="470529"/>
          </a:xfrm>
          <a:solidFill>
            <a:schemeClr val="bg1">
              <a:lumMod val="95000"/>
            </a:schemeClr>
          </a:solidFill>
        </p:grpSpPr>
        <p:sp>
          <p:nvSpPr>
            <p:cNvPr id="37" name="矩形: 圆角 36"/>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9" name="组合 38"/>
          <p:cNvGrpSpPr/>
          <p:nvPr/>
        </p:nvGrpSpPr>
        <p:grpSpPr>
          <a:xfrm>
            <a:off x="941895" y="5651860"/>
            <a:ext cx="1796202" cy="352396"/>
            <a:chOff x="7559815" y="3605058"/>
            <a:chExt cx="2398342" cy="470529"/>
          </a:xfrm>
          <a:solidFill>
            <a:schemeClr val="bg1">
              <a:lumMod val="95000"/>
            </a:schemeClr>
          </a:solidFill>
        </p:grpSpPr>
        <p:sp>
          <p:nvSpPr>
            <p:cNvPr id="40" name="矩形: 圆角 39"/>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56" name="组合 55"/>
          <p:cNvGrpSpPr/>
          <p:nvPr/>
        </p:nvGrpSpPr>
        <p:grpSpPr>
          <a:xfrm>
            <a:off x="3576789" y="1825239"/>
            <a:ext cx="7234118" cy="3519518"/>
            <a:chOff x="3314900" y="1450140"/>
            <a:chExt cx="8038900" cy="3911058"/>
          </a:xfrm>
        </p:grpSpPr>
        <p:pic>
          <p:nvPicPr>
            <p:cNvPr id="57" name="图片 5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325221" y="1450140"/>
              <a:ext cx="8028579" cy="1483444"/>
            </a:xfrm>
            <a:prstGeom prst="rect">
              <a:avLst/>
            </a:prstGeom>
          </p:spPr>
        </p:pic>
        <p:pic>
          <p:nvPicPr>
            <p:cNvPr id="58" name="图片 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14900" y="2879979"/>
              <a:ext cx="8028000" cy="2481219"/>
            </a:xfrm>
            <a:prstGeom prst="rect">
              <a:avLst/>
            </a:prstGeom>
          </p:spPr>
        </p:pic>
      </p:grpSp>
      <p:sp>
        <p:nvSpPr>
          <p:cNvPr id="59" name="矩形: 圆角 58"/>
          <p:cNvSpPr/>
          <p:nvPr/>
        </p:nvSpPr>
        <p:spPr>
          <a:xfrm>
            <a:off x="3504018" y="2053083"/>
            <a:ext cx="7224309" cy="453957"/>
          </a:xfrm>
          <a:prstGeom prst="round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0" name="矩形: 圆角 59"/>
          <p:cNvSpPr/>
          <p:nvPr/>
        </p:nvSpPr>
        <p:spPr>
          <a:xfrm>
            <a:off x="3517135" y="3595307"/>
            <a:ext cx="5878535" cy="218318"/>
          </a:xfrm>
          <a:prstGeom prst="round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1" name="矩形: 圆角 60"/>
          <p:cNvSpPr/>
          <p:nvPr/>
        </p:nvSpPr>
        <p:spPr>
          <a:xfrm>
            <a:off x="8266702" y="4663030"/>
            <a:ext cx="2009812" cy="218318"/>
          </a:xfrm>
          <a:prstGeom prst="round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2" name="左中括号 61"/>
          <p:cNvSpPr/>
          <p:nvPr/>
        </p:nvSpPr>
        <p:spPr>
          <a:xfrm>
            <a:off x="3472871" y="2628405"/>
            <a:ext cx="59654" cy="2540022"/>
          </a:xfrm>
          <a:prstGeom prst="leftBracket">
            <a:avLst/>
          </a:prstGeom>
          <a:ln w="28575"/>
        </p:spPr>
        <p:style>
          <a:lnRef idx="1">
            <a:schemeClr val="accent2"/>
          </a:lnRef>
          <a:fillRef idx="0">
            <a:schemeClr val="accent2"/>
          </a:fillRef>
          <a:effectRef idx="0">
            <a:schemeClr val="accent2"/>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63" name="文本框 62"/>
          <p:cNvSpPr txBox="1"/>
          <p:nvPr/>
        </p:nvSpPr>
        <p:spPr>
          <a:xfrm>
            <a:off x="2853097" y="3477156"/>
            <a:ext cx="58771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结果</a:t>
            </a:r>
            <a:endParaRPr kumimoji="0" lang="en-US" altLang="zh-CN"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意义</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64" name="文本框 63"/>
          <p:cNvSpPr txBox="1"/>
          <p:nvPr/>
        </p:nvSpPr>
        <p:spPr>
          <a:xfrm>
            <a:off x="10776157" y="2018451"/>
            <a:ext cx="58771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研究内容</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65" name="文本框 64"/>
          <p:cNvSpPr txBox="1"/>
          <p:nvPr/>
        </p:nvSpPr>
        <p:spPr>
          <a:xfrm>
            <a:off x="10770106" y="3772036"/>
            <a:ext cx="587714"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突出价值</a:t>
            </a:r>
            <a:endParaRPr kumimoji="0" lang="zh-CN" altLang="en-US" sz="1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5400" b="1" dirty="0">
                <a:latin typeface="微软雅黑" panose="020B0503020204020204" pitchFamily="34" charset="-122"/>
                <a:ea typeface="微软雅黑" panose="020B0503020204020204" pitchFamily="34" charset="-122"/>
              </a:rPr>
              <a:t>Emerald</a:t>
            </a:r>
            <a:r>
              <a:rPr lang="zh-CN" altLang="en-US" sz="5400" b="1" dirty="0">
                <a:latin typeface="微软雅黑" panose="020B0503020204020204" pitchFamily="34" charset="-122"/>
                <a:ea typeface="微软雅黑" panose="020B0503020204020204" pitchFamily="34" charset="-122"/>
              </a:rPr>
              <a:t>资源介绍</a:t>
            </a:r>
            <a:endParaRPr lang="zh-CN" altLang="en-US" sz="5400" b="1" dirty="0">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p:txBody>
          <a:bodyPr/>
          <a:lstStyle/>
          <a:p>
            <a:r>
              <a:rPr lang="en-US" altLang="zh-CN" dirty="0"/>
              <a:t>Nurturing Fresh Thinking</a:t>
            </a:r>
            <a:endParaRPr lang="zh-CN" altLang="en-US" dirty="0"/>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15297" r="15172"/>
          <a:stretch>
            <a:fillRect/>
          </a:stretch>
        </p:blipFill>
        <p:spPr>
          <a:xfrm>
            <a:off x="831851" y="1116000"/>
            <a:ext cx="4479452" cy="2684255"/>
          </a:xfrm>
          <a:prstGeom prst="roundRect">
            <a:avLst/>
          </a:prstGeom>
          <a:ln w="3175">
            <a:noFill/>
          </a:ln>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Metadata &amp; Promotion</a:t>
            </a:r>
            <a:endParaRPr lang="zh-CN" altLang="en-US" b="1" dirty="0"/>
          </a:p>
        </p:txBody>
      </p:sp>
      <p:graphicFrame>
        <p:nvGraphicFramePr>
          <p:cNvPr id="5" name="内容占位符 4"/>
          <p:cNvGraphicFramePr>
            <a:graphicFrameLocks noGrp="1"/>
          </p:cNvGraphicFramePr>
          <p:nvPr>
            <p:ph idx="1"/>
          </p:nvPr>
        </p:nvGraphicFramePr>
        <p:xfrm>
          <a:off x="838200" y="1395167"/>
          <a:ext cx="10515600" cy="478179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文本框 5"/>
          <p:cNvSpPr txBox="1"/>
          <p:nvPr/>
        </p:nvSpPr>
        <p:spPr>
          <a:xfrm>
            <a:off x="4548346" y="1460653"/>
            <a:ext cx="312906" cy="369332"/>
          </a:xfrm>
          <a:prstGeom prst="rect">
            <a:avLst/>
          </a:prstGeom>
          <a:noFill/>
          <a:ln w="28575">
            <a:solidFill>
              <a:schemeClr val="accent2"/>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srgbClr val="ED7D31"/>
                </a:solidFill>
                <a:effectLst/>
                <a:uLnTx/>
                <a:uFillTx/>
                <a:latin typeface="Arial" panose="020B0604020202020204" pitchFamily="34" charset="0"/>
                <a:ea typeface="懐訪体" panose="020B0600050302020204" pitchFamily="34" charset="-122"/>
                <a:cs typeface="Arial" panose="020B0604020202020204" pitchFamily="34" charset="0"/>
              </a:rPr>
              <a:t>2</a:t>
            </a:r>
            <a:endParaRPr kumimoji="0" lang="zh-CN" altLang="en-US" sz="1800" b="1" i="0" u="none" strike="noStrike" kern="1200" cap="none" spc="0" normalizeH="0" baseline="0" noProof="0" dirty="0">
              <a:ln>
                <a:noFill/>
              </a:ln>
              <a:solidFill>
                <a:srgbClr val="ED7D31"/>
              </a:solidFill>
              <a:effectLst/>
              <a:uLnTx/>
              <a:uFillTx/>
              <a:latin typeface="Arial" panose="020B0604020202020204" pitchFamily="34" charset="0"/>
              <a:ea typeface="懐訪体" panose="020B0600050302020204" pitchFamily="34" charset="-122"/>
              <a:cs typeface="Arial" panose="020B0604020202020204" pitchFamily="34" charset="0"/>
            </a:endParaRPr>
          </a:p>
        </p:txBody>
      </p:sp>
      <p:sp>
        <p:nvSpPr>
          <p:cNvPr id="10" name="矩形: 圆角 9"/>
          <p:cNvSpPr/>
          <p:nvPr/>
        </p:nvSpPr>
        <p:spPr>
          <a:xfrm>
            <a:off x="4311056" y="1282148"/>
            <a:ext cx="3163170" cy="2176669"/>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800" b="1" dirty="0"/>
              <a:t>Title, Abstracts, Key words</a:t>
            </a:r>
            <a:endParaRPr lang="zh-CN" altLang="en-US" sz="2800" b="1" dirty="0"/>
          </a:p>
        </p:txBody>
      </p:sp>
      <p:sp>
        <p:nvSpPr>
          <p:cNvPr id="33" name="文本占位符 2"/>
          <p:cNvSpPr txBox="1"/>
          <p:nvPr/>
        </p:nvSpPr>
        <p:spPr>
          <a:xfrm>
            <a:off x="3415988" y="1504968"/>
            <a:ext cx="8220841" cy="458014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重点检索区域→文章推广</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zh-CN" altLang="en-US" sz="20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吸引关注</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，提高被发现、被阅读、被引用的概率</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是给主编的第一印象！！</a:t>
            </a:r>
            <a:endParaRPr kumimoji="0" lang="en-US" altLang="zh-CN" sz="2000" b="0"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2000" b="0"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要考虑的问题：</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150000"/>
              </a:lnSpc>
              <a:spcBef>
                <a:spcPts val="1000"/>
              </a:spcBef>
              <a:spcAft>
                <a:spcPts val="0"/>
              </a:spcAft>
              <a:buClrTx/>
              <a:buSzTx/>
              <a:buFont typeface="+mj-ea"/>
              <a:buAutoNum type="circleNumDbPlain"/>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潜在读者会检索什么？</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150000"/>
              </a:lnSpc>
              <a:spcBef>
                <a:spcPts val="1000"/>
              </a:spcBef>
              <a:spcAft>
                <a:spcPts val="0"/>
              </a:spcAft>
              <a:buClrTx/>
              <a:buSzTx/>
              <a:buFont typeface="+mj-ea"/>
              <a:buAutoNum type="circleNumDbPlain"/>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如何选择合适的用词、用句？</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150000"/>
              </a:lnSpc>
              <a:spcBef>
                <a:spcPts val="1000"/>
              </a:spcBef>
              <a:spcAft>
                <a:spcPts val="0"/>
              </a:spcAft>
              <a:buClrTx/>
              <a:buSzTx/>
              <a:buFont typeface="+mj-ea"/>
              <a:buAutoNum type="circleNumDbPlain"/>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同行阅读，是否产生读下去的兴趣？</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0" name="组合 9"/>
          <p:cNvGrpSpPr/>
          <p:nvPr/>
        </p:nvGrpSpPr>
        <p:grpSpPr>
          <a:xfrm>
            <a:off x="941895" y="2960582"/>
            <a:ext cx="1796202" cy="352396"/>
            <a:chOff x="7559815" y="706207"/>
            <a:chExt cx="2398342" cy="470529"/>
          </a:xfrm>
          <a:solidFill>
            <a:srgbClr val="C7E6E0"/>
          </a:solidFill>
        </p:grpSpPr>
        <p:sp>
          <p:nvSpPr>
            <p:cNvPr id="11" name="矩形: 圆角 10"/>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Main text </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5" name="组合 34"/>
          <p:cNvGrpSpPr/>
          <p:nvPr/>
        </p:nvGrpSpPr>
        <p:grpSpPr>
          <a:xfrm>
            <a:off x="941895" y="2546252"/>
            <a:ext cx="1796202" cy="352396"/>
            <a:chOff x="7559815" y="706207"/>
            <a:chExt cx="2398342" cy="470529"/>
          </a:xfrm>
          <a:solidFill>
            <a:schemeClr val="bg1">
              <a:lumMod val="95000"/>
            </a:schemeClr>
          </a:solidFill>
        </p:grpSpPr>
        <p:sp>
          <p:nvSpPr>
            <p:cNvPr id="36" name="矩形: 圆角 35"/>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38" name="组合 37"/>
          <p:cNvGrpSpPr/>
          <p:nvPr/>
        </p:nvGrpSpPr>
        <p:grpSpPr>
          <a:xfrm>
            <a:off x="941895" y="1717592"/>
            <a:ext cx="1796202" cy="352396"/>
            <a:chOff x="7559815" y="706207"/>
            <a:chExt cx="2398342" cy="470529"/>
          </a:xfrm>
          <a:solidFill>
            <a:schemeClr val="bg1">
              <a:lumMod val="95000"/>
            </a:schemeClr>
          </a:solidFill>
        </p:grpSpPr>
        <p:sp>
          <p:nvSpPr>
            <p:cNvPr id="39" name="矩形: 圆角 38"/>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1" name="组合 40"/>
          <p:cNvGrpSpPr/>
          <p:nvPr/>
        </p:nvGrpSpPr>
        <p:grpSpPr>
          <a:xfrm>
            <a:off x="941895" y="2131922"/>
            <a:ext cx="1796202" cy="352396"/>
            <a:chOff x="7559815" y="706207"/>
            <a:chExt cx="2398342" cy="470529"/>
          </a:xfrm>
          <a:solidFill>
            <a:schemeClr val="bg1">
              <a:lumMod val="95000"/>
            </a:schemeClr>
          </a:solidFill>
        </p:grpSpPr>
        <p:sp>
          <p:nvSpPr>
            <p:cNvPr id="42" name="矩形: 圆角 41"/>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3"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4" name="组合 43"/>
          <p:cNvGrpSpPr/>
          <p:nvPr/>
        </p:nvGrpSpPr>
        <p:grpSpPr>
          <a:xfrm>
            <a:off x="941895" y="3374912"/>
            <a:ext cx="1796202" cy="352396"/>
            <a:chOff x="7559815" y="3605058"/>
            <a:chExt cx="2398342" cy="470529"/>
          </a:xfrm>
          <a:solidFill>
            <a:schemeClr val="bg1">
              <a:lumMod val="95000"/>
            </a:schemeClr>
          </a:solidFill>
        </p:grpSpPr>
        <p:sp>
          <p:nvSpPr>
            <p:cNvPr id="45" name="矩形: 圆角 44"/>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7" name="组合 46"/>
          <p:cNvGrpSpPr/>
          <p:nvPr/>
        </p:nvGrpSpPr>
        <p:grpSpPr>
          <a:xfrm>
            <a:off x="941895" y="3787783"/>
            <a:ext cx="1796202" cy="352396"/>
            <a:chOff x="7559815" y="3605058"/>
            <a:chExt cx="2398342" cy="470529"/>
          </a:xfrm>
          <a:solidFill>
            <a:schemeClr val="bg1">
              <a:lumMod val="95000"/>
            </a:schemeClr>
          </a:solidFill>
        </p:grpSpPr>
        <p:sp>
          <p:nvSpPr>
            <p:cNvPr id="48" name="矩形: 圆角 47"/>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50" name="矩形: 圆角 49"/>
          <p:cNvSpPr/>
          <p:nvPr/>
        </p:nvSpPr>
        <p:spPr>
          <a:xfrm>
            <a:off x="858078" y="1668409"/>
            <a:ext cx="1974574" cy="1281852"/>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 name="箭头: 右 2"/>
          <p:cNvSpPr/>
          <p:nvPr/>
        </p:nvSpPr>
        <p:spPr>
          <a:xfrm>
            <a:off x="2951922" y="1939047"/>
            <a:ext cx="367748" cy="331754"/>
          </a:xfrm>
          <a:prstGeom prst="rightArrow">
            <a:avLst/>
          </a:prstGeom>
          <a:noFill/>
          <a:ln w="2857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7836" y="700827"/>
            <a:ext cx="1027421" cy="753460"/>
          </a:xfrm>
        </p:spPr>
        <p:txBody>
          <a:bodyPr>
            <a:normAutofit/>
          </a:bodyPr>
          <a:lstStyle/>
          <a:p>
            <a:r>
              <a:rPr lang="en-US" altLang="zh-CN" b="1" dirty="0"/>
              <a:t>Title</a:t>
            </a:r>
            <a:endParaRPr lang="zh-CN" altLang="en-US" b="1" dirty="0"/>
          </a:p>
        </p:txBody>
      </p:sp>
      <p:sp>
        <p:nvSpPr>
          <p:cNvPr id="33" name="文本占位符 2"/>
          <p:cNvSpPr txBox="1"/>
          <p:nvPr/>
        </p:nvSpPr>
        <p:spPr>
          <a:xfrm>
            <a:off x="2957177" y="802738"/>
            <a:ext cx="9431225" cy="119576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3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Arial" panose="020B0604020202020204" pitchFamily="34" charset="0"/>
              </a:rPr>
              <a:t>简练</a:t>
            </a:r>
            <a:r>
              <a:rPr kumimoji="0" lang="zh-CN" altLang="en-US" sz="1600" b="1" i="0" u="none" strike="noStrike" kern="1200" cap="none" spc="0" normalizeH="0" baseline="0" noProof="0" dirty="0">
                <a:ln>
                  <a:noFill/>
                </a:ln>
                <a:solidFill>
                  <a:srgbClr val="A5A5A5">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en-US" altLang="zh-CN" sz="1600" b="1" i="0" u="none" strike="noStrike" kern="1200" cap="none" spc="0" normalizeH="0" baseline="0" noProof="0" dirty="0">
                <a:ln>
                  <a:noFill/>
                </a:ln>
                <a:solidFill>
                  <a:srgbClr val="A5A5A5">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20</a:t>
            </a:r>
            <a:r>
              <a:rPr kumimoji="0" lang="zh-CN" altLang="en-US" sz="1600" b="1" i="0" u="none" strike="noStrike" kern="1200" cap="none" spc="0" normalizeH="0" baseline="0" noProof="0" dirty="0">
                <a:ln>
                  <a:noFill/>
                </a:ln>
                <a:solidFill>
                  <a:srgbClr val="A5A5A5">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个单词以内、减少不常被检索的词，例如</a:t>
            </a:r>
            <a:r>
              <a:rPr kumimoji="0" lang="en-US" altLang="zh-CN" sz="1600" b="1" i="0" u="none" strike="noStrike" kern="1200" cap="none" spc="0" normalizeH="0" baseline="0" noProof="0" dirty="0">
                <a:ln>
                  <a:noFill/>
                </a:ln>
                <a:solidFill>
                  <a:srgbClr val="A5A5A5">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a/an/the/research on…</a:t>
            </a:r>
            <a:r>
              <a:rPr kumimoji="0" lang="zh-CN" altLang="en-US" sz="1600" b="1" i="0" u="none" strike="noStrike" kern="1200" cap="none" spc="0" normalizeH="0" baseline="0" noProof="0" dirty="0">
                <a:ln>
                  <a:noFill/>
                </a:ln>
                <a:solidFill>
                  <a:srgbClr val="A5A5A5">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endParaRPr kumimoji="0" lang="en-US" altLang="zh-CN" sz="1600" b="1" i="0" u="none" strike="noStrike" kern="1200" cap="none" spc="0" normalizeH="0" baseline="0" noProof="0" dirty="0">
              <a:ln>
                <a:noFill/>
              </a:ln>
              <a:solidFill>
                <a:srgbClr val="A5A5A5">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13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Arial" panose="020B0604020202020204" pitchFamily="34" charset="0"/>
              </a:rPr>
              <a:t>具体</a:t>
            </a:r>
            <a:r>
              <a:rPr kumimoji="0" lang="zh-CN" altLang="en-US" sz="1600" b="1" i="0" u="none" strike="noStrike" kern="1200" cap="none" spc="0" normalizeH="0" baseline="0" noProof="0" dirty="0">
                <a:ln>
                  <a:noFill/>
                </a:ln>
                <a:solidFill>
                  <a:srgbClr val="A5A5A5">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（避免笼统，可包含研究方法、具体对象等具体信息）</a:t>
            </a:r>
            <a:endParaRPr kumimoji="0" lang="en-US" altLang="zh-CN" sz="1600" b="1" i="0" u="none" strike="noStrike" kern="1200" cap="none" spc="0" normalizeH="0" baseline="0" noProof="0" dirty="0">
              <a:ln>
                <a:noFill/>
              </a:ln>
              <a:solidFill>
                <a:srgbClr val="A5A5A5">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130000"/>
              </a:lnSpc>
              <a:spcBef>
                <a:spcPts val="0"/>
              </a:spcBef>
              <a:spcAft>
                <a:spcPts val="0"/>
              </a:spcAft>
              <a:buClrTx/>
              <a:buSzTx/>
              <a:buFont typeface="Arial" panose="020B0604020202020204" pitchFamily="34" charset="0"/>
              <a:buChar char="•"/>
              <a:defRPr/>
            </a:pPr>
            <a:r>
              <a:rPr kumimoji="0" lang="zh-CN" altLang="en-US" sz="16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Arial" panose="020B0604020202020204" pitchFamily="34" charset="0"/>
              </a:rPr>
              <a:t>避免观点外露</a:t>
            </a:r>
            <a:r>
              <a:rPr kumimoji="0" lang="zh-CN" altLang="en-US" sz="1600" b="1" i="0" u="none" strike="noStrike" kern="1200" cap="none" spc="0" normalizeH="0" baseline="0" noProof="0" dirty="0">
                <a:ln>
                  <a:noFill/>
                </a:ln>
                <a:solidFill>
                  <a:srgbClr val="A5A5A5">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rPr>
              <a:t>（会给人先入为主的生硬，失去了学术论文的厚重感与逻辑魅力）</a:t>
            </a:r>
            <a:endParaRPr kumimoji="0" lang="zh-CN" altLang="en-US" sz="1600" b="1" i="0" u="none" strike="noStrike" kern="1200" cap="none" spc="0" normalizeH="0" baseline="0" noProof="0" dirty="0">
              <a:ln>
                <a:noFill/>
              </a:ln>
              <a:solidFill>
                <a:srgbClr val="A5A5A5">
                  <a:lumMod val="50000"/>
                </a:srgb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51" name="组合 50"/>
          <p:cNvGrpSpPr/>
          <p:nvPr/>
        </p:nvGrpSpPr>
        <p:grpSpPr>
          <a:xfrm>
            <a:off x="519491" y="3154428"/>
            <a:ext cx="1664112" cy="253487"/>
            <a:chOff x="7559815" y="706207"/>
            <a:chExt cx="2398342" cy="470529"/>
          </a:xfrm>
          <a:solidFill>
            <a:schemeClr val="bg1">
              <a:lumMod val="95000"/>
            </a:schemeClr>
          </a:solidFill>
        </p:grpSpPr>
        <p:sp>
          <p:nvSpPr>
            <p:cNvPr id="52" name="矩形: 圆角 51"/>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3"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Main text </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54" name="组合 53"/>
          <p:cNvGrpSpPr/>
          <p:nvPr/>
        </p:nvGrpSpPr>
        <p:grpSpPr>
          <a:xfrm>
            <a:off x="519491" y="2740098"/>
            <a:ext cx="1664112" cy="253487"/>
            <a:chOff x="7559815" y="706207"/>
            <a:chExt cx="2398342" cy="470529"/>
          </a:xfrm>
          <a:solidFill>
            <a:schemeClr val="bg1">
              <a:lumMod val="95000"/>
            </a:schemeClr>
          </a:solidFill>
        </p:grpSpPr>
        <p:sp>
          <p:nvSpPr>
            <p:cNvPr id="55" name="矩形: 圆角 54"/>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6"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58" name="矩形: 圆角 57"/>
          <p:cNvSpPr/>
          <p:nvPr/>
        </p:nvSpPr>
        <p:spPr>
          <a:xfrm>
            <a:off x="519491" y="1911438"/>
            <a:ext cx="1664112" cy="253487"/>
          </a:xfrm>
          <a:prstGeom prst="roundRect">
            <a:avLst>
              <a:gd name="adj" fmla="val 10000"/>
            </a:avLst>
          </a:prstGeom>
          <a:solidFill>
            <a:srgbClr val="C7E6E0"/>
          </a:solid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9" name="矩形: 圆角 4"/>
          <p:cNvSpPr txBox="1"/>
          <p:nvPr/>
        </p:nvSpPr>
        <p:spPr>
          <a:xfrm>
            <a:off x="540133" y="1940701"/>
            <a:ext cx="1644988" cy="238639"/>
          </a:xfrm>
          <a:prstGeom prst="rect">
            <a:avLst/>
          </a:prstGeom>
          <a:solidFill>
            <a:srgbClr val="C7E6E0"/>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1"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rPr>
              <a:t>Title</a:t>
            </a:r>
            <a:endParaRPr kumimoji="0" lang="en-GB" sz="1400" b="1"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endParaRPr>
          </a:p>
        </p:txBody>
      </p:sp>
      <p:grpSp>
        <p:nvGrpSpPr>
          <p:cNvPr id="60" name="组合 59"/>
          <p:cNvGrpSpPr/>
          <p:nvPr/>
        </p:nvGrpSpPr>
        <p:grpSpPr>
          <a:xfrm>
            <a:off x="519491" y="2325768"/>
            <a:ext cx="1664112" cy="253487"/>
            <a:chOff x="7559815" y="706207"/>
            <a:chExt cx="2398342" cy="470529"/>
          </a:xfrm>
          <a:solidFill>
            <a:schemeClr val="bg1">
              <a:lumMod val="95000"/>
            </a:schemeClr>
          </a:solidFill>
        </p:grpSpPr>
        <p:sp>
          <p:nvSpPr>
            <p:cNvPr id="61" name="矩形: 圆角 60"/>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62"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63" name="组合 62"/>
          <p:cNvGrpSpPr/>
          <p:nvPr/>
        </p:nvGrpSpPr>
        <p:grpSpPr>
          <a:xfrm>
            <a:off x="519491" y="3568758"/>
            <a:ext cx="1664112" cy="253487"/>
            <a:chOff x="7559815" y="3605058"/>
            <a:chExt cx="2398342" cy="470529"/>
          </a:xfrm>
          <a:solidFill>
            <a:schemeClr val="bg1">
              <a:lumMod val="95000"/>
            </a:schemeClr>
          </a:solidFill>
        </p:grpSpPr>
        <p:sp>
          <p:nvSpPr>
            <p:cNvPr id="64" name="矩形: 圆角 63"/>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65"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66" name="组合 65"/>
          <p:cNvGrpSpPr/>
          <p:nvPr/>
        </p:nvGrpSpPr>
        <p:grpSpPr>
          <a:xfrm>
            <a:off x="519491" y="3981629"/>
            <a:ext cx="1664112" cy="253487"/>
            <a:chOff x="7559815" y="3605058"/>
            <a:chExt cx="2398342" cy="470529"/>
          </a:xfrm>
          <a:solidFill>
            <a:schemeClr val="bg1">
              <a:lumMod val="95000"/>
            </a:schemeClr>
          </a:solidFill>
        </p:grpSpPr>
        <p:sp>
          <p:nvSpPr>
            <p:cNvPr id="67" name="矩形: 圆角 66"/>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68"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aphicFrame>
        <p:nvGraphicFramePr>
          <p:cNvPr id="3" name="表格 3"/>
          <p:cNvGraphicFramePr>
            <a:graphicFrameLocks noGrp="1"/>
          </p:cNvGraphicFramePr>
          <p:nvPr/>
        </p:nvGraphicFramePr>
        <p:xfrm>
          <a:off x="2958695" y="1998499"/>
          <a:ext cx="7406854" cy="4282499"/>
        </p:xfrm>
        <a:graphic>
          <a:graphicData uri="http://schemas.openxmlformats.org/drawingml/2006/table">
            <a:tbl>
              <a:tblPr firstRow="1" bandRow="1">
                <a:tableStyleId>{5C22544A-7EE6-4342-B048-85BDC9FD1C3A}</a:tableStyleId>
              </a:tblPr>
              <a:tblGrid>
                <a:gridCol w="6812006"/>
                <a:gridCol w="594848"/>
              </a:tblGrid>
              <a:tr h="302816">
                <a:tc>
                  <a:txBody>
                    <a:bodyPr/>
                    <a:lstStyle/>
                    <a:p>
                      <a:pPr algn="ctr" rtl="0"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cs typeface="Arial" panose="020B0604020202020204" pitchFamily="34" charset="0"/>
                        </a:rPr>
                        <a:t>中国区作者</a:t>
                      </a:r>
                      <a:r>
                        <a:rPr lang="en-US" sz="1400" b="1" i="0" u="none" strike="noStrike" dirty="0">
                          <a:solidFill>
                            <a:srgbClr val="000000"/>
                          </a:solidFill>
                          <a:effectLst/>
                          <a:latin typeface="微软雅黑" panose="020B0503020204020204" pitchFamily="34" charset="-122"/>
                          <a:ea typeface="微软雅黑" panose="020B0503020204020204" pitchFamily="34" charset="-122"/>
                          <a:cs typeface="Arial" panose="020B0604020202020204" pitchFamily="34" charset="0"/>
                        </a:rPr>
                        <a:t>TOP Download 10</a:t>
                      </a: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cs typeface="Arial" panose="020B0604020202020204" pitchFamily="34" charset="0"/>
                        </a:rPr>
                        <a:t>篇文章标题</a:t>
                      </a:r>
                      <a:endParaRPr lang="zh-CN" altLang="en-US" sz="1400" b="1" i="0" u="none" strike="noStrike" dirty="0">
                        <a:solidFill>
                          <a:srgbClr val="000000"/>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4763" marR="4763" marT="4763" marB="0" anchor="ctr">
                    <a:solidFill>
                      <a:srgbClr val="328790">
                        <a:alpha val="75000"/>
                      </a:srgbClr>
                    </a:solidFill>
                  </a:tcPr>
                </a:tc>
                <a:tc>
                  <a:txBody>
                    <a:bodyPr/>
                    <a:lstStyle/>
                    <a:p>
                      <a:pPr algn="ct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Arial" panose="020B0604020202020204" pitchFamily="34" charset="0"/>
                        </a:rPr>
                        <a:t>字数</a:t>
                      </a:r>
                      <a:endPar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T="72000">
                    <a:solidFill>
                      <a:srgbClr val="328790">
                        <a:alpha val="75000"/>
                      </a:srgbClr>
                    </a:solidFill>
                  </a:tcPr>
                </a:tc>
              </a:tr>
              <a:tr h="302816">
                <a:tc>
                  <a:txBody>
                    <a:bodyPr/>
                    <a:lstStyle/>
                    <a:p>
                      <a:pPr algn="l" fontAlgn="ctr"/>
                      <a:r>
                        <a:rPr lang="en-US" sz="1400" b="0" i="0" u="none" strike="noStrike" dirty="0">
                          <a:solidFill>
                            <a:srgbClr val="C00000"/>
                          </a:solidFill>
                          <a:effectLst/>
                          <a:latin typeface="Arial" panose="020B0604020202020204" pitchFamily="34" charset="0"/>
                          <a:ea typeface="等线" panose="02010600030101010101" charset="-122"/>
                          <a:cs typeface="Arial" panose="020B0604020202020204" pitchFamily="34" charset="0"/>
                        </a:rPr>
                        <a:t>The</a:t>
                      </a:r>
                      <a:r>
                        <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effect of advertising strategies on a short video platform: </a:t>
                      </a:r>
                      <a:r>
                        <a:rPr lang="en-US" sz="1400" b="0" i="0" u="none" strike="noStrike" dirty="0">
                          <a:solidFill>
                            <a:schemeClr val="tx1"/>
                          </a:solidFill>
                          <a:effectLst/>
                          <a:latin typeface="Arial" panose="020B0604020202020204" pitchFamily="34" charset="0"/>
                          <a:ea typeface="等线" panose="02010600030101010101" charset="-122"/>
                          <a:cs typeface="Arial" panose="020B0604020202020204" pitchFamily="34" charset="0"/>
                        </a:rPr>
                        <a:t>evidence from TikTok</a:t>
                      </a:r>
                      <a:endParaRPr lang="en-US" sz="1400" b="0" i="0" u="none" strike="noStrike" dirty="0">
                        <a:solidFill>
                          <a:schemeClr val="tx1"/>
                        </a:solidFill>
                        <a:effectLst/>
                        <a:latin typeface="Arial" panose="020B0604020202020204" pitchFamily="34" charset="0"/>
                        <a:ea typeface="等线" panose="02010600030101010101" charset="-122"/>
                        <a:cs typeface="Arial" panose="020B0604020202020204" pitchFamily="34" charset="0"/>
                      </a:endParaRPr>
                    </a:p>
                  </a:txBody>
                  <a:tcPr marL="108000" marR="4763" marT="4763" marB="0" anchor="ctr">
                    <a:solidFill>
                      <a:srgbClr val="328790">
                        <a:alpha val="20000"/>
                      </a:srgbClr>
                    </a:solidFill>
                  </a:tcPr>
                </a:tc>
                <a:tc>
                  <a:txBody>
                    <a:bodyPr/>
                    <a:lstStyle/>
                    <a:p>
                      <a:pPr algn="ctr"/>
                      <a:r>
                        <a:rPr lang="en-US" altLang="zh-CN"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13</a:t>
                      </a:r>
                      <a:endParaRPr lang="zh-CN" altLang="en-US"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a:solidFill>
                      <a:srgbClr val="328790">
                        <a:alpha val="20000"/>
                      </a:srgbClr>
                    </a:solidFill>
                  </a:tcPr>
                </a:tc>
              </a:tr>
              <a:tr h="408618">
                <a:tc>
                  <a:txBody>
                    <a:bodyPr/>
                    <a:lstStyle/>
                    <a:p>
                      <a:pPr algn="l" fontAlgn="ctr"/>
                      <a:r>
                        <a:rPr lang="en-US" sz="1400" b="0" i="0" u="none" strike="noStrike" dirty="0">
                          <a:solidFill>
                            <a:schemeClr val="tx1"/>
                          </a:solidFill>
                          <a:effectLst/>
                          <a:latin typeface="Arial" panose="020B0604020202020204" pitchFamily="34" charset="0"/>
                          <a:ea typeface="等线" panose="02010600030101010101" charset="-122"/>
                          <a:cs typeface="Arial" panose="020B0604020202020204" pitchFamily="34" charset="0"/>
                        </a:rPr>
                        <a:t>How TikTok leads </a:t>
                      </a:r>
                      <a:r>
                        <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users to flow experience: investigating the effects of technology affordances with user experience level and video length as moderators</a:t>
                      </a:r>
                      <a:endPar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08000" marR="4763" marT="4763" marB="0" anchor="ctr">
                    <a:solidFill>
                      <a:srgbClr val="328790">
                        <a:alpha val="20000"/>
                      </a:srgbClr>
                    </a:solidFill>
                  </a:tcPr>
                </a:tc>
                <a:tc>
                  <a:txBody>
                    <a:bodyPr/>
                    <a:lstStyle/>
                    <a:p>
                      <a:pPr algn="ctr"/>
                      <a:r>
                        <a:rPr lang="en-US" altLang="zh-CN"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22</a:t>
                      </a:r>
                      <a:endParaRPr lang="en-US" altLang="zh-CN"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a:solidFill>
                      <a:srgbClr val="328790">
                        <a:alpha val="20000"/>
                      </a:srgbClr>
                    </a:solidFill>
                  </a:tcPr>
                </a:tc>
              </a:tr>
              <a:tr h="433298">
                <a:tc>
                  <a:txBody>
                    <a:bodyPr/>
                    <a:lstStyle/>
                    <a:p>
                      <a:pPr algn="l" fontAlgn="ctr"/>
                      <a:r>
                        <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Consumers' purchase intentions in social commerce: the role of social psychological distance, perceived value, and perceived cognitive effort</a:t>
                      </a:r>
                      <a:endPar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08000" marR="4763" marT="4763" marB="0" anchor="ctr">
                    <a:solidFill>
                      <a:srgbClr val="328790">
                        <a:alpha val="20000"/>
                      </a:srgbClr>
                    </a:solidFill>
                  </a:tcPr>
                </a:tc>
                <a:tc>
                  <a:txBody>
                    <a:bodyPr/>
                    <a:lstStyle/>
                    <a:p>
                      <a:pPr algn="ctr"/>
                      <a:r>
                        <a:rPr lang="en-US" altLang="zh-CN"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18</a:t>
                      </a:r>
                      <a:endParaRPr lang="zh-CN" altLang="en-US"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a:solidFill>
                      <a:srgbClr val="328790">
                        <a:alpha val="20000"/>
                      </a:srgbClr>
                    </a:solidFill>
                  </a:tcPr>
                </a:tc>
              </a:tr>
              <a:tr h="392798">
                <a:tc>
                  <a:txBody>
                    <a:bodyPr/>
                    <a:lstStyle/>
                    <a:p>
                      <a:pPr algn="l" fontAlgn="ctr"/>
                      <a:r>
                        <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Research on the development path of China's digital trade under the background of the digital economy</a:t>
                      </a:r>
                      <a:endPar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08000" marR="4763" marT="4763" marB="0" anchor="ctr">
                    <a:solidFill>
                      <a:srgbClr val="328790">
                        <a:alpha val="20000"/>
                      </a:srgbClr>
                    </a:solidFill>
                  </a:tcPr>
                </a:tc>
                <a:tc>
                  <a:txBody>
                    <a:bodyPr/>
                    <a:lstStyle/>
                    <a:p>
                      <a:pPr algn="ctr"/>
                      <a:r>
                        <a:rPr lang="en-US" altLang="zh-CN"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16</a:t>
                      </a:r>
                      <a:endParaRPr lang="zh-CN" altLang="en-US"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a:solidFill>
                      <a:srgbClr val="328790">
                        <a:alpha val="20000"/>
                      </a:srgbClr>
                    </a:solidFill>
                  </a:tcPr>
                </a:tc>
              </a:tr>
              <a:tr h="319623">
                <a:tc>
                  <a:txBody>
                    <a:bodyPr/>
                    <a:lstStyle/>
                    <a:p>
                      <a:pPr algn="l" fontAlgn="ctr"/>
                      <a:r>
                        <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Exploring the metaverse in the digital economy: an overview and research framework</a:t>
                      </a:r>
                      <a:endPar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08000" marR="4763" marT="4763" marB="0" anchor="ctr">
                    <a:solidFill>
                      <a:srgbClr val="328790">
                        <a:alpha val="20000"/>
                      </a:srgbClr>
                    </a:solidFill>
                  </a:tcPr>
                </a:tc>
                <a:tc>
                  <a:txBody>
                    <a:bodyPr/>
                    <a:lstStyle/>
                    <a:p>
                      <a:pPr algn="ctr"/>
                      <a:r>
                        <a:rPr lang="en-US" altLang="zh-CN"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12</a:t>
                      </a:r>
                      <a:endParaRPr lang="zh-CN" altLang="en-US"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a:solidFill>
                      <a:srgbClr val="328790">
                        <a:alpha val="20000"/>
                      </a:srgbClr>
                    </a:solidFill>
                  </a:tcPr>
                </a:tc>
              </a:tr>
              <a:tr h="360554">
                <a:tc>
                  <a:txBody>
                    <a:bodyPr/>
                    <a:lstStyle/>
                    <a:p>
                      <a:pPr algn="l" fontAlgn="ctr"/>
                      <a:r>
                        <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The influence of Internet shopping and use of credit cards on gender differences in compulsive buying </a:t>
                      </a:r>
                      <a:endPar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08000" marR="4763" marT="4763" marB="0" anchor="ctr">
                    <a:solidFill>
                      <a:srgbClr val="328790">
                        <a:alpha val="20000"/>
                      </a:srgbClr>
                    </a:solidFill>
                  </a:tcPr>
                </a:tc>
                <a:tc>
                  <a:txBody>
                    <a:bodyPr/>
                    <a:lstStyle/>
                    <a:p>
                      <a:pPr algn="ctr"/>
                      <a:r>
                        <a:rPr lang="en-US" altLang="zh-CN"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16</a:t>
                      </a:r>
                      <a:endParaRPr lang="zh-CN" altLang="en-US"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a:solidFill>
                      <a:srgbClr val="328790">
                        <a:alpha val="20000"/>
                      </a:srgbClr>
                    </a:solidFill>
                  </a:tcPr>
                </a:tc>
              </a:tr>
              <a:tr h="379814">
                <a:tc>
                  <a:txBody>
                    <a:bodyPr/>
                    <a:lstStyle/>
                    <a:p>
                      <a:pPr algn="l" fontAlgn="ctr"/>
                      <a:r>
                        <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Detecting the research structure and topic trends of social media using static and dynamic probabilistic topic models</a:t>
                      </a:r>
                      <a:endPar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08000" marR="4763" marT="4763" marB="0" anchor="ctr">
                    <a:solidFill>
                      <a:srgbClr val="328790">
                        <a:alpha val="20000"/>
                      </a:srgbClr>
                    </a:solidFill>
                  </a:tcPr>
                </a:tc>
                <a:tc>
                  <a:txBody>
                    <a:bodyPr/>
                    <a:lstStyle/>
                    <a:p>
                      <a:pPr algn="ctr"/>
                      <a:r>
                        <a:rPr lang="en-US" altLang="zh-CN"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17</a:t>
                      </a:r>
                      <a:endParaRPr lang="zh-CN" altLang="en-US"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a:solidFill>
                      <a:srgbClr val="328790">
                        <a:alpha val="20000"/>
                      </a:srgbClr>
                    </a:solidFill>
                  </a:tcPr>
                </a:tc>
              </a:tr>
              <a:tr h="395316">
                <a:tc>
                  <a:txBody>
                    <a:bodyPr/>
                    <a:lstStyle/>
                    <a:p>
                      <a:pPr algn="l" fontAlgn="ctr"/>
                      <a:r>
                        <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The impact of social presence and facilitation factors on online consumers' impulse buying in live shopping – celebrity endorsement as a moderating factor </a:t>
                      </a:r>
                      <a:endPar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08000" marR="4763" marT="4763" marB="0" anchor="ctr">
                    <a:solidFill>
                      <a:srgbClr val="328790">
                        <a:alpha val="20000"/>
                      </a:srgbClr>
                    </a:solidFill>
                  </a:tcPr>
                </a:tc>
                <a:tc>
                  <a:txBody>
                    <a:bodyPr/>
                    <a:lstStyle/>
                    <a:p>
                      <a:pPr algn="ctr"/>
                      <a:r>
                        <a:rPr lang="en-US" altLang="zh-CN"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22</a:t>
                      </a:r>
                      <a:endParaRPr lang="zh-CN" altLang="en-US"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a:solidFill>
                      <a:srgbClr val="328790">
                        <a:alpha val="20000"/>
                      </a:srgbClr>
                    </a:solidFill>
                  </a:tcPr>
                </a:tc>
              </a:tr>
              <a:tr h="284861">
                <a:tc>
                  <a:txBody>
                    <a:bodyPr/>
                    <a:lstStyle/>
                    <a:p>
                      <a:pPr algn="l" fontAlgn="ctr"/>
                      <a:r>
                        <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The business models of NFTs and fan tokens and how they build trust</a:t>
                      </a:r>
                      <a:endPar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08000" marR="4763" marT="4763" marB="0" anchor="ctr">
                    <a:solidFill>
                      <a:srgbClr val="328790">
                        <a:alpha val="20000"/>
                      </a:srgbClr>
                    </a:solidFill>
                  </a:tcPr>
                </a:tc>
                <a:tc>
                  <a:txBody>
                    <a:bodyPr/>
                    <a:lstStyle/>
                    <a:p>
                      <a:pPr algn="ctr"/>
                      <a:r>
                        <a:rPr lang="en-US" altLang="zh-CN"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13</a:t>
                      </a:r>
                      <a:endParaRPr lang="zh-CN" altLang="en-US"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a:solidFill>
                      <a:srgbClr val="328790">
                        <a:alpha val="20000"/>
                      </a:srgbClr>
                    </a:solidFill>
                  </a:tcPr>
                </a:tc>
              </a:tr>
              <a:tr h="340528">
                <a:tc>
                  <a:txBody>
                    <a:bodyPr/>
                    <a:lstStyle/>
                    <a:p>
                      <a:pPr algn="l" fontAlgn="ctr"/>
                      <a:r>
                        <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Generalized grey information entropy weight TOPSIS model for financial performance evaluation considering differentiation</a:t>
                      </a:r>
                      <a:endPar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08000" marR="4763" marT="4763" marB="0" anchor="ctr">
                    <a:solidFill>
                      <a:srgbClr val="328790">
                        <a:alpha val="20000"/>
                      </a:srgbClr>
                    </a:solidFill>
                  </a:tcPr>
                </a:tc>
                <a:tc>
                  <a:txBody>
                    <a:bodyPr/>
                    <a:lstStyle/>
                    <a:p>
                      <a:pPr algn="ctr"/>
                      <a:r>
                        <a:rPr lang="en-US" altLang="zh-CN"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13</a:t>
                      </a:r>
                      <a:endParaRPr lang="zh-CN" altLang="en-US" sz="14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a:solidFill>
                      <a:srgbClr val="328790">
                        <a:alpha val="20000"/>
                      </a:srgbClr>
                    </a:solidFill>
                  </a:tcPr>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4529" y="805466"/>
            <a:ext cx="1832639" cy="659738"/>
          </a:xfrm>
        </p:spPr>
        <p:txBody>
          <a:bodyPr>
            <a:normAutofit/>
          </a:bodyPr>
          <a:lstStyle/>
          <a:p>
            <a:r>
              <a:rPr lang="en-US" altLang="zh-CN" b="1" dirty="0"/>
              <a:t>Abstract</a:t>
            </a:r>
            <a:endParaRPr lang="zh-CN" altLang="en-US" b="1" dirty="0"/>
          </a:p>
        </p:txBody>
      </p:sp>
      <p:sp>
        <p:nvSpPr>
          <p:cNvPr id="33" name="文本占位符 2"/>
          <p:cNvSpPr txBox="1"/>
          <p:nvPr/>
        </p:nvSpPr>
        <p:spPr>
          <a:xfrm>
            <a:off x="3384631" y="917032"/>
            <a:ext cx="8132497" cy="1826958"/>
          </a:xfrm>
          <a:prstGeom prst="rect">
            <a:avLst/>
          </a:prstGeom>
          <a:solidFill>
            <a:schemeClr val="accent6">
              <a:lumMod val="60000"/>
              <a:lumOff val="4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150000"/>
              </a:lnSpc>
              <a:spcBef>
                <a:spcPts val="0"/>
              </a:spcBef>
              <a:spcAft>
                <a:spcPts val="0"/>
              </a:spcAft>
              <a:buClrTx/>
              <a:buSzTx/>
              <a:buFont typeface="+mj-ea"/>
              <a:buAutoNum type="circleNumDbPlain"/>
              <a:defRPr/>
            </a:pP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 250</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单词，直接给出</a:t>
            </a:r>
            <a:r>
              <a:rPr kumimoji="0" lang="zh-CN" altLang="en-US" sz="1800" b="0"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Arial" panose="020B0604020202020204" pitchFamily="34" charset="0"/>
              </a:rPr>
              <a:t>重要结论</a:t>
            </a:r>
            <a:endParaRPr kumimoji="0" lang="en-US" altLang="zh-CN" sz="1800" b="0"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mj-ea"/>
              <a:buAutoNum type="circleNumDbPlain"/>
              <a:defRPr/>
            </a:pPr>
            <a:r>
              <a:rPr kumimoji="0" lang="zh-CN" altLang="en-US"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内容：</a:t>
            </a:r>
            <a:r>
              <a:rPr kumimoji="0" lang="zh-CN" altLang="en-US" sz="1800" b="0"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Arial" panose="020B0604020202020204" pitchFamily="34" charset="0"/>
              </a:rPr>
              <a:t>研究目的、研究方法、研究发现、研究价值、研究意义</a:t>
            </a:r>
            <a:endParaRPr kumimoji="0" lang="en-US" altLang="zh-CN" sz="1800" b="0"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mj-ea"/>
              <a:buAutoNum type="circleNumDbPlain"/>
              <a:defRPr/>
            </a:pP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Emerald</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采用</a:t>
            </a:r>
            <a:r>
              <a:rPr kumimoji="0" lang="zh-CN" altLang="en-US" sz="18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结构型摘要</a:t>
            </a:r>
            <a:endParaRPr kumimoji="0" lang="en-US" altLang="zh-CN" sz="18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342900" marR="0" lvl="0" indent="-342900" algn="l" defTabSz="914400" rtl="0" eaLnBrk="1" fontAlgn="auto" latinLnBrk="0" hangingPunct="1">
              <a:lnSpc>
                <a:spcPct val="150000"/>
              </a:lnSpc>
              <a:spcBef>
                <a:spcPts val="0"/>
              </a:spcBef>
              <a:spcAft>
                <a:spcPts val="0"/>
              </a:spcAft>
              <a:buClrTx/>
              <a:buSzTx/>
              <a:buFont typeface="+mj-ea"/>
              <a:buAutoNum type="circleNumDbPlain"/>
              <a:defRPr/>
            </a:pPr>
            <a:r>
              <a:rPr kumimoji="0" lang="zh-CN"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行文中用</a:t>
            </a:r>
            <a:r>
              <a:rPr kumimoji="0" lang="zh-CN" altLang="zh-CN" sz="18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醒目的字体</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加粗</a:t>
            </a:r>
            <a:r>
              <a:rPr kumimoji="0" lang="zh-CN"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、全部大写、或斜体</a:t>
            </a: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直接标</a:t>
            </a: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出内容提要。</a:t>
            </a:r>
            <a:endParaRPr kumimoji="0" lang="en-GB"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3" name="文本框 2"/>
          <p:cNvSpPr txBox="1"/>
          <p:nvPr/>
        </p:nvSpPr>
        <p:spPr>
          <a:xfrm>
            <a:off x="951887" y="4746502"/>
            <a:ext cx="1800493" cy="369332"/>
          </a:xfrm>
          <a:prstGeom prst="rect">
            <a:avLst/>
          </a:prstGeom>
          <a:ln>
            <a:noFill/>
          </a:ln>
        </p:spPr>
        <p:style>
          <a:lnRef idx="2">
            <a:schemeClr val="accent2"/>
          </a:lnRef>
          <a:fillRef idx="1">
            <a:schemeClr val="lt1"/>
          </a:fillRef>
          <a:effectRef idx="0">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论文的微缩模型</a:t>
            </a:r>
            <a:endParaRPr kumimoji="0" lang="zh-CN" altLang="en-US" sz="18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sp>
        <p:nvSpPr>
          <p:cNvPr id="4" name="对话气泡: 圆角矩形 3"/>
          <p:cNvSpPr/>
          <p:nvPr/>
        </p:nvSpPr>
        <p:spPr>
          <a:xfrm rot="16200000">
            <a:off x="1521690" y="4030922"/>
            <a:ext cx="660887" cy="1800493"/>
          </a:xfrm>
          <a:prstGeom prst="wedgeRoundRectCallou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5" name="组合 4"/>
          <p:cNvGrpSpPr/>
          <p:nvPr/>
        </p:nvGrpSpPr>
        <p:grpSpPr>
          <a:xfrm>
            <a:off x="903688" y="1830511"/>
            <a:ext cx="1694320" cy="2317150"/>
            <a:chOff x="519491" y="1917966"/>
            <a:chExt cx="1694320" cy="2317150"/>
          </a:xfrm>
        </p:grpSpPr>
        <p:grpSp>
          <p:nvGrpSpPr>
            <p:cNvPr id="7" name="组合 6"/>
            <p:cNvGrpSpPr/>
            <p:nvPr/>
          </p:nvGrpSpPr>
          <p:grpSpPr>
            <a:xfrm>
              <a:off x="519491" y="3154428"/>
              <a:ext cx="1664112" cy="253487"/>
              <a:chOff x="7559815" y="706207"/>
              <a:chExt cx="2398342" cy="470529"/>
            </a:xfrm>
            <a:solidFill>
              <a:schemeClr val="bg1">
                <a:lumMod val="95000"/>
              </a:schemeClr>
            </a:solidFill>
          </p:grpSpPr>
          <p:sp>
            <p:nvSpPr>
              <p:cNvPr id="8" name="矩形: 圆角 7"/>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Main text </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0" name="组合 9"/>
            <p:cNvGrpSpPr/>
            <p:nvPr/>
          </p:nvGrpSpPr>
          <p:grpSpPr>
            <a:xfrm>
              <a:off x="519491" y="2740098"/>
              <a:ext cx="1664112" cy="253487"/>
              <a:chOff x="7559815" y="706207"/>
              <a:chExt cx="2398342" cy="470529"/>
            </a:xfrm>
            <a:solidFill>
              <a:schemeClr val="bg1">
                <a:lumMod val="95000"/>
              </a:schemeClr>
            </a:solidFill>
          </p:grpSpPr>
          <p:sp>
            <p:nvSpPr>
              <p:cNvPr id="12" name="矩形: 圆角 11"/>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15" name="矩形: 圆角 4"/>
            <p:cNvSpPr txBox="1"/>
            <p:nvPr/>
          </p:nvSpPr>
          <p:spPr>
            <a:xfrm>
              <a:off x="519491" y="1917966"/>
              <a:ext cx="1694320" cy="246959"/>
            </a:xfrm>
            <a:prstGeom prst="rect">
              <a:avLst/>
            </a:prstGeom>
            <a:solidFill>
              <a:schemeClr val="bg1">
                <a:lumMod val="95000"/>
              </a:schemeClr>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nvGrpSpPr>
            <p:cNvPr id="16" name="组合 15"/>
            <p:cNvGrpSpPr/>
            <p:nvPr/>
          </p:nvGrpSpPr>
          <p:grpSpPr>
            <a:xfrm>
              <a:off x="519491" y="2325768"/>
              <a:ext cx="1664112" cy="253487"/>
              <a:chOff x="7559815" y="706207"/>
              <a:chExt cx="2398342" cy="470529"/>
            </a:xfrm>
            <a:solidFill>
              <a:srgbClr val="328790">
                <a:alpha val="24000"/>
              </a:srgbClr>
            </a:solidFill>
          </p:grpSpPr>
          <p:sp>
            <p:nvSpPr>
              <p:cNvPr id="17" name="矩形: 圆角 16"/>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8"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1" i="0" u="none" strike="noStrike" kern="1200" cap="none" spc="0" normalizeH="0" baseline="0" noProof="0" dirty="0">
                    <a:ln>
                      <a:noFill/>
                    </a:ln>
                    <a:solidFill>
                      <a:srgbClr val="C5580F"/>
                    </a:solidFill>
                    <a:effectLst/>
                    <a:uLnTx/>
                    <a:uFillTx/>
                    <a:latin typeface="Arial" panose="020B0604020202020204"/>
                    <a:ea typeface="+mn-ea"/>
                    <a:cs typeface="Arial" panose="020B0604020202020204"/>
                  </a:rPr>
                  <a:t>Abstract</a:t>
                </a:r>
                <a:endParaRPr kumimoji="0" lang="en-GB" sz="1400" b="1" i="0" u="none" strike="noStrike" kern="1200" cap="none" spc="0" normalizeH="0" baseline="0" noProof="0" dirty="0">
                  <a:ln>
                    <a:noFill/>
                  </a:ln>
                  <a:solidFill>
                    <a:srgbClr val="C5580F"/>
                  </a:solidFill>
                  <a:effectLst/>
                  <a:uLnTx/>
                  <a:uFillTx/>
                  <a:latin typeface="Arial" panose="020B0604020202020204"/>
                  <a:ea typeface="+mn-ea"/>
                  <a:cs typeface="Arial" panose="020B0604020202020204"/>
                </a:endParaRPr>
              </a:p>
            </p:txBody>
          </p:sp>
        </p:grpSp>
        <p:grpSp>
          <p:nvGrpSpPr>
            <p:cNvPr id="19" name="组合 18"/>
            <p:cNvGrpSpPr/>
            <p:nvPr/>
          </p:nvGrpSpPr>
          <p:grpSpPr>
            <a:xfrm>
              <a:off x="519491" y="3568758"/>
              <a:ext cx="1664112" cy="253487"/>
              <a:chOff x="7559815" y="3605058"/>
              <a:chExt cx="2398342" cy="470529"/>
            </a:xfrm>
            <a:solidFill>
              <a:schemeClr val="bg1">
                <a:lumMod val="95000"/>
              </a:schemeClr>
            </a:solidFill>
          </p:grpSpPr>
          <p:sp>
            <p:nvSpPr>
              <p:cNvPr id="20" name="矩形: 圆角 19"/>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1"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22" name="组合 21"/>
            <p:cNvGrpSpPr/>
            <p:nvPr/>
          </p:nvGrpSpPr>
          <p:grpSpPr>
            <a:xfrm>
              <a:off x="519491" y="3981629"/>
              <a:ext cx="1664112" cy="253487"/>
              <a:chOff x="7559815" y="3605058"/>
              <a:chExt cx="2398342" cy="470529"/>
            </a:xfrm>
            <a:solidFill>
              <a:schemeClr val="bg1">
                <a:lumMod val="95000"/>
              </a:schemeClr>
            </a:solidFill>
          </p:grpSpPr>
          <p:sp>
            <p:nvSpPr>
              <p:cNvPr id="23" name="矩形: 圆角 22"/>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4"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pic>
        <p:nvPicPr>
          <p:cNvPr id="11" name="图片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2948025" y="2890442"/>
            <a:ext cx="8518260" cy="363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7683" y="1167575"/>
            <a:ext cx="2458646" cy="656460"/>
          </a:xfrm>
        </p:spPr>
        <p:txBody>
          <a:bodyPr>
            <a:normAutofit/>
          </a:bodyPr>
          <a:lstStyle/>
          <a:p>
            <a:r>
              <a:rPr lang="en-US" altLang="zh-CN" b="1" dirty="0"/>
              <a:t>Keywords</a:t>
            </a:r>
            <a:endParaRPr lang="zh-CN" altLang="en-US" b="1" dirty="0"/>
          </a:p>
        </p:txBody>
      </p:sp>
      <p:sp>
        <p:nvSpPr>
          <p:cNvPr id="33" name="文本占位符 2"/>
          <p:cNvSpPr txBox="1"/>
          <p:nvPr/>
        </p:nvSpPr>
        <p:spPr>
          <a:xfrm>
            <a:off x="3057430" y="823829"/>
            <a:ext cx="7803222" cy="16440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rgbClr val="328790"/>
                </a:solidFill>
                <a:effectLst/>
                <a:uLnTx/>
                <a:uFillTx/>
                <a:latin typeface="微软雅黑" panose="020B0503020204020204" pitchFamily="34" charset="-122"/>
                <a:ea typeface="微软雅黑" panose="020B0503020204020204" pitchFamily="34" charset="-122"/>
                <a:cs typeface="Arial" panose="020B0604020202020204" pitchFamily="34" charset="0"/>
              </a:rPr>
              <a:t>为何重要：</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主编邀请评审</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读者检索</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数据库、索引库收录</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rgbClr val="328790"/>
                </a:solidFill>
                <a:effectLst/>
                <a:uLnTx/>
                <a:uFillTx/>
                <a:latin typeface="微软雅黑" panose="020B0503020204020204" pitchFamily="34" charset="-122"/>
                <a:ea typeface="微软雅黑" panose="020B0503020204020204" pitchFamily="34" charset="-122"/>
                <a:cs typeface="Arial" panose="020B0604020202020204" pitchFamily="34" charset="0"/>
              </a:rPr>
              <a:t>选择方向：</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主题相关  细分学科  研究方法  国际视野</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None/>
              <a:defRPr/>
            </a:pPr>
            <a:r>
              <a:rPr kumimoji="0" lang="zh-CN" altLang="en-US" sz="1600" b="1" i="0" u="none" strike="noStrike" kern="1200" cap="none" spc="0" normalizeH="0" baseline="0" noProof="0" dirty="0">
                <a:ln>
                  <a:noFill/>
                </a:ln>
                <a:solidFill>
                  <a:srgbClr val="328790"/>
                </a:solidFill>
                <a:effectLst/>
                <a:uLnTx/>
                <a:uFillTx/>
                <a:latin typeface="微软雅黑" panose="020B0503020204020204" pitchFamily="34" charset="-122"/>
                <a:ea typeface="微软雅黑" panose="020B0503020204020204" pitchFamily="34" charset="-122"/>
                <a:cs typeface="Arial" panose="020B0604020202020204" pitchFamily="34" charset="0"/>
              </a:rPr>
              <a:t>注意事项：</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避免尚未广泛接受的缩写、避免过于专业或过于大众的术语、可在标题摘要中多次出现</a:t>
            </a:r>
            <a:endParaRPr kumimoji="0" lang="en-US" altLang="zh-CN" sz="1600" b="1" i="0" u="none" strike="noStrike" kern="1200" cap="none" spc="0" normalizeH="0" baseline="0" noProof="0" dirty="0">
              <a:ln>
                <a:noFill/>
              </a:ln>
              <a:solidFill>
                <a:srgbClr val="328790"/>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150000"/>
              </a:lnSpc>
              <a:spcBef>
                <a:spcPts val="0"/>
              </a:spcBef>
              <a:spcAft>
                <a:spcPts val="0"/>
              </a:spcAft>
              <a:buClrTx/>
              <a:buSzTx/>
              <a:buFont typeface="Arial" panose="020B0604020202020204" pitchFamily="34" charset="0"/>
              <a:buNone/>
              <a:defRPr/>
            </a:pP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 name="组合 11"/>
          <p:cNvGrpSpPr/>
          <p:nvPr/>
        </p:nvGrpSpPr>
        <p:grpSpPr>
          <a:xfrm>
            <a:off x="800370" y="2673502"/>
            <a:ext cx="1694320" cy="2317150"/>
            <a:chOff x="519491" y="1917966"/>
            <a:chExt cx="1694320" cy="2317150"/>
          </a:xfrm>
        </p:grpSpPr>
        <p:grpSp>
          <p:nvGrpSpPr>
            <p:cNvPr id="3" name="组合 2"/>
            <p:cNvGrpSpPr/>
            <p:nvPr/>
          </p:nvGrpSpPr>
          <p:grpSpPr>
            <a:xfrm>
              <a:off x="519491" y="3154428"/>
              <a:ext cx="1664112" cy="253487"/>
              <a:chOff x="7559815" y="706207"/>
              <a:chExt cx="2398342" cy="470529"/>
            </a:xfrm>
            <a:solidFill>
              <a:schemeClr val="bg1">
                <a:lumMod val="95000"/>
              </a:schemeClr>
            </a:solidFill>
          </p:grpSpPr>
          <p:sp>
            <p:nvSpPr>
              <p:cNvPr id="4" name="矩形: 圆角 3"/>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Main text </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6" name="组合 5"/>
            <p:cNvGrpSpPr/>
            <p:nvPr/>
          </p:nvGrpSpPr>
          <p:grpSpPr>
            <a:xfrm>
              <a:off x="519491" y="2740098"/>
              <a:ext cx="1664112" cy="253487"/>
              <a:chOff x="7559815" y="706207"/>
              <a:chExt cx="2398342" cy="470529"/>
            </a:xfrm>
            <a:solidFill>
              <a:srgbClr val="328790">
                <a:alpha val="25098"/>
              </a:srgbClr>
            </a:solidFill>
          </p:grpSpPr>
          <p:sp>
            <p:nvSpPr>
              <p:cNvPr id="7" name="矩形: 圆角 6"/>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1" i="0" u="none" strike="noStrike" kern="1200" cap="none" spc="0" normalizeH="0" baseline="0" noProof="0" dirty="0">
                    <a:ln>
                      <a:noFill/>
                    </a:ln>
                    <a:solidFill>
                      <a:srgbClr val="C5580F"/>
                    </a:solidFill>
                    <a:effectLst/>
                    <a:uLnTx/>
                    <a:uFillTx/>
                    <a:latin typeface="Arial" panose="020B0604020202020204"/>
                    <a:ea typeface="+mn-ea"/>
                    <a:cs typeface="Arial" panose="020B0604020202020204"/>
                  </a:rPr>
                  <a:t>Keywords</a:t>
                </a:r>
                <a:endParaRPr kumimoji="0" lang="en-GB" sz="1400" b="1" i="0" u="none" strike="noStrike" kern="1200" cap="none" spc="0" normalizeH="0" baseline="0" noProof="0" dirty="0">
                  <a:ln>
                    <a:noFill/>
                  </a:ln>
                  <a:solidFill>
                    <a:srgbClr val="C5580F"/>
                  </a:solidFill>
                  <a:effectLst/>
                  <a:uLnTx/>
                  <a:uFillTx/>
                  <a:latin typeface="Arial" panose="020B0604020202020204"/>
                  <a:ea typeface="+mn-ea"/>
                  <a:cs typeface="Arial" panose="020B0604020202020204"/>
                </a:endParaRPr>
              </a:p>
            </p:txBody>
          </p:sp>
        </p:grpSp>
        <p:sp>
          <p:nvSpPr>
            <p:cNvPr id="10" name="矩形: 圆角 4"/>
            <p:cNvSpPr txBox="1"/>
            <p:nvPr/>
          </p:nvSpPr>
          <p:spPr>
            <a:xfrm>
              <a:off x="519491" y="1917966"/>
              <a:ext cx="1694320" cy="246959"/>
            </a:xfrm>
            <a:prstGeom prst="rect">
              <a:avLst/>
            </a:prstGeom>
            <a:solidFill>
              <a:schemeClr val="bg1">
                <a:lumMod val="95000"/>
              </a:schemeClr>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nvGrpSpPr>
            <p:cNvPr id="11" name="组合 10"/>
            <p:cNvGrpSpPr/>
            <p:nvPr/>
          </p:nvGrpSpPr>
          <p:grpSpPr>
            <a:xfrm>
              <a:off x="519491" y="2325768"/>
              <a:ext cx="1664112" cy="253487"/>
              <a:chOff x="7559815" y="706207"/>
              <a:chExt cx="2398342" cy="470529"/>
            </a:xfrm>
            <a:solidFill>
              <a:schemeClr val="bg1">
                <a:lumMod val="95000"/>
              </a:schemeClr>
            </a:solidFill>
          </p:grpSpPr>
          <p:sp>
            <p:nvSpPr>
              <p:cNvPr id="13" name="矩形: 圆角 12"/>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5" name="组合 14"/>
            <p:cNvGrpSpPr/>
            <p:nvPr/>
          </p:nvGrpSpPr>
          <p:grpSpPr>
            <a:xfrm>
              <a:off x="519491" y="3568758"/>
              <a:ext cx="1664112" cy="253487"/>
              <a:chOff x="7559815" y="3605058"/>
              <a:chExt cx="2398342" cy="470529"/>
            </a:xfrm>
            <a:solidFill>
              <a:schemeClr val="bg1">
                <a:lumMod val="95000"/>
              </a:schemeClr>
            </a:solidFill>
          </p:grpSpPr>
          <p:sp>
            <p:nvSpPr>
              <p:cNvPr id="16" name="矩形: 圆角 15"/>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7"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18" name="组合 17"/>
            <p:cNvGrpSpPr/>
            <p:nvPr/>
          </p:nvGrpSpPr>
          <p:grpSpPr>
            <a:xfrm>
              <a:off x="519491" y="3981629"/>
              <a:ext cx="1664112" cy="253487"/>
              <a:chOff x="7559815" y="3605058"/>
              <a:chExt cx="2398342" cy="470529"/>
            </a:xfrm>
            <a:solidFill>
              <a:schemeClr val="bg1">
                <a:lumMod val="95000"/>
              </a:schemeClr>
            </a:solidFill>
          </p:grpSpPr>
          <p:sp>
            <p:nvSpPr>
              <p:cNvPr id="19" name="矩形: 圆角 18"/>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20"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graphicFrame>
        <p:nvGraphicFramePr>
          <p:cNvPr id="21" name="表格 21"/>
          <p:cNvGraphicFramePr>
            <a:graphicFrameLocks noGrp="1"/>
          </p:cNvGraphicFramePr>
          <p:nvPr/>
        </p:nvGraphicFramePr>
        <p:xfrm>
          <a:off x="3057430" y="2439006"/>
          <a:ext cx="7664452" cy="3595165"/>
        </p:xfrm>
        <a:graphic>
          <a:graphicData uri="http://schemas.openxmlformats.org/drawingml/2006/table">
            <a:tbl>
              <a:tblPr firstRow="1" bandRow="1">
                <a:tableStyleId>{F5AB1C69-6EDB-4FF4-983F-18BD219EF322}</a:tableStyleId>
              </a:tblPr>
              <a:tblGrid>
                <a:gridCol w="7664452"/>
              </a:tblGrid>
              <a:tr h="523881">
                <a:tc>
                  <a:txBody>
                    <a:bodyPr/>
                    <a:lstStyle/>
                    <a:p>
                      <a:pPr algn="ctr" rtl="0" fontAlgn="ctr"/>
                      <a:r>
                        <a:rPr lang="zh-CN" altLang="en-US" sz="1600" b="1" u="none" strike="noStrike" dirty="0">
                          <a:solidFill>
                            <a:schemeClr val="tx1">
                              <a:lumMod val="75000"/>
                              <a:lumOff val="25000"/>
                            </a:schemeClr>
                          </a:solidFill>
                          <a:effectLst/>
                          <a:latin typeface="微软雅黑" panose="020B0503020204020204" pitchFamily="34" charset="-122"/>
                          <a:ea typeface="微软雅黑" panose="020B0503020204020204" pitchFamily="34" charset="-122"/>
                        </a:rPr>
                        <a:t>中国区作者</a:t>
                      </a:r>
                      <a:r>
                        <a:rPr lang="en-US" sz="1600" b="1" u="none" strike="noStrike" dirty="0">
                          <a:solidFill>
                            <a:schemeClr val="tx1">
                              <a:lumMod val="75000"/>
                              <a:lumOff val="25000"/>
                            </a:schemeClr>
                          </a:solidFill>
                          <a:effectLst/>
                          <a:latin typeface="微软雅黑" panose="020B0503020204020204" pitchFamily="34" charset="-122"/>
                          <a:ea typeface="微软雅黑" panose="020B0503020204020204" pitchFamily="34" charset="-122"/>
                        </a:rPr>
                        <a:t>TOP Download </a:t>
                      </a:r>
                      <a:r>
                        <a:rPr lang="zh-CN" altLang="en-US" sz="1600" b="1" u="none" strike="noStrike" dirty="0">
                          <a:solidFill>
                            <a:schemeClr val="tx1">
                              <a:lumMod val="75000"/>
                              <a:lumOff val="25000"/>
                            </a:schemeClr>
                          </a:solidFill>
                          <a:effectLst/>
                          <a:latin typeface="微软雅黑" panose="020B0503020204020204" pitchFamily="34" charset="-122"/>
                          <a:ea typeface="微软雅黑" panose="020B0503020204020204" pitchFamily="34" charset="-122"/>
                        </a:rPr>
                        <a:t>前</a:t>
                      </a:r>
                      <a:r>
                        <a:rPr lang="en-US" altLang="zh-CN" sz="1600" b="1" u="none" strike="noStrike" dirty="0">
                          <a:solidFill>
                            <a:schemeClr val="tx1">
                              <a:lumMod val="75000"/>
                              <a:lumOff val="25000"/>
                            </a:schemeClr>
                          </a:solidFill>
                          <a:effectLst/>
                          <a:latin typeface="微软雅黑" panose="020B0503020204020204" pitchFamily="34" charset="-122"/>
                          <a:ea typeface="微软雅黑" panose="020B0503020204020204" pitchFamily="34" charset="-122"/>
                        </a:rPr>
                        <a:t>5</a:t>
                      </a:r>
                      <a:r>
                        <a:rPr lang="zh-CN" altLang="en-US" sz="1600" b="1" u="none" strike="noStrike" dirty="0">
                          <a:solidFill>
                            <a:schemeClr val="tx1">
                              <a:lumMod val="75000"/>
                              <a:lumOff val="25000"/>
                            </a:schemeClr>
                          </a:solidFill>
                          <a:effectLst/>
                          <a:latin typeface="微软雅黑" panose="020B0503020204020204" pitchFamily="34" charset="-122"/>
                          <a:ea typeface="微软雅黑" panose="020B0503020204020204" pitchFamily="34" charset="-122"/>
                        </a:rPr>
                        <a:t>篇文章标题包含的关键词</a:t>
                      </a:r>
                      <a:endParaRPr lang="zh-CN" altLang="en-US" sz="1600" b="1" i="0" u="none" strike="noStrike" dirty="0">
                        <a:solidFill>
                          <a:schemeClr val="tx1">
                            <a:lumMod val="75000"/>
                            <a:lumOff val="25000"/>
                          </a:schemeClr>
                        </a:solidFill>
                        <a:effectLst/>
                        <a:latin typeface="微软雅黑" panose="020B0503020204020204" pitchFamily="34" charset="-122"/>
                        <a:ea typeface="微软雅黑" panose="020B0503020204020204" pitchFamily="34" charset="-122"/>
                        <a:cs typeface="Arial" panose="020B0604020202020204" pitchFamily="34" charset="0"/>
                      </a:endParaRPr>
                    </a:p>
                  </a:txBody>
                  <a:tcPr marL="4763" marR="4763" marT="4763" marB="0" anchor="ctr">
                    <a:solidFill>
                      <a:schemeClr val="bg1">
                        <a:lumMod val="50000"/>
                        <a:alpha val="81000"/>
                      </a:schemeClr>
                    </a:solidFill>
                  </a:tcPr>
                </a:tc>
              </a:tr>
              <a:tr h="559533">
                <a:tc>
                  <a:txBody>
                    <a:bodyPr/>
                    <a:lstStyle/>
                    <a:p>
                      <a:pPr algn="l" fontAlgn="ctr"/>
                      <a:r>
                        <a:rPr lang="en-US" sz="1400" b="0" u="none" strike="noStrike" dirty="0">
                          <a:solidFill>
                            <a:srgbClr val="000000"/>
                          </a:solidFill>
                          <a:effectLst/>
                          <a:latin typeface="Arial" panose="020B0604020202020204" pitchFamily="34" charset="0"/>
                          <a:cs typeface="Arial" panose="020B0604020202020204" pitchFamily="34" charset="0"/>
                        </a:rPr>
                        <a:t>The effect of advertising strategies on a short </a:t>
                      </a:r>
                      <a:r>
                        <a:rPr lang="en-US" sz="1400" b="0" u="none" strike="noStrike" kern="1200" dirty="0">
                          <a:solidFill>
                            <a:srgbClr val="000000"/>
                          </a:solidFill>
                          <a:effectLst/>
                          <a:latin typeface="Arial" panose="020B0604020202020204" pitchFamily="34" charset="0"/>
                          <a:cs typeface="Arial" panose="020B0604020202020204" pitchFamily="34" charset="0"/>
                        </a:rPr>
                        <a:t>video</a:t>
                      </a:r>
                      <a:r>
                        <a:rPr lang="en-US" sz="1400" b="0" u="none" strike="noStrike" dirty="0">
                          <a:solidFill>
                            <a:srgbClr val="000000"/>
                          </a:solidFill>
                          <a:effectLst/>
                          <a:latin typeface="Arial" panose="020B0604020202020204" pitchFamily="34" charset="0"/>
                          <a:cs typeface="Arial" panose="020B0604020202020204" pitchFamily="34" charset="0"/>
                        </a:rPr>
                        <a:t> platform: evidence </a:t>
                      </a:r>
                      <a:r>
                        <a:rPr lang="en-US" sz="1400" b="0" u="none" strike="noStrike" kern="1200" dirty="0">
                          <a:solidFill>
                            <a:srgbClr val="000000"/>
                          </a:solidFill>
                          <a:effectLst/>
                          <a:latin typeface="Arial" panose="020B0604020202020204" pitchFamily="34" charset="0"/>
                          <a:cs typeface="Arial" panose="020B0604020202020204" pitchFamily="34" charset="0"/>
                        </a:rPr>
                        <a:t>from </a:t>
                      </a:r>
                      <a:r>
                        <a:rPr lang="en-US" sz="1400" b="0" u="none" strike="noStrike" kern="1200" dirty="0">
                          <a:solidFill>
                            <a:srgbClr val="C5580F"/>
                          </a:solidFill>
                          <a:effectLst/>
                          <a:latin typeface="Arial" panose="020B0604020202020204" pitchFamily="34" charset="0"/>
                          <a:cs typeface="Arial" panose="020B0604020202020204" pitchFamily="34" charset="0"/>
                        </a:rPr>
                        <a:t>TikTok</a:t>
                      </a:r>
                      <a:endParaRPr lang="en-US" sz="1400" b="0" u="none" strike="noStrike" kern="1200" dirty="0">
                        <a:solidFill>
                          <a:srgbClr val="C5580F"/>
                        </a:solidFill>
                        <a:effectLst/>
                        <a:latin typeface="Arial" panose="020B0604020202020204" pitchFamily="34" charset="0"/>
                        <a:ea typeface="+mn-ea"/>
                        <a:cs typeface="Arial" panose="020B0604020202020204" pitchFamily="34" charset="0"/>
                      </a:endParaRPr>
                    </a:p>
                  </a:txBody>
                  <a:tcPr marL="72000" marR="4763" marT="4763" marB="0" anchor="ctr">
                    <a:solidFill>
                      <a:schemeClr val="bg2">
                        <a:lumMod val="90000"/>
                      </a:schemeClr>
                    </a:solidFill>
                  </a:tcPr>
                </a:tc>
              </a:tr>
              <a:tr h="675734">
                <a:tc>
                  <a:txBody>
                    <a:bodyPr/>
                    <a:lstStyle/>
                    <a:p>
                      <a:pPr algn="l" fontAlgn="ctr"/>
                      <a:r>
                        <a:rPr lang="en-US" sz="1400" b="0" u="none" strike="noStrike" dirty="0">
                          <a:solidFill>
                            <a:srgbClr val="000000"/>
                          </a:solidFill>
                          <a:effectLst/>
                          <a:latin typeface="Arial" panose="020B0604020202020204" pitchFamily="34" charset="0"/>
                          <a:cs typeface="Arial" panose="020B0604020202020204" pitchFamily="34" charset="0"/>
                        </a:rPr>
                        <a:t>How</a:t>
                      </a:r>
                      <a:r>
                        <a:rPr lang="en-US" sz="1400" b="0" u="none" strike="noStrike" dirty="0">
                          <a:solidFill>
                            <a:srgbClr val="FF0000"/>
                          </a:solidFill>
                          <a:effectLst/>
                          <a:latin typeface="Arial" panose="020B0604020202020204" pitchFamily="34" charset="0"/>
                          <a:cs typeface="Arial" panose="020B0604020202020204" pitchFamily="34" charset="0"/>
                        </a:rPr>
                        <a:t>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TikTok </a:t>
                      </a:r>
                      <a:r>
                        <a:rPr lang="en-US" sz="1400" b="0" u="none" strike="noStrike" dirty="0">
                          <a:solidFill>
                            <a:srgbClr val="000000"/>
                          </a:solidFill>
                          <a:effectLst/>
                          <a:latin typeface="Arial" panose="020B0604020202020204" pitchFamily="34" charset="0"/>
                          <a:cs typeface="Arial" panose="020B0604020202020204" pitchFamily="34" charset="0"/>
                        </a:rPr>
                        <a:t>leads users</a:t>
                      </a:r>
                      <a:r>
                        <a:rPr lang="en-US" sz="1400" b="0" u="none" strike="noStrike" kern="1200" dirty="0">
                          <a:solidFill>
                            <a:srgbClr val="000000"/>
                          </a:solidFill>
                          <a:effectLst/>
                          <a:latin typeface="Arial" panose="020B0604020202020204" pitchFamily="34" charset="0"/>
                          <a:ea typeface="+mn-ea"/>
                          <a:cs typeface="Arial" panose="020B0604020202020204" pitchFamily="34" charset="0"/>
                        </a:rPr>
                        <a:t> to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flow experience</a:t>
                      </a:r>
                      <a:r>
                        <a:rPr lang="en-US" sz="1400" b="0" u="none" strike="noStrike" dirty="0">
                          <a:solidFill>
                            <a:srgbClr val="000000"/>
                          </a:solidFill>
                          <a:effectLst/>
                          <a:latin typeface="Arial" panose="020B0604020202020204" pitchFamily="34" charset="0"/>
                          <a:cs typeface="Arial" panose="020B0604020202020204" pitchFamily="34" charset="0"/>
                        </a:rPr>
                        <a:t>: investigating the effects of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technology affordances</a:t>
                      </a:r>
                      <a:r>
                        <a:rPr lang="en-US" sz="1400" b="0" u="none" strike="noStrike" dirty="0">
                          <a:solidFill>
                            <a:srgbClr val="000000"/>
                          </a:solidFill>
                          <a:effectLst/>
                          <a:latin typeface="Arial" panose="020B0604020202020204" pitchFamily="34" charset="0"/>
                          <a:cs typeface="Arial" panose="020B0604020202020204" pitchFamily="34" charset="0"/>
                        </a:rPr>
                        <a:t> with</a:t>
                      </a:r>
                      <a:r>
                        <a:rPr lang="en-US" sz="1400" b="0" u="none" strike="noStrike" dirty="0">
                          <a:solidFill>
                            <a:srgbClr val="FF0000"/>
                          </a:solidFill>
                          <a:effectLst/>
                          <a:latin typeface="Arial" panose="020B0604020202020204" pitchFamily="34" charset="0"/>
                          <a:cs typeface="Arial" panose="020B0604020202020204" pitchFamily="34" charset="0"/>
                        </a:rPr>
                        <a:t>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user experience level </a:t>
                      </a:r>
                      <a:r>
                        <a:rPr lang="en-US" sz="1400" b="0" u="none" strike="noStrike" dirty="0">
                          <a:solidFill>
                            <a:srgbClr val="000000"/>
                          </a:solidFill>
                          <a:effectLst/>
                          <a:latin typeface="Arial" panose="020B0604020202020204" pitchFamily="34" charset="0"/>
                          <a:cs typeface="Arial" panose="020B0604020202020204" pitchFamily="34" charset="0"/>
                        </a:rPr>
                        <a:t>and video length as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moderators</a:t>
                      </a:r>
                      <a:endParaRPr lang="en-US" sz="1400" b="0" u="none" strike="noStrike" kern="1200" dirty="0">
                        <a:solidFill>
                          <a:srgbClr val="C5580F"/>
                        </a:solidFill>
                        <a:effectLst/>
                        <a:latin typeface="Arial" panose="020B0604020202020204" pitchFamily="34" charset="0"/>
                        <a:ea typeface="+mn-ea"/>
                        <a:cs typeface="Arial" panose="020B0604020202020204" pitchFamily="34" charset="0"/>
                      </a:endParaRPr>
                    </a:p>
                  </a:txBody>
                  <a:tcPr marL="72000" marR="4763" marT="4763" marB="0" anchor="ctr"/>
                </a:tc>
              </a:tr>
              <a:tr h="663767">
                <a:tc>
                  <a:txBody>
                    <a:bodyPr/>
                    <a:lstStyle/>
                    <a:p>
                      <a:pPr algn="l" fontAlgn="ctr"/>
                      <a:r>
                        <a:rPr lang="en-US" sz="1400" b="0" u="none" strike="noStrike" dirty="0">
                          <a:solidFill>
                            <a:srgbClr val="000000"/>
                          </a:solidFill>
                          <a:effectLst/>
                          <a:latin typeface="Arial" panose="020B0604020202020204" pitchFamily="34" charset="0"/>
                          <a:cs typeface="Arial" panose="020B0604020202020204" pitchFamily="34" charset="0"/>
                        </a:rPr>
                        <a:t>Consumers'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purchase intentions </a:t>
                      </a:r>
                      <a:r>
                        <a:rPr lang="en-US" sz="1400" b="0" u="none" strike="noStrike" dirty="0">
                          <a:solidFill>
                            <a:srgbClr val="000000"/>
                          </a:solidFill>
                          <a:effectLst/>
                          <a:latin typeface="Arial" panose="020B0604020202020204" pitchFamily="34" charset="0"/>
                          <a:cs typeface="Arial" panose="020B0604020202020204" pitchFamily="34" charset="0"/>
                        </a:rPr>
                        <a:t>in social commerce: the role of</a:t>
                      </a:r>
                      <a:r>
                        <a:rPr lang="en-US" sz="1400" b="0" u="none" strike="noStrike" dirty="0">
                          <a:solidFill>
                            <a:srgbClr val="FF0000"/>
                          </a:solidFill>
                          <a:effectLst/>
                          <a:latin typeface="Arial" panose="020B0604020202020204" pitchFamily="34" charset="0"/>
                          <a:cs typeface="Arial" panose="020B0604020202020204" pitchFamily="34" charset="0"/>
                        </a:rPr>
                        <a:t>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social psychological distance</a:t>
                      </a:r>
                      <a:r>
                        <a:rPr lang="en-US" sz="1400" b="0" u="none" strike="noStrike" dirty="0">
                          <a:solidFill>
                            <a:srgbClr val="000000"/>
                          </a:solidFill>
                          <a:effectLst/>
                          <a:latin typeface="Arial" panose="020B0604020202020204" pitchFamily="34" charset="0"/>
                          <a:cs typeface="Arial" panose="020B0604020202020204" pitchFamily="34" charset="0"/>
                        </a:rPr>
                        <a:t>,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perceived value</a:t>
                      </a:r>
                      <a:r>
                        <a:rPr lang="en-US" sz="1400" b="0" u="none" strike="noStrike" dirty="0">
                          <a:solidFill>
                            <a:srgbClr val="000000"/>
                          </a:solidFill>
                          <a:effectLst/>
                          <a:latin typeface="Arial" panose="020B0604020202020204" pitchFamily="34" charset="0"/>
                          <a:cs typeface="Arial" panose="020B0604020202020204" pitchFamily="34" charset="0"/>
                        </a:rPr>
                        <a:t>, and</a:t>
                      </a:r>
                      <a:r>
                        <a:rPr lang="en-US" sz="1400" b="0" u="none" strike="noStrike" dirty="0">
                          <a:solidFill>
                            <a:srgbClr val="FF0000"/>
                          </a:solidFill>
                          <a:effectLst/>
                          <a:latin typeface="Arial" panose="020B0604020202020204" pitchFamily="34" charset="0"/>
                          <a:cs typeface="Arial" panose="020B0604020202020204" pitchFamily="34" charset="0"/>
                        </a:rPr>
                        <a:t>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perceived cognitive effort</a:t>
                      </a:r>
                      <a:endParaRPr lang="en-US" sz="1400" b="0" u="none" strike="noStrike" kern="1200" dirty="0">
                        <a:solidFill>
                          <a:srgbClr val="C5580F"/>
                        </a:solidFill>
                        <a:effectLst/>
                        <a:latin typeface="Arial" panose="020B0604020202020204" pitchFamily="34" charset="0"/>
                        <a:ea typeface="+mn-ea"/>
                        <a:cs typeface="Arial" panose="020B0604020202020204" pitchFamily="34" charset="0"/>
                      </a:endParaRPr>
                    </a:p>
                  </a:txBody>
                  <a:tcPr marL="72000" marR="4763" marT="4763" marB="0" anchor="ctr"/>
                </a:tc>
              </a:tr>
              <a:tr h="558464">
                <a:tc>
                  <a:txBody>
                    <a:bodyPr/>
                    <a:lstStyle/>
                    <a:p>
                      <a:pPr algn="l" fontAlgn="ctr"/>
                      <a:r>
                        <a:rPr lang="en-US" sz="1400" b="0" u="none" strike="noStrike" dirty="0">
                          <a:solidFill>
                            <a:srgbClr val="000000"/>
                          </a:solidFill>
                          <a:effectLst/>
                          <a:latin typeface="Arial" panose="020B0604020202020204" pitchFamily="34" charset="0"/>
                          <a:cs typeface="Arial" panose="020B0604020202020204" pitchFamily="34" charset="0"/>
                        </a:rPr>
                        <a:t>Research on the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development path </a:t>
                      </a:r>
                      <a:r>
                        <a:rPr lang="en-US" sz="1400" b="0" u="none" strike="noStrike" dirty="0">
                          <a:solidFill>
                            <a:srgbClr val="000000"/>
                          </a:solidFill>
                          <a:effectLst/>
                          <a:latin typeface="Arial" panose="020B0604020202020204" pitchFamily="34" charset="0"/>
                          <a:cs typeface="Arial" panose="020B0604020202020204" pitchFamily="34" charset="0"/>
                        </a:rPr>
                        <a:t>of </a:t>
                      </a:r>
                      <a:r>
                        <a:rPr lang="en-US" sz="1400" b="0" u="none" strike="noStrike" kern="1200" dirty="0">
                          <a:solidFill>
                            <a:srgbClr val="000000"/>
                          </a:solidFill>
                          <a:effectLst/>
                          <a:latin typeface="Arial" panose="020B0604020202020204" pitchFamily="34" charset="0"/>
                          <a:ea typeface="+mn-ea"/>
                          <a:cs typeface="Arial" panose="020B0604020202020204" pitchFamily="34" charset="0"/>
                        </a:rPr>
                        <a:t>China's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digital trade </a:t>
                      </a:r>
                      <a:r>
                        <a:rPr lang="en-US" sz="1400" b="0" u="none" strike="noStrike" dirty="0">
                          <a:solidFill>
                            <a:srgbClr val="000000"/>
                          </a:solidFill>
                          <a:effectLst/>
                          <a:latin typeface="Arial" panose="020B0604020202020204" pitchFamily="34" charset="0"/>
                          <a:cs typeface="Arial" panose="020B0604020202020204" pitchFamily="34" charset="0"/>
                        </a:rPr>
                        <a:t>under the background of the</a:t>
                      </a:r>
                      <a:r>
                        <a:rPr lang="en-US" sz="1400" b="0" u="none" strike="noStrike" dirty="0">
                          <a:solidFill>
                            <a:srgbClr val="FF0000"/>
                          </a:solidFill>
                          <a:effectLst/>
                          <a:latin typeface="Arial" panose="020B0604020202020204" pitchFamily="34" charset="0"/>
                          <a:cs typeface="Arial" panose="020B0604020202020204" pitchFamily="34" charset="0"/>
                        </a:rPr>
                        <a:t>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digital economy</a:t>
                      </a:r>
                      <a:endParaRPr lang="en-US" sz="1400" b="0" u="none" strike="noStrike" kern="1200" dirty="0">
                        <a:solidFill>
                          <a:srgbClr val="C5580F"/>
                        </a:solidFill>
                        <a:effectLst/>
                        <a:latin typeface="Arial" panose="020B0604020202020204" pitchFamily="34" charset="0"/>
                        <a:ea typeface="+mn-ea"/>
                        <a:cs typeface="Arial" panose="020B0604020202020204" pitchFamily="34" charset="0"/>
                      </a:endParaRPr>
                    </a:p>
                  </a:txBody>
                  <a:tcPr marL="72000" marR="4763" marT="4763" marB="0" anchor="ctr"/>
                </a:tc>
              </a:tr>
              <a:tr h="613786">
                <a:tc>
                  <a:txBody>
                    <a:bodyPr/>
                    <a:lstStyle/>
                    <a:p>
                      <a:pPr algn="l" fontAlgn="ctr"/>
                      <a:r>
                        <a:rPr lang="en-US" sz="1400" b="0" u="none" strike="noStrike" dirty="0">
                          <a:solidFill>
                            <a:srgbClr val="000000"/>
                          </a:solidFill>
                          <a:effectLst/>
                          <a:latin typeface="Arial" panose="020B0604020202020204" pitchFamily="34" charset="0"/>
                          <a:cs typeface="Arial" panose="020B0604020202020204" pitchFamily="34" charset="0"/>
                        </a:rPr>
                        <a:t>Exploring the</a:t>
                      </a:r>
                      <a:r>
                        <a:rPr lang="en-US" sz="1400" b="0" u="none" strike="noStrike" dirty="0">
                          <a:solidFill>
                            <a:srgbClr val="FF0000"/>
                          </a:solidFill>
                          <a:effectLst/>
                          <a:latin typeface="Arial" panose="020B0604020202020204" pitchFamily="34" charset="0"/>
                          <a:cs typeface="Arial" panose="020B0604020202020204" pitchFamily="34" charset="0"/>
                        </a:rPr>
                        <a:t>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metaverse</a:t>
                      </a:r>
                      <a:r>
                        <a:rPr lang="en-US" sz="1400" b="0" u="none" strike="noStrike" dirty="0">
                          <a:solidFill>
                            <a:srgbClr val="000000"/>
                          </a:solidFill>
                          <a:effectLst/>
                          <a:latin typeface="Arial" panose="020B0604020202020204" pitchFamily="34" charset="0"/>
                          <a:cs typeface="Arial" panose="020B0604020202020204" pitchFamily="34" charset="0"/>
                        </a:rPr>
                        <a:t> in the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digital economy</a:t>
                      </a:r>
                      <a:r>
                        <a:rPr lang="en-US" sz="1400" b="0" u="none" strike="noStrike" dirty="0">
                          <a:solidFill>
                            <a:srgbClr val="000000"/>
                          </a:solidFill>
                          <a:effectLst/>
                          <a:latin typeface="Arial" panose="020B0604020202020204" pitchFamily="34" charset="0"/>
                          <a:cs typeface="Arial" panose="020B0604020202020204" pitchFamily="34" charset="0"/>
                        </a:rPr>
                        <a:t>: </a:t>
                      </a:r>
                      <a:r>
                        <a:rPr lang="en-US" sz="1400" b="0" u="none" strike="noStrike" kern="1200" dirty="0">
                          <a:solidFill>
                            <a:srgbClr val="000000"/>
                          </a:solidFill>
                          <a:effectLst/>
                          <a:latin typeface="Arial" panose="020B0604020202020204" pitchFamily="34" charset="0"/>
                          <a:ea typeface="+mn-ea"/>
                          <a:cs typeface="Arial" panose="020B0604020202020204" pitchFamily="34" charset="0"/>
                        </a:rPr>
                        <a:t>an </a:t>
                      </a:r>
                      <a:r>
                        <a:rPr lang="en-US" sz="1400" b="0" u="none" strike="noStrike" kern="1200" dirty="0">
                          <a:solidFill>
                            <a:srgbClr val="C5580F"/>
                          </a:solidFill>
                          <a:effectLst/>
                          <a:latin typeface="Arial" panose="020B0604020202020204" pitchFamily="34" charset="0"/>
                          <a:ea typeface="+mn-ea"/>
                          <a:cs typeface="Arial" panose="020B0604020202020204" pitchFamily="34" charset="0"/>
                        </a:rPr>
                        <a:t>overview </a:t>
                      </a:r>
                      <a:r>
                        <a:rPr lang="en-US" sz="1400" b="0" u="none" strike="noStrike" dirty="0">
                          <a:solidFill>
                            <a:srgbClr val="000000"/>
                          </a:solidFill>
                          <a:effectLst/>
                          <a:latin typeface="Arial" panose="020B0604020202020204" pitchFamily="34" charset="0"/>
                          <a:cs typeface="Arial" panose="020B0604020202020204" pitchFamily="34" charset="0"/>
                        </a:rPr>
                        <a:t>and research framework</a:t>
                      </a:r>
                      <a:endParaRPr lang="en-US" sz="14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72000" marR="4763" marT="4763" marB="0" anchor="ctr"/>
                </a:tc>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Final Parts </a:t>
            </a:r>
            <a:endParaRPr lang="zh-CN" altLang="en-US" b="1" dirty="0"/>
          </a:p>
        </p:txBody>
      </p:sp>
      <p:graphicFrame>
        <p:nvGraphicFramePr>
          <p:cNvPr id="5" name="内容占位符 4"/>
          <p:cNvGraphicFramePr>
            <a:graphicFrameLocks noGrp="1"/>
          </p:cNvGraphicFramePr>
          <p:nvPr>
            <p:ph idx="1"/>
          </p:nvPr>
        </p:nvGraphicFramePr>
        <p:xfrm>
          <a:off x="838200" y="1395167"/>
          <a:ext cx="10515600" cy="478179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0" name="矩形: 圆角 9"/>
          <p:cNvSpPr/>
          <p:nvPr/>
        </p:nvSpPr>
        <p:spPr>
          <a:xfrm>
            <a:off x="4320995" y="4154558"/>
            <a:ext cx="3143292" cy="1411356"/>
          </a:xfrm>
          <a:prstGeom prst="round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占位符 2"/>
          <p:cNvSpPr txBox="1"/>
          <p:nvPr/>
        </p:nvSpPr>
        <p:spPr>
          <a:xfrm>
            <a:off x="3415988" y="3330341"/>
            <a:ext cx="7595313" cy="16491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150000"/>
              </a:lnSpc>
              <a:spcBef>
                <a:spcPts val="0"/>
              </a:spcBef>
              <a:spcAft>
                <a:spcPts val="1200"/>
              </a:spcAft>
              <a:buClrTx/>
              <a:buSzTx/>
              <a:buFont typeface="+mj-ea"/>
              <a:buAutoNum type="circleNumDbPlain"/>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任何个人或机构在研究上的帮助，包括提供实验材料、协作实验工作、提供有益的启发、承担某些辅助性工作，等等。</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457200" marR="0" lvl="0" indent="-457200" algn="l" defTabSz="914400" rtl="0" eaLnBrk="1" fontAlgn="auto" latinLnBrk="0" hangingPunct="1">
              <a:lnSpc>
                <a:spcPct val="150000"/>
              </a:lnSpc>
              <a:spcBef>
                <a:spcPts val="0"/>
              </a:spcBef>
              <a:spcAft>
                <a:spcPts val="1200"/>
              </a:spcAft>
              <a:buClrTx/>
              <a:buSzTx/>
              <a:buFont typeface="+mj-lt"/>
              <a:buAutoNum type="circleNumDbPlain"/>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外部的基金帮助，如资助、协议或奖学金，有时还需要附注资助项目号、合同书编号。</a:t>
            </a:r>
            <a:endPar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0"/>
              </a:spcBef>
              <a:spcAft>
                <a:spcPts val="120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en-US" altLang="zh-CN" sz="2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Permission request</a:t>
            </a:r>
            <a:r>
              <a:rPr kumimoji="0" lang="zh-CN" altLang="en-US" sz="24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rPr>
              <a:t>：获取第三方授权许可</a:t>
            </a:r>
            <a:endParaRPr kumimoji="0" lang="zh-CN" altLang="en-US" sz="18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8" name="组合 7"/>
          <p:cNvGrpSpPr/>
          <p:nvPr/>
        </p:nvGrpSpPr>
        <p:grpSpPr>
          <a:xfrm>
            <a:off x="960228" y="2208725"/>
            <a:ext cx="1796202" cy="2422587"/>
            <a:chOff x="941895" y="1514396"/>
            <a:chExt cx="1796202" cy="2422587"/>
          </a:xfrm>
        </p:grpSpPr>
        <p:grpSp>
          <p:nvGrpSpPr>
            <p:cNvPr id="42" name="组合 41"/>
            <p:cNvGrpSpPr/>
            <p:nvPr/>
          </p:nvGrpSpPr>
          <p:grpSpPr>
            <a:xfrm>
              <a:off x="941895" y="2757386"/>
              <a:ext cx="1796202" cy="352396"/>
              <a:chOff x="7559815" y="706207"/>
              <a:chExt cx="2398342" cy="470529"/>
            </a:xfrm>
            <a:solidFill>
              <a:srgbClr val="C7E6E0"/>
            </a:solidFill>
          </p:grpSpPr>
          <p:sp>
            <p:nvSpPr>
              <p:cNvPr id="43" name="矩形: 圆角 42"/>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Main text </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5" name="组合 44"/>
            <p:cNvGrpSpPr/>
            <p:nvPr/>
          </p:nvGrpSpPr>
          <p:grpSpPr>
            <a:xfrm>
              <a:off x="941895" y="2343056"/>
              <a:ext cx="1796202" cy="352396"/>
              <a:chOff x="7559815" y="706207"/>
              <a:chExt cx="2398342" cy="470529"/>
            </a:xfrm>
            <a:solidFill>
              <a:srgbClr val="C7E6E0"/>
            </a:solidFill>
          </p:grpSpPr>
          <p:sp>
            <p:nvSpPr>
              <p:cNvPr id="46" name="矩形: 圆角 45"/>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7"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48" name="组合 47"/>
            <p:cNvGrpSpPr/>
            <p:nvPr/>
          </p:nvGrpSpPr>
          <p:grpSpPr>
            <a:xfrm>
              <a:off x="941895" y="1514396"/>
              <a:ext cx="1796202" cy="352396"/>
              <a:chOff x="7559815" y="706207"/>
              <a:chExt cx="2398342" cy="470529"/>
            </a:xfrm>
            <a:solidFill>
              <a:srgbClr val="C7E6E0"/>
            </a:solidFill>
          </p:grpSpPr>
          <p:sp>
            <p:nvSpPr>
              <p:cNvPr id="49" name="矩形: 圆角 48"/>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0"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51" name="组合 50"/>
            <p:cNvGrpSpPr/>
            <p:nvPr/>
          </p:nvGrpSpPr>
          <p:grpSpPr>
            <a:xfrm>
              <a:off x="941895" y="1928726"/>
              <a:ext cx="1796202" cy="352396"/>
              <a:chOff x="7559815" y="706207"/>
              <a:chExt cx="2398342" cy="470529"/>
            </a:xfrm>
            <a:solidFill>
              <a:srgbClr val="C7E6E0"/>
            </a:solidFill>
          </p:grpSpPr>
          <p:sp>
            <p:nvSpPr>
              <p:cNvPr id="52" name="矩形: 圆角 51"/>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3"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56" name="矩形: 圆角 14"/>
            <p:cNvSpPr txBox="1"/>
            <p:nvPr/>
          </p:nvSpPr>
          <p:spPr>
            <a:xfrm>
              <a:off x="952216" y="3182037"/>
              <a:ext cx="1775560" cy="331754"/>
            </a:xfrm>
            <a:prstGeom prst="rect">
              <a:avLst/>
            </a:prstGeom>
            <a:solidFill>
              <a:srgbClr val="C7E6E0"/>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srgbClr val="ED7D31"/>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endParaRPr>
            </a:p>
          </p:txBody>
        </p:sp>
        <p:grpSp>
          <p:nvGrpSpPr>
            <p:cNvPr id="57" name="组合 56"/>
            <p:cNvGrpSpPr/>
            <p:nvPr/>
          </p:nvGrpSpPr>
          <p:grpSpPr>
            <a:xfrm>
              <a:off x="941895" y="3584587"/>
              <a:ext cx="1796202" cy="352396"/>
              <a:chOff x="7559815" y="3605058"/>
              <a:chExt cx="2398342" cy="470529"/>
            </a:xfrm>
            <a:solidFill>
              <a:schemeClr val="bg1">
                <a:lumMod val="95000"/>
              </a:schemeClr>
            </a:solidFill>
          </p:grpSpPr>
          <p:sp>
            <p:nvSpPr>
              <p:cNvPr id="58" name="矩形: 圆角 57"/>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59"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pic>
        <p:nvPicPr>
          <p:cNvPr id="4" name="图片 3" descr="图片包含 文字&#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26395" y="864776"/>
            <a:ext cx="6880375" cy="2492487"/>
          </a:xfrm>
          <a:prstGeom prst="rect">
            <a:avLst/>
          </a:prstGeom>
        </p:spPr>
      </p:pic>
      <p:sp>
        <p:nvSpPr>
          <p:cNvPr id="5" name="椭圆 4"/>
          <p:cNvSpPr/>
          <p:nvPr/>
        </p:nvSpPr>
        <p:spPr>
          <a:xfrm>
            <a:off x="3556500" y="1343128"/>
            <a:ext cx="330405" cy="330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椭圆 23"/>
          <p:cNvSpPr/>
          <p:nvPr/>
        </p:nvSpPr>
        <p:spPr>
          <a:xfrm>
            <a:off x="3556499" y="1994909"/>
            <a:ext cx="330405" cy="3304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左中括号 24"/>
          <p:cNvSpPr/>
          <p:nvPr/>
        </p:nvSpPr>
        <p:spPr>
          <a:xfrm>
            <a:off x="3387112" y="1487375"/>
            <a:ext cx="95555" cy="2189476"/>
          </a:xfrm>
          <a:prstGeom prst="leftBracket">
            <a:avLst/>
          </a:prstGeom>
          <a:noFill/>
          <a:ln w="28575">
            <a:solidFill>
              <a:schemeClr val="accent2"/>
            </a:solidFill>
          </a:ln>
        </p:spPr>
        <p:style>
          <a:lnRef idx="1">
            <a:schemeClr val="accent2"/>
          </a:lnRef>
          <a:fillRef idx="0">
            <a:schemeClr val="accent2"/>
          </a:fillRef>
          <a:effectRef idx="0">
            <a:schemeClr val="accent2"/>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6" name="左中括号 25"/>
          <p:cNvSpPr/>
          <p:nvPr/>
        </p:nvSpPr>
        <p:spPr>
          <a:xfrm>
            <a:off x="3224181" y="2239164"/>
            <a:ext cx="258486" cy="2361711"/>
          </a:xfrm>
          <a:prstGeom prst="leftBracket">
            <a:avLst/>
          </a:prstGeom>
          <a:noFill/>
          <a:ln w="28575">
            <a:solidFill>
              <a:schemeClr val="accent2"/>
            </a:solidFill>
          </a:ln>
        </p:spPr>
        <p:style>
          <a:lnRef idx="1">
            <a:schemeClr val="accent2"/>
          </a:lnRef>
          <a:fillRef idx="0">
            <a:schemeClr val="accent2"/>
          </a:fillRef>
          <a:effectRef idx="0">
            <a:schemeClr val="accent2"/>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7" name="图形 6" descr="铅笔"/>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355305" y="5370625"/>
            <a:ext cx="552755" cy="552755"/>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rot="624694">
            <a:off x="3097555" y="1261902"/>
            <a:ext cx="800219" cy="777113"/>
            <a:chOff x="7365518" y="2022967"/>
            <a:chExt cx="800219" cy="777113"/>
          </a:xfrm>
        </p:grpSpPr>
        <p:sp>
          <p:nvSpPr>
            <p:cNvPr id="12" name="椭圆 11"/>
            <p:cNvSpPr/>
            <p:nvPr/>
          </p:nvSpPr>
          <p:spPr>
            <a:xfrm>
              <a:off x="7377072" y="2022967"/>
              <a:ext cx="777113" cy="777113"/>
            </a:xfrm>
            <a:prstGeom prst="ellipse">
              <a:avLst/>
            </a:prstGeom>
            <a:solidFill>
              <a:srgbClr val="4CB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3" name="文本框 12"/>
            <p:cNvSpPr txBox="1"/>
            <p:nvPr/>
          </p:nvSpPr>
          <p:spPr>
            <a:xfrm>
              <a:off x="7365518" y="2242246"/>
              <a:ext cx="800219"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相同点</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
        <p:nvSpPr>
          <p:cNvPr id="2" name="标题 1"/>
          <p:cNvSpPr>
            <a:spLocks noGrp="1"/>
          </p:cNvSpPr>
          <p:nvPr>
            <p:ph type="title"/>
          </p:nvPr>
        </p:nvSpPr>
        <p:spPr>
          <a:xfrm>
            <a:off x="941895" y="401469"/>
            <a:ext cx="2686584" cy="753460"/>
          </a:xfrm>
        </p:spPr>
        <p:txBody>
          <a:bodyPr>
            <a:normAutofit/>
          </a:bodyPr>
          <a:lstStyle/>
          <a:p>
            <a:r>
              <a:rPr lang="en-US" altLang="zh-CN" b="1" dirty="0"/>
              <a:t>References</a:t>
            </a:r>
            <a:endParaRPr lang="zh-CN" altLang="en-US" b="1" dirty="0"/>
          </a:p>
        </p:txBody>
      </p:sp>
      <p:sp>
        <p:nvSpPr>
          <p:cNvPr id="33" name="文本占位符 2"/>
          <p:cNvSpPr txBox="1"/>
          <p:nvPr/>
        </p:nvSpPr>
        <p:spPr>
          <a:xfrm>
            <a:off x="4083656" y="1264827"/>
            <a:ext cx="7398171" cy="37146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2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180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文后参考文献列表中提供所引文献的详细信息，参考文献列表以</a:t>
            </a:r>
            <a:r>
              <a:rPr kumimoji="0" lang="zh-CN" altLang="en-US" sz="2000" b="1" i="0" u="none" strike="noStrike" kern="1200" cap="none" spc="0" normalizeH="0" baseline="0" noProof="0" dirty="0">
                <a:ln>
                  <a:noFill/>
                </a:ln>
                <a:solidFill>
                  <a:srgbClr val="4CB2A5"/>
                </a:solidFill>
                <a:effectLst/>
                <a:uLnTx/>
                <a:uFillTx/>
                <a:latin typeface="微软雅黑" panose="020B0503020204020204" pitchFamily="34" charset="-122"/>
                <a:ea typeface="微软雅黑" panose="020B0503020204020204" pitchFamily="34" charset="-122"/>
                <a:cs typeface="Arial" panose="020B0604020202020204" pitchFamily="34" charset="0"/>
              </a:rPr>
              <a:t>作者姓氏</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的</a:t>
            </a:r>
            <a:r>
              <a:rPr kumimoji="0" lang="zh-CN" altLang="en-US" sz="2000" b="1" i="0" u="none" strike="noStrike" kern="1200" cap="none" spc="0" normalizeH="0" baseline="0" noProof="0" dirty="0">
                <a:ln>
                  <a:noFill/>
                </a:ln>
                <a:solidFill>
                  <a:srgbClr val="4CB2A5"/>
                </a:solidFill>
                <a:effectLst/>
                <a:uLnTx/>
                <a:uFillTx/>
                <a:latin typeface="微软雅黑" panose="020B0503020204020204" pitchFamily="34" charset="-122"/>
                <a:ea typeface="微软雅黑" panose="020B0503020204020204" pitchFamily="34" charset="-122"/>
                <a:cs typeface="Arial" panose="020B0604020202020204" pitchFamily="34" charset="0"/>
              </a:rPr>
              <a:t>字母顺序</a:t>
            </a: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排序。</a:t>
            </a:r>
            <a:endParaRPr kumimoji="0" lang="en-US" altLang="zh-CN"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60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Harvard: (</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作者姓</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出版年</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rPr>
              <a:t>) </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60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APA</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作者姓</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出版年</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 </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60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MLA</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作者姓 页码</a:t>
            </a:r>
            <a:r>
              <a:rPr kumimoji="0" lang="en-US" altLang="zh-CN"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rPr>
              <a:t>)  </a:t>
            </a:r>
            <a:endParaRPr kumimoji="0" lang="zh-CN" altLang="en-US" sz="16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pic>
        <p:nvPicPr>
          <p:cNvPr id="6" name="图表占位符 3" descr="QQ截图未命名.png"/>
          <p:cNvPicPr>
            <a:picLocks noChangeAspect="1"/>
          </p:cNvPicPr>
          <p:nvPr/>
        </p:nvPicPr>
        <p:blipFill rotWithShape="1">
          <a:blip r:embed="rId1">
            <a:extLst>
              <a:ext uri="{28A0092B-C50C-407E-A947-70E740481C1C}">
                <a14:useLocalDpi xmlns:a14="http://schemas.microsoft.com/office/drawing/2010/main" val="0"/>
              </a:ext>
            </a:extLst>
          </a:blip>
          <a:srcRect b="59372"/>
          <a:stretch>
            <a:fillRect/>
          </a:stretch>
        </p:blipFill>
        <p:spPr bwMode="auto">
          <a:xfrm>
            <a:off x="3921778" y="3532755"/>
            <a:ext cx="7734300" cy="2778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
          <p:cNvSpPr txBox="1">
            <a:spLocks noChangeArrowheads="1"/>
          </p:cNvSpPr>
          <p:nvPr/>
        </p:nvSpPr>
        <p:spPr bwMode="auto">
          <a:xfrm>
            <a:off x="3361254" y="3619564"/>
            <a:ext cx="3476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46B09E"/>
                </a:solidFill>
                <a:effectLst/>
                <a:uLnTx/>
                <a:uFillTx/>
                <a:latin typeface="Arial" panose="020B0604020202020204" pitchFamily="34" charset="0"/>
                <a:ea typeface="宋体" panose="02010600030101010101" pitchFamily="2" charset="-122"/>
                <a:cs typeface="+mn-cs"/>
              </a:rPr>
              <a:t>A</a:t>
            </a:r>
            <a:endParaRPr kumimoji="0" lang="zh-CN" altLang="en-US" sz="2800" b="0" i="0" u="none" strike="noStrike" kern="1200" cap="none" spc="0" normalizeH="0" baseline="0" noProof="0" dirty="0">
              <a:ln>
                <a:noFill/>
              </a:ln>
              <a:solidFill>
                <a:srgbClr val="46B09E"/>
              </a:solidFill>
              <a:effectLst/>
              <a:uLnTx/>
              <a:uFillTx/>
              <a:latin typeface="Arial" panose="020B0604020202020204" pitchFamily="34" charset="0"/>
              <a:ea typeface="宋体" panose="02010600030101010101" pitchFamily="2" charset="-122"/>
              <a:cs typeface="+mn-cs"/>
            </a:endParaRPr>
          </a:p>
        </p:txBody>
      </p:sp>
      <p:cxnSp>
        <p:nvCxnSpPr>
          <p:cNvPr id="8" name="直接箭头连接符 3"/>
          <p:cNvCxnSpPr>
            <a:cxnSpLocks noChangeShapeType="1"/>
          </p:cNvCxnSpPr>
          <p:nvPr/>
        </p:nvCxnSpPr>
        <p:spPr bwMode="auto">
          <a:xfrm>
            <a:off x="3562867" y="4196807"/>
            <a:ext cx="0" cy="1735137"/>
          </a:xfrm>
          <a:prstGeom prst="straightConnector1">
            <a:avLst/>
          </a:prstGeom>
          <a:ln w="28575">
            <a:solidFill>
              <a:srgbClr val="49AFA0"/>
            </a:solidFill>
            <a:tailEnd type="arrow" w="med" len="med"/>
          </a:ln>
        </p:spPr>
        <p:style>
          <a:lnRef idx="1">
            <a:schemeClr val="accent6"/>
          </a:lnRef>
          <a:fillRef idx="0">
            <a:schemeClr val="accent6"/>
          </a:fillRef>
          <a:effectRef idx="0">
            <a:schemeClr val="accent6"/>
          </a:effectRef>
          <a:fontRef idx="minor">
            <a:schemeClr val="tx1"/>
          </a:fontRef>
        </p:style>
      </p:cxnSp>
      <p:sp>
        <p:nvSpPr>
          <p:cNvPr id="9" name="矩形 6"/>
          <p:cNvSpPr>
            <a:spLocks noChangeArrowheads="1"/>
          </p:cNvSpPr>
          <p:nvPr/>
        </p:nvSpPr>
        <p:spPr bwMode="auto">
          <a:xfrm>
            <a:off x="3361254" y="5985496"/>
            <a:ext cx="4048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srgbClr val="46B09E"/>
                </a:solidFill>
                <a:effectLst/>
                <a:uLnTx/>
                <a:uFillTx/>
                <a:latin typeface="Arial" panose="020B0604020202020204" pitchFamily="34" charset="0"/>
                <a:ea typeface="宋体" panose="02010600030101010101" pitchFamily="2" charset="-122"/>
                <a:cs typeface="+mn-cs"/>
              </a:rPr>
              <a:t>Z</a:t>
            </a:r>
            <a:endParaRPr kumimoji="0" lang="zh-CN" altLang="en-US" sz="2800" b="0" i="0" u="none" strike="noStrike" kern="1200" cap="none" spc="0" normalizeH="0" baseline="0" noProof="0" dirty="0">
              <a:ln>
                <a:noFill/>
              </a:ln>
              <a:solidFill>
                <a:srgbClr val="46B09E"/>
              </a:solidFill>
              <a:effectLst/>
              <a:uLnTx/>
              <a:uFillTx/>
              <a:latin typeface="Arial" panose="020B0604020202020204" pitchFamily="34" charset="0"/>
              <a:ea typeface="宋体" panose="02010600030101010101" pitchFamily="2" charset="-122"/>
              <a:cs typeface="+mn-cs"/>
            </a:endParaRPr>
          </a:p>
        </p:txBody>
      </p:sp>
      <p:sp>
        <p:nvSpPr>
          <p:cNvPr id="3" name="文本框 2"/>
          <p:cNvSpPr txBox="1"/>
          <p:nvPr/>
        </p:nvSpPr>
        <p:spPr>
          <a:xfrm>
            <a:off x="838200" y="4517839"/>
            <a:ext cx="2031325"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参考文献：</a:t>
            </a:r>
            <a:endParaRPr kumimoji="0" lang="en-US" altLang="zh-CN" sz="18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数量、年份、质量</a:t>
            </a:r>
            <a:endParaRPr kumimoji="0" lang="zh-CN" altLang="en-US" sz="18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p:txBody>
      </p:sp>
      <p:grpSp>
        <p:nvGrpSpPr>
          <p:cNvPr id="83" name="组合 82"/>
          <p:cNvGrpSpPr/>
          <p:nvPr/>
        </p:nvGrpSpPr>
        <p:grpSpPr>
          <a:xfrm>
            <a:off x="941895" y="2757386"/>
            <a:ext cx="1796202" cy="352396"/>
            <a:chOff x="7559815" y="706207"/>
            <a:chExt cx="2398342" cy="470529"/>
          </a:xfrm>
          <a:solidFill>
            <a:srgbClr val="C7E6E0"/>
          </a:solidFill>
        </p:grpSpPr>
        <p:sp>
          <p:nvSpPr>
            <p:cNvPr id="84" name="矩形: 圆角 83"/>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5"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Main text </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86" name="组合 85"/>
          <p:cNvGrpSpPr/>
          <p:nvPr/>
        </p:nvGrpSpPr>
        <p:grpSpPr>
          <a:xfrm>
            <a:off x="941895" y="2343056"/>
            <a:ext cx="1796202" cy="352396"/>
            <a:chOff x="7559815" y="706207"/>
            <a:chExt cx="2398342" cy="470529"/>
          </a:xfrm>
          <a:solidFill>
            <a:srgbClr val="C7E6E0"/>
          </a:solidFill>
        </p:grpSpPr>
        <p:sp>
          <p:nvSpPr>
            <p:cNvPr id="87" name="矩形: 圆角 86"/>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8"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Keywords</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89" name="组合 88"/>
          <p:cNvGrpSpPr/>
          <p:nvPr/>
        </p:nvGrpSpPr>
        <p:grpSpPr>
          <a:xfrm>
            <a:off x="941895" y="1514396"/>
            <a:ext cx="1796202" cy="352396"/>
            <a:chOff x="7559815" y="706207"/>
            <a:chExt cx="2398342" cy="470529"/>
          </a:xfrm>
          <a:solidFill>
            <a:srgbClr val="C7E6E0"/>
          </a:solidFill>
        </p:grpSpPr>
        <p:sp>
          <p:nvSpPr>
            <p:cNvPr id="90" name="矩形: 圆角 89"/>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1"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Title</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92" name="组合 91"/>
          <p:cNvGrpSpPr/>
          <p:nvPr/>
        </p:nvGrpSpPr>
        <p:grpSpPr>
          <a:xfrm>
            <a:off x="941895" y="1928726"/>
            <a:ext cx="1796202" cy="352396"/>
            <a:chOff x="7559815" y="706207"/>
            <a:chExt cx="2398342" cy="470529"/>
          </a:xfrm>
          <a:solidFill>
            <a:srgbClr val="C7E6E0"/>
          </a:solidFill>
        </p:grpSpPr>
        <p:sp>
          <p:nvSpPr>
            <p:cNvPr id="93" name="矩形: 圆角 92"/>
            <p:cNvSpPr/>
            <p:nvPr/>
          </p:nvSpPr>
          <p:spPr>
            <a:xfrm>
              <a:off x="7559815" y="706207"/>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4" name="矩形: 圆角 4"/>
            <p:cNvSpPr txBox="1"/>
            <p:nvPr/>
          </p:nvSpPr>
          <p:spPr>
            <a:xfrm>
              <a:off x="7573596" y="719988"/>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Abstract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grpSp>
        <p:nvGrpSpPr>
          <p:cNvPr id="95" name="组合 94"/>
          <p:cNvGrpSpPr/>
          <p:nvPr/>
        </p:nvGrpSpPr>
        <p:grpSpPr>
          <a:xfrm>
            <a:off x="941895" y="3171716"/>
            <a:ext cx="1796202" cy="352396"/>
            <a:chOff x="7559815" y="3605058"/>
            <a:chExt cx="2398342" cy="470529"/>
          </a:xfrm>
          <a:solidFill>
            <a:srgbClr val="C7E6E0"/>
          </a:solidFill>
        </p:grpSpPr>
        <p:sp>
          <p:nvSpPr>
            <p:cNvPr id="96" name="矩形: 圆角 95"/>
            <p:cNvSpPr/>
            <p:nvPr/>
          </p:nvSpPr>
          <p:spPr>
            <a:xfrm>
              <a:off x="7559815" y="3605058"/>
              <a:ext cx="2398342" cy="470529"/>
            </a:xfrm>
            <a:prstGeom prst="roundRect">
              <a:avLst>
                <a:gd name="adj" fmla="val 10000"/>
              </a:avLst>
            </a:prstGeom>
            <a:grp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7" name="矩形: 圆角 14"/>
            <p:cNvSpPr txBox="1"/>
            <p:nvPr/>
          </p:nvSpPr>
          <p:spPr>
            <a:xfrm>
              <a:off x="7573596" y="3618839"/>
              <a:ext cx="2370780" cy="442967"/>
            </a:xfrm>
            <a:prstGeom prst="rect">
              <a:avLst/>
            </a:prstGeom>
            <a:grp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prstClr val="black">
                      <a:lumMod val="50000"/>
                      <a:lumOff val="50000"/>
                    </a:prstClr>
                  </a:solidFill>
                  <a:effectLst/>
                  <a:uLnTx/>
                  <a:uFillTx/>
                  <a:latin typeface="Arial" panose="020B0604020202020204"/>
                  <a:ea typeface="+mn-ea"/>
                  <a:cs typeface="Arial" panose="020B0604020202020204"/>
                </a:rPr>
                <a:t>Acknowledgement</a:t>
              </a:r>
              <a:endParaRPr kumimoji="0" lang="en-GB" sz="1400" b="0" i="0" u="none" strike="noStrike" kern="1200" cap="none" spc="0" normalizeH="0" baseline="0" noProof="0" dirty="0">
                <a:ln>
                  <a:noFill/>
                </a:ln>
                <a:solidFill>
                  <a:prstClr val="black">
                    <a:lumMod val="50000"/>
                    <a:lumOff val="50000"/>
                  </a:prstClr>
                </a:solidFill>
                <a:effectLst/>
                <a:uLnTx/>
                <a:uFillTx/>
                <a:latin typeface="Arial" panose="020B0604020202020204"/>
                <a:ea typeface="+mn-ea"/>
                <a:cs typeface="Arial" panose="020B0604020202020204"/>
              </a:endParaRPr>
            </a:p>
          </p:txBody>
        </p:sp>
      </p:grpSp>
      <p:sp>
        <p:nvSpPr>
          <p:cNvPr id="99" name="矩形: 圆角 98"/>
          <p:cNvSpPr/>
          <p:nvPr/>
        </p:nvSpPr>
        <p:spPr>
          <a:xfrm>
            <a:off x="941895" y="3584587"/>
            <a:ext cx="1796202" cy="352396"/>
          </a:xfrm>
          <a:prstGeom prst="roundRect">
            <a:avLst>
              <a:gd name="adj" fmla="val 10000"/>
            </a:avLst>
          </a:prstGeom>
          <a:solidFill>
            <a:srgbClr val="C7E6E0"/>
          </a:solidFill>
          <a:ln>
            <a:noFill/>
          </a:ln>
        </p:spPr>
        <p:style>
          <a:lnRef idx="2">
            <a:schemeClr val="accent6"/>
          </a:lnRef>
          <a:fillRef idx="1">
            <a:schemeClr val="lt1"/>
          </a:fillRef>
          <a:effectRef idx="0">
            <a:schemeClr val="accent6"/>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0" name="矩形: 圆角 14"/>
          <p:cNvSpPr txBox="1"/>
          <p:nvPr/>
        </p:nvSpPr>
        <p:spPr>
          <a:xfrm>
            <a:off x="952216" y="3594908"/>
            <a:ext cx="1775560" cy="331754"/>
          </a:xfrm>
          <a:prstGeom prst="rect">
            <a:avLst/>
          </a:prstGeom>
          <a:solidFill>
            <a:srgbClr val="C7E6E0"/>
          </a:solidFill>
        </p:spPr>
        <p:style>
          <a:lnRef idx="0">
            <a:scrgbClr r="0" g="0" b="0"/>
          </a:lnRef>
          <a:fillRef idx="0">
            <a:scrgbClr r="0" g="0" b="0"/>
          </a:fillRef>
          <a:effectRef idx="0">
            <a:scrgbClr r="0" g="0" b="0"/>
          </a:effectRef>
          <a:fontRef idx="minor">
            <a:schemeClr val="dk1"/>
          </a:fontRef>
        </p:style>
        <p:txBody>
          <a:bodyPr spcFirstLastPara="0" vert="horz" wrap="square" lIns="10160" tIns="10160" rIns="10160" bIns="10160"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defRPr/>
            </a:pPr>
            <a:r>
              <a:rPr kumimoji="0" lang="en-GB" sz="1400" b="0" i="0" u="none" strike="noStrike" kern="1200" cap="none" spc="-5" normalizeH="0" baseline="0" noProof="0" dirty="0">
                <a:ln>
                  <a:noFill/>
                </a:ln>
                <a:solidFill>
                  <a:srgbClr val="ED7D31"/>
                </a:solidFill>
                <a:effectLst/>
                <a:uLnTx/>
                <a:uFillTx/>
                <a:latin typeface="Arial" panose="020B0604020202020204"/>
                <a:ea typeface="+mn-ea"/>
                <a:cs typeface="Arial" panose="020B0604020202020204"/>
              </a:rPr>
              <a:t>References</a:t>
            </a:r>
            <a:endParaRPr kumimoji="0" lang="en-GB" sz="1400" b="0" i="0" u="none" strike="noStrike" kern="1200" cap="none" spc="0" normalizeH="0" baseline="0" noProof="0" dirty="0">
              <a:ln>
                <a:noFill/>
              </a:ln>
              <a:solidFill>
                <a:srgbClr val="ED7D31"/>
              </a:solidFill>
              <a:effectLst/>
              <a:uLnTx/>
              <a:uFillTx/>
              <a:latin typeface="Arial" panose="020B0604020202020204"/>
              <a:ea typeface="+mn-ea"/>
              <a:cs typeface="Arial" panose="020B0604020202020204"/>
            </a:endParaRPr>
          </a:p>
        </p:txBody>
      </p:sp>
      <p:sp>
        <p:nvSpPr>
          <p:cNvPr id="4" name="对话气泡: 圆角矩形 3"/>
          <p:cNvSpPr/>
          <p:nvPr/>
        </p:nvSpPr>
        <p:spPr>
          <a:xfrm>
            <a:off x="782308" y="4341735"/>
            <a:ext cx="2087217" cy="986597"/>
          </a:xfrm>
          <a:prstGeom prst="wedgeRoundRectCallout">
            <a:avLst>
              <a:gd name="adj1" fmla="val 62500"/>
              <a:gd name="adj2" fmla="val 8100"/>
              <a:gd name="adj3" fmla="val 16667"/>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36" name="组合 35"/>
          <p:cNvGrpSpPr/>
          <p:nvPr/>
        </p:nvGrpSpPr>
        <p:grpSpPr>
          <a:xfrm rot="624694">
            <a:off x="3097554" y="2299763"/>
            <a:ext cx="800220" cy="777113"/>
            <a:chOff x="7365517" y="2022967"/>
            <a:chExt cx="800220" cy="777113"/>
          </a:xfrm>
        </p:grpSpPr>
        <p:sp>
          <p:nvSpPr>
            <p:cNvPr id="37" name="椭圆 36"/>
            <p:cNvSpPr/>
            <p:nvPr/>
          </p:nvSpPr>
          <p:spPr>
            <a:xfrm>
              <a:off x="7377072" y="2022967"/>
              <a:ext cx="777113" cy="7771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38" name="文本框 37"/>
            <p:cNvSpPr txBox="1"/>
            <p:nvPr/>
          </p:nvSpPr>
          <p:spPr>
            <a:xfrm>
              <a:off x="7365517" y="2242246"/>
              <a:ext cx="800220"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不同点</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78871" y="322457"/>
            <a:ext cx="4614342" cy="557199"/>
          </a:xfrm>
        </p:spPr>
        <p:txBody>
          <a:bodyPr>
            <a:normAutofit/>
          </a:bodyPr>
          <a:lstStyle/>
          <a:p>
            <a:r>
              <a:rPr lang="en-US" altLang="zh-CN" sz="2800" b="1" dirty="0"/>
              <a:t>Reference -Example</a:t>
            </a:r>
            <a:endParaRPr lang="zh-CN" altLang="en-US" sz="2800" b="1" dirty="0"/>
          </a:p>
        </p:txBody>
      </p:sp>
      <p:sp>
        <p:nvSpPr>
          <p:cNvPr id="11" name="文本框 10"/>
          <p:cNvSpPr txBox="1"/>
          <p:nvPr/>
        </p:nvSpPr>
        <p:spPr>
          <a:xfrm>
            <a:off x="483409" y="850941"/>
            <a:ext cx="767614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需特别注意参考文献</a:t>
            </a:r>
            <a:r>
              <a:rPr kumimoji="0" lang="zh-CN" altLang="en-US" sz="16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mn-cs"/>
              </a:rPr>
              <a:t>数量</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6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mn-cs"/>
              </a:rPr>
              <a:t>格式</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6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mn-cs"/>
              </a:rPr>
              <a:t>年份、质量</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600" b="1" i="0" u="none" strike="noStrike" kern="1200" cap="none" spc="0" normalizeH="0" baseline="0" noProof="0" dirty="0">
                <a:ln>
                  <a:noFill/>
                </a:ln>
                <a:solidFill>
                  <a:srgbClr val="C5580F"/>
                </a:solidFill>
                <a:effectLst/>
                <a:uLnTx/>
                <a:uFillTx/>
                <a:latin typeface="微软雅黑" panose="020B0503020204020204" pitchFamily="34" charset="-122"/>
                <a:ea typeface="微软雅黑" panose="020B0503020204020204" pitchFamily="34" charset="-122"/>
                <a:cs typeface="+mn-cs"/>
              </a:rPr>
              <a:t>英文文献</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占比；</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5" name="表格 9"/>
          <p:cNvGraphicFramePr>
            <a:graphicFrameLocks noGrp="1"/>
          </p:cNvGraphicFramePr>
          <p:nvPr/>
        </p:nvGraphicFramePr>
        <p:xfrm>
          <a:off x="821213" y="1380326"/>
          <a:ext cx="10186532" cy="4910706"/>
        </p:xfrm>
        <a:graphic>
          <a:graphicData uri="http://schemas.openxmlformats.org/drawingml/2006/table">
            <a:tbl>
              <a:tblPr firstRow="1" bandRow="1">
                <a:tableStyleId>{5C22544A-7EE6-4342-B048-85BDC9FD1C3A}</a:tableStyleId>
              </a:tblPr>
              <a:tblGrid>
                <a:gridCol w="6756266"/>
                <a:gridCol w="720095"/>
                <a:gridCol w="595713"/>
                <a:gridCol w="654629"/>
                <a:gridCol w="624848"/>
                <a:gridCol w="834981"/>
              </a:tblGrid>
              <a:tr h="460706">
                <a:tc>
                  <a:txBody>
                    <a:bodyPr/>
                    <a:lstStyle/>
                    <a:p>
                      <a:pPr algn="ctr" rtl="0" fontAlgn="ctr"/>
                      <a:r>
                        <a:rPr lang="zh-CN" altLang="en-US" sz="1400" b="1" i="0" u="none" strike="noStrike" dirty="0">
                          <a:ln>
                            <a:noFill/>
                          </a:ln>
                          <a:solidFill>
                            <a:schemeClr val="tx1">
                              <a:lumMod val="95000"/>
                              <a:lumOff val="5000"/>
                            </a:schemeClr>
                          </a:solidFill>
                          <a:effectLst/>
                          <a:latin typeface="微软雅黑" panose="020B0503020204020204" pitchFamily="34" charset="-122"/>
                          <a:ea typeface="微软雅黑" panose="020B0503020204020204" pitchFamily="34" charset="-122"/>
                        </a:rPr>
                        <a:t>中国区作者</a:t>
                      </a:r>
                      <a:r>
                        <a:rPr lang="en-US" sz="1400" b="1" i="0" u="none" strike="noStrike" dirty="0">
                          <a:ln>
                            <a:noFill/>
                          </a:ln>
                          <a:solidFill>
                            <a:schemeClr val="tx1">
                              <a:lumMod val="95000"/>
                              <a:lumOff val="5000"/>
                            </a:schemeClr>
                          </a:solidFill>
                          <a:effectLst/>
                          <a:latin typeface="微软雅黑" panose="020B0503020204020204" pitchFamily="34" charset="-122"/>
                          <a:ea typeface="微软雅黑" panose="020B0503020204020204" pitchFamily="34" charset="-122"/>
                        </a:rPr>
                        <a:t>TOP Download </a:t>
                      </a:r>
                      <a:r>
                        <a:rPr lang="zh-CN" altLang="en-US" sz="1400" b="1" i="0" u="none" strike="noStrike" dirty="0">
                          <a:ln>
                            <a:noFill/>
                          </a:ln>
                          <a:solidFill>
                            <a:schemeClr val="tx1">
                              <a:lumMod val="95000"/>
                              <a:lumOff val="5000"/>
                            </a:schemeClr>
                          </a:solidFill>
                          <a:effectLst/>
                          <a:latin typeface="微软雅黑" panose="020B0503020204020204" pitchFamily="34" charset="-122"/>
                          <a:ea typeface="微软雅黑" panose="020B0503020204020204" pitchFamily="34" charset="-122"/>
                        </a:rPr>
                        <a:t>前</a:t>
                      </a:r>
                      <a:r>
                        <a:rPr lang="en-US" sz="1400" b="1" i="0" u="none" strike="noStrike" dirty="0">
                          <a:ln>
                            <a:noFill/>
                          </a:ln>
                          <a:solidFill>
                            <a:schemeClr val="tx1">
                              <a:lumMod val="95000"/>
                              <a:lumOff val="5000"/>
                            </a:schemeClr>
                          </a:solidFill>
                          <a:effectLst/>
                          <a:latin typeface="微软雅黑" panose="020B0503020204020204" pitchFamily="34" charset="-122"/>
                          <a:ea typeface="微软雅黑" panose="020B0503020204020204" pitchFamily="34" charset="-122"/>
                        </a:rPr>
                        <a:t>10</a:t>
                      </a:r>
                      <a:r>
                        <a:rPr lang="zh-CN" altLang="en-US" sz="1400" b="1" i="0" u="none" strike="noStrike" dirty="0">
                          <a:ln>
                            <a:noFill/>
                          </a:ln>
                          <a:solidFill>
                            <a:schemeClr val="tx1">
                              <a:lumMod val="95000"/>
                              <a:lumOff val="5000"/>
                            </a:schemeClr>
                          </a:solidFill>
                          <a:effectLst/>
                          <a:latin typeface="微软雅黑" panose="020B0503020204020204" pitchFamily="34" charset="-122"/>
                          <a:ea typeface="微软雅黑" panose="020B0503020204020204" pitchFamily="34" charset="-122"/>
                        </a:rPr>
                        <a:t>篇文章标题</a:t>
                      </a:r>
                      <a:endParaRPr lang="zh-CN" altLang="en-US" sz="1400" b="1" i="0" u="none" strike="noStrike" dirty="0">
                        <a:ln>
                          <a:noFill/>
                        </a:ln>
                        <a:solidFill>
                          <a:schemeClr val="tx1">
                            <a:lumMod val="95000"/>
                            <a:lumOff val="5000"/>
                          </a:schemeClr>
                        </a:solidFill>
                        <a:effectLst/>
                        <a:latin typeface="微软雅黑" panose="020B0503020204020204" pitchFamily="34" charset="-122"/>
                        <a:ea typeface="微软雅黑" panose="020B0503020204020204" pitchFamily="34" charset="-122"/>
                      </a:endParaRPr>
                    </a:p>
                  </a:txBody>
                  <a:tcPr marL="4763" marR="4763" marT="4763" marB="0" anchor="ctr">
                    <a:solidFill>
                      <a:srgbClr val="066E75">
                        <a:alpha val="35000"/>
                      </a:srgbClr>
                    </a:solidFill>
                  </a:tcPr>
                </a:tc>
                <a:tc>
                  <a:txBody>
                    <a:bodyPr/>
                    <a:lstStyle/>
                    <a:p>
                      <a:pPr algn="ctr" rtl="0" fontAlgn="ctr"/>
                      <a:r>
                        <a:rPr lang="zh-CN" altLang="en-US" sz="1100" b="1" i="0" u="none" strike="noStrike" dirty="0">
                          <a:solidFill>
                            <a:srgbClr val="000000"/>
                          </a:solidFill>
                          <a:effectLst/>
                          <a:latin typeface="微软雅黑" panose="020B0503020204020204" pitchFamily="34" charset="-122"/>
                          <a:ea typeface="微软雅黑" panose="020B0503020204020204" pitchFamily="34" charset="-122"/>
                        </a:rPr>
                        <a:t>论文字数</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36000" marR="36000" marT="36000" marB="0" anchor="ctr">
                    <a:solidFill>
                      <a:srgbClr val="066E75">
                        <a:alpha val="35000"/>
                      </a:srgbClr>
                    </a:solidFill>
                  </a:tcPr>
                </a:tc>
                <a:tc>
                  <a:txBody>
                    <a:bodyPr/>
                    <a:lstStyle/>
                    <a:p>
                      <a:pPr algn="ctr" rtl="0" fontAlgn="ctr"/>
                      <a:r>
                        <a:rPr lang="zh-CN" altLang="en-US" sz="1100" b="1" i="0" u="none" strike="noStrike" dirty="0">
                          <a:solidFill>
                            <a:srgbClr val="000000"/>
                          </a:solidFill>
                          <a:effectLst/>
                          <a:latin typeface="微软雅黑" panose="020B0503020204020204" pitchFamily="34" charset="-122"/>
                          <a:ea typeface="微软雅黑" panose="020B0503020204020204" pitchFamily="34" charset="-122"/>
                        </a:rPr>
                        <a:t>参考文献数量</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36000" marR="36000" marT="36000" marB="0" anchor="ctr">
                    <a:solidFill>
                      <a:srgbClr val="066E75">
                        <a:alpha val="35000"/>
                      </a:srgbClr>
                    </a:solidFill>
                  </a:tcPr>
                </a:tc>
                <a:tc>
                  <a:txBody>
                    <a:bodyPr/>
                    <a:lstStyle/>
                    <a:p>
                      <a:pPr algn="ctr" rtl="0" fontAlgn="ctr"/>
                      <a:r>
                        <a:rPr lang="zh-CN" altLang="en-US" sz="1100" b="1" i="0" u="none" strike="noStrike" dirty="0">
                          <a:solidFill>
                            <a:srgbClr val="000000"/>
                          </a:solidFill>
                          <a:effectLst/>
                          <a:latin typeface="微软雅黑" panose="020B0503020204020204" pitchFamily="34" charset="-122"/>
                          <a:ea typeface="微软雅黑" panose="020B0503020204020204" pitchFamily="34" charset="-122"/>
                        </a:rPr>
                        <a:t>参考文献格式</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36000" marR="36000" marT="36000" marB="0" anchor="ctr">
                    <a:solidFill>
                      <a:srgbClr val="066E75">
                        <a:alpha val="35000"/>
                      </a:srgbClr>
                    </a:solidFill>
                  </a:tcPr>
                </a:tc>
                <a:tc>
                  <a:txBody>
                    <a:bodyPr/>
                    <a:lstStyle/>
                    <a:p>
                      <a:pPr algn="ctr" rtl="0" fontAlgn="ctr"/>
                      <a:r>
                        <a:rPr lang="zh-CN" altLang="en-US" sz="1100" b="1" i="0" u="none" strike="noStrike" dirty="0">
                          <a:solidFill>
                            <a:srgbClr val="000000"/>
                          </a:solidFill>
                          <a:effectLst/>
                          <a:latin typeface="微软雅黑" panose="020B0503020204020204" pitchFamily="34" charset="-122"/>
                          <a:ea typeface="微软雅黑" panose="020B0503020204020204" pitchFamily="34" charset="-122"/>
                        </a:rPr>
                        <a:t>英文文献占比</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36000" marR="36000" marT="36000" marB="0" anchor="ctr">
                    <a:solidFill>
                      <a:srgbClr val="066E75">
                        <a:alpha val="35000"/>
                      </a:srgbClr>
                    </a:solidFill>
                  </a:tcPr>
                </a:tc>
                <a:tc>
                  <a:txBody>
                    <a:bodyPr/>
                    <a:lstStyle/>
                    <a:p>
                      <a:pPr algn="ctr" rtl="0" fontAlgn="ctr"/>
                      <a:r>
                        <a:rPr lang="en-US" altLang="zh-CN" sz="1100" b="1" i="0" u="none" strike="noStrike" dirty="0">
                          <a:solidFill>
                            <a:srgbClr val="000000"/>
                          </a:solidFill>
                          <a:effectLst/>
                          <a:latin typeface="微软雅黑" panose="020B0503020204020204" pitchFamily="34" charset="-122"/>
                          <a:ea typeface="微软雅黑" panose="020B0503020204020204" pitchFamily="34" charset="-122"/>
                        </a:rPr>
                        <a:t>2017</a:t>
                      </a:r>
                      <a:r>
                        <a:rPr lang="zh-CN" altLang="en-US" sz="1100" b="1" i="0" u="none" strike="noStrike" dirty="0">
                          <a:solidFill>
                            <a:srgbClr val="000000"/>
                          </a:solidFill>
                          <a:effectLst/>
                          <a:latin typeface="微软雅黑" panose="020B0503020204020204" pitchFamily="34" charset="-122"/>
                          <a:ea typeface="微软雅黑" panose="020B0503020204020204" pitchFamily="34" charset="-122"/>
                        </a:rPr>
                        <a:t>年后参考论文占比</a:t>
                      </a:r>
                      <a:endParaRPr lang="zh-CN" altLang="en-US" sz="1100" b="1" i="0" u="none" strike="noStrike" dirty="0">
                        <a:solidFill>
                          <a:srgbClr val="000000"/>
                        </a:solidFill>
                        <a:effectLst/>
                        <a:latin typeface="微软雅黑" panose="020B0503020204020204" pitchFamily="34" charset="-122"/>
                        <a:ea typeface="微软雅黑" panose="020B0503020204020204" pitchFamily="34" charset="-122"/>
                      </a:endParaRPr>
                    </a:p>
                  </a:txBody>
                  <a:tcPr marL="36000" marR="36000" marT="36000" marB="0" anchor="ctr">
                    <a:solidFill>
                      <a:srgbClr val="066E75">
                        <a:alpha val="35000"/>
                      </a:srgbClr>
                    </a:solidFill>
                  </a:tcPr>
                </a:tc>
              </a:tr>
              <a:tr h="445000">
                <a:tc>
                  <a:txBody>
                    <a:bodyPr/>
                    <a:lstStyle/>
                    <a:p>
                      <a:pPr algn="l" fontAlgn="ctr"/>
                      <a:r>
                        <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The effect of advertising strategies on a short video </a:t>
                      </a:r>
                      <a:r>
                        <a:rPr lang="en-US" sz="12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platform: evidence from TikTok</a:t>
                      </a:r>
                      <a:endParaRPr lang="en-US" sz="12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80000"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8400</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57</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条</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Harvard</a:t>
                      </a:r>
                      <a:endPar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91.2%</a:t>
                      </a:r>
                      <a:endPar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46%</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r>
              <a:tr h="445000">
                <a:tc>
                  <a:txBody>
                    <a:bodyPr/>
                    <a:lstStyle/>
                    <a:p>
                      <a:pPr marL="0" algn="l" defTabSz="914400" rtl="0" eaLnBrk="1" fontAlgn="ctr" latinLnBrk="0" hangingPunct="1"/>
                      <a:r>
                        <a:rPr lang="en-US" sz="12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How TikTok leads users to flow experience: investigating the effects of technology affordances with user experience level and video length as moderators</a:t>
                      </a:r>
                      <a:endParaRPr lang="en-US" sz="12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80000"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13000</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113</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条</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Harvard</a:t>
                      </a:r>
                      <a:endPar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100%</a:t>
                      </a:r>
                      <a:endPar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45%</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r>
              <a:tr h="445000">
                <a:tc>
                  <a:txBody>
                    <a:bodyPr/>
                    <a:lstStyle/>
                    <a:p>
                      <a:pPr marL="0" algn="l" defTabSz="914400" rtl="0" eaLnBrk="1" fontAlgn="ctr" latinLnBrk="0" hangingPunct="1"/>
                      <a:r>
                        <a:rPr lang="en-US" sz="12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Consumers' purchase intentions in social commerce: the role of social psychological distance, perceived value, and perceived cognitive effort</a:t>
                      </a:r>
                      <a:endParaRPr lang="en-US" sz="12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80000"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9600</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84</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条</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Harvard</a:t>
                      </a:r>
                      <a:endPar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100%</a:t>
                      </a:r>
                      <a:endPar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62%</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r>
              <a:tr h="445000">
                <a:tc>
                  <a:txBody>
                    <a:bodyPr/>
                    <a:lstStyle/>
                    <a:p>
                      <a:pPr marL="0" algn="l" defTabSz="914400" rtl="0" eaLnBrk="1" fontAlgn="ctr" latinLnBrk="0" hangingPunct="1"/>
                      <a:r>
                        <a:rPr lang="en-US" sz="12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Research on the development path of China's digital trade under the background of the digital economy</a:t>
                      </a:r>
                      <a:endParaRPr lang="en-US" sz="12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80000"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6500</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32</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条</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APA</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62.5%</a:t>
                      </a:r>
                      <a:endPar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75%</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r>
              <a:tr h="445000">
                <a:tc>
                  <a:txBody>
                    <a:bodyPr/>
                    <a:lstStyle/>
                    <a:p>
                      <a:pPr algn="l" fontAlgn="ctr"/>
                      <a:r>
                        <a:rPr lang="en-US" sz="12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rPr>
                        <a:t>Exploring the metaverse in the digital economy: an overview and research framework</a:t>
                      </a:r>
                      <a:endParaRPr lang="en-US" sz="1200" b="0" i="0" u="none" strike="noStrike" kern="1200"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80000"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11000</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114</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条</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sz="1200" b="0" i="0" u="none" strike="noStrike">
                          <a:solidFill>
                            <a:srgbClr val="000000"/>
                          </a:solidFill>
                          <a:effectLst/>
                          <a:latin typeface="Arial" panose="020B0604020202020204" pitchFamily="34" charset="0"/>
                          <a:ea typeface="等线" panose="02010600030101010101" charset="-122"/>
                          <a:cs typeface="Arial" panose="020B0604020202020204" pitchFamily="34" charset="0"/>
                        </a:rPr>
                        <a:t>Harvard</a:t>
                      </a:r>
                      <a:endParaRPr lang="en-US" sz="1200" b="0" i="0" u="none" strike="noStrike">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99.9%</a:t>
                      </a:r>
                      <a:endPar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71%</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r>
              <a:tr h="445000">
                <a:tc>
                  <a:txBody>
                    <a:bodyPr/>
                    <a:lstStyle/>
                    <a:p>
                      <a:pPr algn="l" fontAlgn="ctr"/>
                      <a:r>
                        <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The influence of Internet shopping and use of credit cards on gender differences in compulsive buying </a:t>
                      </a:r>
                      <a:endPar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80000"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9900</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103</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条</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dirty="0">
                          <a:solidFill>
                            <a:srgbClr val="000000"/>
                          </a:solidFill>
                          <a:effectLst/>
                          <a:latin typeface="Arial" panose="020B0604020202020204" pitchFamily="34" charset="0"/>
                          <a:ea typeface="+mn-ea"/>
                          <a:cs typeface="Arial" panose="020B0604020202020204" pitchFamily="34" charset="0"/>
                        </a:rPr>
                        <a:t>Harvard</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99%</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39%</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r>
              <a:tr h="445000">
                <a:tc>
                  <a:txBody>
                    <a:bodyPr/>
                    <a:lstStyle/>
                    <a:p>
                      <a:pPr algn="l" fontAlgn="ctr"/>
                      <a:r>
                        <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Detecting the research structure and topic trends of social media using static and dynamic probabilistic topic models</a:t>
                      </a:r>
                      <a:endPar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80000"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9800</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115</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条</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dirty="0">
                          <a:solidFill>
                            <a:srgbClr val="000000"/>
                          </a:solidFill>
                          <a:effectLst/>
                          <a:latin typeface="Arial" panose="020B0604020202020204" pitchFamily="34" charset="0"/>
                          <a:ea typeface="+mn-ea"/>
                          <a:cs typeface="Arial" panose="020B0604020202020204" pitchFamily="34" charset="0"/>
                        </a:rPr>
                        <a:t>Harvard</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99%</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49%</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r>
              <a:tr h="445000">
                <a:tc>
                  <a:txBody>
                    <a:bodyPr/>
                    <a:lstStyle/>
                    <a:p>
                      <a:pPr algn="l" fontAlgn="ctr"/>
                      <a:r>
                        <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The impact of social presence and facilitation factors on online consumers' impulse buying in live shopping – celebrity endorsement as a moderating factor </a:t>
                      </a:r>
                      <a:endPar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80000"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9600</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90</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条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dirty="0">
                          <a:solidFill>
                            <a:srgbClr val="000000"/>
                          </a:solidFill>
                          <a:effectLst/>
                          <a:latin typeface="Arial" panose="020B0604020202020204" pitchFamily="34" charset="0"/>
                          <a:ea typeface="+mn-ea"/>
                          <a:cs typeface="Arial" panose="020B0604020202020204" pitchFamily="34" charset="0"/>
                        </a:rPr>
                        <a:t>Harvard</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92%</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60%</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r>
              <a:tr h="445000">
                <a:tc>
                  <a:txBody>
                    <a:bodyPr/>
                    <a:lstStyle/>
                    <a:p>
                      <a:pPr algn="l" fontAlgn="ctr"/>
                      <a:r>
                        <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The business models of NFTs and fan tokens and how they build trust</a:t>
                      </a:r>
                      <a:endPar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80000"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6300</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22</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条</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dirty="0">
                          <a:solidFill>
                            <a:srgbClr val="000000"/>
                          </a:solidFill>
                          <a:effectLst/>
                          <a:latin typeface="Arial" panose="020B0604020202020204" pitchFamily="34" charset="0"/>
                          <a:ea typeface="+mn-ea"/>
                          <a:cs typeface="Arial" panose="020B0604020202020204" pitchFamily="34" charset="0"/>
                        </a:rPr>
                        <a:t>Harvard</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100%</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73%</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25000"/>
                      </a:srgbClr>
                    </a:solidFill>
                  </a:tcPr>
                </a:tc>
              </a:tr>
              <a:tr h="445000">
                <a:tc>
                  <a:txBody>
                    <a:bodyPr/>
                    <a:lstStyle/>
                    <a:p>
                      <a:pPr algn="l" fontAlgn="ctr"/>
                      <a:r>
                        <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Generalized grey information entropy weight TOPSIS model for financial performance evaluation considering differentiation</a:t>
                      </a:r>
                      <a:endParaRPr 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180000"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4200</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23</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条</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defRPr/>
                      </a:pPr>
                      <a:r>
                        <a:rPr lang="en-US" altLang="zh-CN" sz="1200" b="0" i="0" u="none" strike="noStrike" dirty="0">
                          <a:solidFill>
                            <a:srgbClr val="000000"/>
                          </a:solidFill>
                          <a:effectLst/>
                          <a:latin typeface="Arial" panose="020B0604020202020204" pitchFamily="34" charset="0"/>
                          <a:ea typeface="+mn-ea"/>
                          <a:cs typeface="Arial" panose="020B0604020202020204" pitchFamily="34" charset="0"/>
                        </a:rPr>
                        <a:t>Harvard</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60%</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c>
                  <a:txBody>
                    <a:bodyPr/>
                    <a:lstStyle/>
                    <a:p>
                      <a:pPr algn="ctr" fontAlgn="ctr"/>
                      <a:r>
                        <a:rPr lang="en-US" altLang="zh-CN"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91.3%</a:t>
                      </a:r>
                      <a:r>
                        <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rPr>
                        <a:t>　</a:t>
                      </a:r>
                      <a:endParaRPr lang="zh-CN" altLang="en-US" sz="1200" b="0" i="0" u="none" strike="noStrike" dirty="0">
                        <a:solidFill>
                          <a:srgbClr val="000000"/>
                        </a:solidFill>
                        <a:effectLst/>
                        <a:latin typeface="Arial" panose="020B0604020202020204" pitchFamily="34" charset="0"/>
                        <a:ea typeface="等线" panose="02010600030101010101" charset="-122"/>
                        <a:cs typeface="Arial" panose="020B0604020202020204" pitchFamily="34" charset="0"/>
                      </a:endParaRPr>
                    </a:p>
                  </a:txBody>
                  <a:tcPr marL="4763" marR="4763" marT="4763" marB="0" anchor="ctr">
                    <a:solidFill>
                      <a:srgbClr val="67BDB2">
                        <a:alpha val="10000"/>
                      </a:srgbClr>
                    </a:solidFill>
                  </a:tcPr>
                </a:tc>
              </a:tr>
            </a:tbl>
          </a:graphicData>
        </a:graphic>
      </p:graphicFrame>
      <p:sp>
        <p:nvSpPr>
          <p:cNvPr id="3" name="Hexagon 10"/>
          <p:cNvSpPr/>
          <p:nvPr/>
        </p:nvSpPr>
        <p:spPr>
          <a:xfrm rot="5400000">
            <a:off x="11110038" y="215742"/>
            <a:ext cx="741521" cy="612632"/>
          </a:xfrm>
          <a:prstGeom prst="hexagon">
            <a:avLst/>
          </a:prstGeom>
          <a:solidFill>
            <a:srgbClr val="019981">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4" name="Hexagon 11"/>
          <p:cNvSpPr/>
          <p:nvPr/>
        </p:nvSpPr>
        <p:spPr>
          <a:xfrm rot="5400000">
            <a:off x="11441040" y="39760"/>
            <a:ext cx="692150" cy="612632"/>
          </a:xfrm>
          <a:prstGeom prst="hexagon">
            <a:avLst/>
          </a:prstGeom>
          <a:solidFill>
            <a:srgbClr val="DDDD2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等线" panose="02010600030101010101" charset="-122"/>
              <a:ea typeface="+mn-ea"/>
              <a:cs typeface="+mn-cs"/>
            </a:endParaRPr>
          </a:p>
        </p:txBody>
      </p:sp>
      <p:sp>
        <p:nvSpPr>
          <p:cNvPr id="6" name="矩形: 圆角 5"/>
          <p:cNvSpPr/>
          <p:nvPr/>
        </p:nvSpPr>
        <p:spPr>
          <a:xfrm flipV="1">
            <a:off x="7271871" y="1350266"/>
            <a:ext cx="3966069" cy="573299"/>
          </a:xfrm>
          <a:prstGeom prst="roundRect">
            <a:avLst/>
          </a:prstGeom>
          <a:noFill/>
          <a:ln w="19050">
            <a:solidFill>
              <a:srgbClr val="C558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BEBA8EAE-BF5A-486C-A8C5-ECC9F3942E4B}">
                <a14:imgProps xmlns:a14="http://schemas.microsoft.com/office/drawing/2010/main">
                  <a14:imgLayer r:embed="rId2">
                    <a14:imgEffect>
                      <a14:brightnessContrast bright="30000"/>
                    </a14:imgEffect>
                  </a14:imgLayer>
                </a14:imgProps>
              </a:ext>
            </a:extLst>
          </a:blip>
          <a:stretch>
            <a:fillRect/>
          </a:stretch>
        </p:blipFill>
        <p:spPr>
          <a:xfrm>
            <a:off x="829895" y="1113768"/>
            <a:ext cx="4334632" cy="2597121"/>
          </a:xfrm>
          <a:prstGeom prst="roundRect">
            <a:avLst/>
          </a:prstGeom>
          <a:ln w="3175">
            <a:noFill/>
          </a:ln>
          <a:effectLst>
            <a:outerShdw blurRad="50800" dist="38100" dir="8100000" algn="tr" rotWithShape="0">
              <a:prstClr val="black">
                <a:alpha val="40000"/>
              </a:prstClr>
            </a:outerShdw>
          </a:effectLst>
        </p:spPr>
      </p:pic>
      <p:sp>
        <p:nvSpPr>
          <p:cNvPr id="2" name="标题 1"/>
          <p:cNvSpPr>
            <a:spLocks noGrp="1"/>
          </p:cNvSpPr>
          <p:nvPr>
            <p:ph type="title"/>
          </p:nvPr>
        </p:nvSpPr>
        <p:spPr/>
        <p:txBody>
          <a:bodyPr>
            <a:normAutofit/>
          </a:bodyPr>
          <a:lstStyle/>
          <a:p>
            <a:r>
              <a:rPr lang="zh-CN" altLang="en-US" sz="5400" b="1" dirty="0">
                <a:latin typeface="微软雅黑" panose="020B0503020204020204" pitchFamily="34" charset="-122"/>
                <a:ea typeface="微软雅黑" panose="020B0503020204020204" pitchFamily="34" charset="-122"/>
              </a:rPr>
              <a:t>国际期刊投稿指南</a:t>
            </a:r>
            <a:endParaRPr lang="zh-CN" altLang="en-US" sz="5400" b="1" dirty="0">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p:txBody>
          <a:bodyPr/>
          <a:lstStyle/>
          <a:p>
            <a:r>
              <a:rPr lang="en-US" altLang="zh-CN" dirty="0"/>
              <a:t>Guide to paper submission</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9499" rIns="0" bIns="0" rtlCol="0">
            <a:spAutoFit/>
          </a:bodyPr>
          <a:lstStyle/>
          <a:p>
            <a:pPr marL="9525">
              <a:lnSpc>
                <a:spcPct val="100000"/>
              </a:lnSpc>
              <a:spcBef>
                <a:spcPts val="105"/>
              </a:spcBef>
            </a:pPr>
            <a:r>
              <a:rPr sz="4400" dirty="0">
                <a:latin typeface="Arial" panose="020B0604020202020204"/>
                <a:cs typeface="Arial" panose="020B0604020202020204"/>
              </a:rPr>
              <a:t>Emerald </a:t>
            </a:r>
            <a:r>
              <a:rPr sz="4400" spc="-10" dirty="0">
                <a:latin typeface="Arial" panose="020B0604020202020204"/>
                <a:cs typeface="Arial" panose="020B0604020202020204"/>
              </a:rPr>
              <a:t>Resources</a:t>
            </a:r>
            <a:endParaRPr sz="4400">
              <a:latin typeface="Arial" panose="020B0604020202020204"/>
              <a:cs typeface="Arial" panose="020B0604020202020204"/>
            </a:endParaRPr>
          </a:p>
        </p:txBody>
      </p:sp>
      <p:grpSp>
        <p:nvGrpSpPr>
          <p:cNvPr id="3" name="object 3"/>
          <p:cNvGrpSpPr/>
          <p:nvPr/>
        </p:nvGrpSpPr>
        <p:grpSpPr>
          <a:xfrm>
            <a:off x="720851" y="1726692"/>
            <a:ext cx="10708640" cy="4201160"/>
            <a:chOff x="720851" y="1726692"/>
            <a:chExt cx="10708640" cy="4201160"/>
          </a:xfrm>
        </p:grpSpPr>
        <p:pic>
          <p:nvPicPr>
            <p:cNvPr id="4" name="object 4"/>
            <p:cNvPicPr/>
            <p:nvPr/>
          </p:nvPicPr>
          <p:blipFill>
            <a:blip r:embed="rId1" cstate="print"/>
            <a:stretch>
              <a:fillRect/>
            </a:stretch>
          </p:blipFill>
          <p:spPr>
            <a:xfrm>
              <a:off x="720851" y="1726692"/>
              <a:ext cx="10708628" cy="4200618"/>
            </a:xfrm>
            <a:prstGeom prst="rect">
              <a:avLst/>
            </a:prstGeom>
          </p:spPr>
        </p:pic>
        <p:sp>
          <p:nvSpPr>
            <p:cNvPr id="5" name="object 5"/>
            <p:cNvSpPr/>
            <p:nvPr/>
          </p:nvSpPr>
          <p:spPr>
            <a:xfrm>
              <a:off x="1037844" y="3867911"/>
              <a:ext cx="10031095" cy="1708785"/>
            </a:xfrm>
            <a:custGeom>
              <a:avLst/>
              <a:gdLst/>
              <a:ahLst/>
              <a:cxnLst/>
              <a:rect l="l" t="t" r="r" b="b"/>
              <a:pathLst>
                <a:path w="10031095" h="1708785">
                  <a:moveTo>
                    <a:pt x="2817876" y="0"/>
                  </a:moveTo>
                  <a:lnTo>
                    <a:pt x="0" y="0"/>
                  </a:lnTo>
                  <a:lnTo>
                    <a:pt x="0" y="1708404"/>
                  </a:lnTo>
                  <a:lnTo>
                    <a:pt x="2817876" y="1708404"/>
                  </a:lnTo>
                  <a:lnTo>
                    <a:pt x="2817876" y="0"/>
                  </a:lnTo>
                  <a:close/>
                </a:path>
                <a:path w="10031095" h="1708785">
                  <a:moveTo>
                    <a:pt x="10030968" y="0"/>
                  </a:moveTo>
                  <a:lnTo>
                    <a:pt x="7213092" y="0"/>
                  </a:lnTo>
                  <a:lnTo>
                    <a:pt x="7213092" y="1708404"/>
                  </a:lnTo>
                  <a:lnTo>
                    <a:pt x="10030968" y="1708404"/>
                  </a:lnTo>
                  <a:lnTo>
                    <a:pt x="10030968" y="0"/>
                  </a:lnTo>
                  <a:close/>
                </a:path>
              </a:pathLst>
            </a:custGeom>
            <a:solidFill>
              <a:srgbClr val="FFFFFF"/>
            </a:solidFill>
          </p:spPr>
          <p:txBody>
            <a:bodyPr wrap="square" lIns="0" tIns="0" rIns="0" bIns="0" rtlCol="0"/>
            <a:lstStyle/>
            <a:p/>
          </p:txBody>
        </p:sp>
      </p:grpSp>
      <p:sp>
        <p:nvSpPr>
          <p:cNvPr id="6" name="object 6"/>
          <p:cNvSpPr txBox="1"/>
          <p:nvPr/>
        </p:nvSpPr>
        <p:spPr>
          <a:xfrm>
            <a:off x="1152550" y="3963670"/>
            <a:ext cx="2613660" cy="1252220"/>
          </a:xfrm>
          <a:prstGeom prst="rect">
            <a:avLst/>
          </a:prstGeom>
        </p:spPr>
        <p:txBody>
          <a:bodyPr vert="horz" wrap="square" lIns="0" tIns="12700" rIns="0" bIns="0" rtlCol="0">
            <a:spAutoFit/>
          </a:bodyPr>
          <a:lstStyle/>
          <a:p>
            <a:pPr marL="24765" algn="just">
              <a:lnSpc>
                <a:spcPct val="100000"/>
              </a:lnSpc>
              <a:spcBef>
                <a:spcPts val="100"/>
              </a:spcBef>
            </a:pPr>
            <a:r>
              <a:rPr sz="2000" b="1" spc="-5" dirty="0">
                <a:solidFill>
                  <a:srgbClr val="252525"/>
                </a:solidFill>
                <a:latin typeface="微软雅黑" panose="020B0503020204020204" pitchFamily="34" charset="-122"/>
                <a:cs typeface="微软雅黑" panose="020B0503020204020204" pitchFamily="34" charset="-122"/>
              </a:rPr>
              <a:t>学术期刊 </a:t>
            </a:r>
            <a:r>
              <a:rPr sz="2000" b="1" spc="-20" dirty="0">
                <a:solidFill>
                  <a:srgbClr val="C55A11"/>
                </a:solidFill>
                <a:latin typeface="微软雅黑" panose="020B0503020204020204" pitchFamily="34" charset="-122"/>
                <a:cs typeface="微软雅黑" panose="020B0503020204020204" pitchFamily="34" charset="-122"/>
              </a:rPr>
              <a:t>380+</a:t>
            </a:r>
            <a:endParaRPr sz="2000">
              <a:latin typeface="微软雅黑" panose="020B0503020204020204" pitchFamily="34" charset="-122"/>
              <a:cs typeface="微软雅黑" panose="020B0503020204020204" pitchFamily="34" charset="-122"/>
            </a:endParaRPr>
          </a:p>
          <a:p>
            <a:pPr marL="12700" marR="5080" algn="just">
              <a:lnSpc>
                <a:spcPct val="113000"/>
              </a:lnSpc>
              <a:spcBef>
                <a:spcPts val="1565"/>
              </a:spcBef>
            </a:pPr>
            <a:r>
              <a:rPr sz="1400" spc="10" dirty="0">
                <a:solidFill>
                  <a:srgbClr val="404040"/>
                </a:solidFill>
                <a:latin typeface="微软雅黑" panose="020B0503020204020204" pitchFamily="34" charset="-122"/>
                <a:cs typeface="微软雅黑" panose="020B0503020204020204" pitchFamily="34" charset="-122"/>
              </a:rPr>
              <a:t>高质量的专家双盲评审期刊，专注管理学、信息科学、工程学，</a:t>
            </a:r>
            <a:r>
              <a:rPr sz="1400" spc="95" dirty="0">
                <a:solidFill>
                  <a:srgbClr val="404040"/>
                </a:solidFill>
                <a:latin typeface="微软雅黑" panose="020B0503020204020204" pitchFamily="34" charset="-122"/>
                <a:cs typeface="微软雅黑" panose="020B0503020204020204" pitchFamily="34" charset="-122"/>
              </a:rPr>
              <a:t>学科涵盖广泛，其中超过</a:t>
            </a:r>
            <a:r>
              <a:rPr sz="1400" dirty="0">
                <a:solidFill>
                  <a:srgbClr val="404040"/>
                </a:solidFill>
                <a:latin typeface="微软雅黑" panose="020B0503020204020204" pitchFamily="34" charset="-122"/>
                <a:cs typeface="微软雅黑" panose="020B0503020204020204" pitchFamily="34" charset="-122"/>
              </a:rPr>
              <a:t>1/3</a:t>
            </a:r>
            <a:r>
              <a:rPr sz="1400" spc="-50" dirty="0">
                <a:solidFill>
                  <a:srgbClr val="404040"/>
                </a:solidFill>
                <a:latin typeface="微软雅黑" panose="020B0503020204020204" pitchFamily="34" charset="-122"/>
                <a:cs typeface="微软雅黑" panose="020B0503020204020204" pitchFamily="34" charset="-122"/>
              </a:rPr>
              <a:t>为</a:t>
            </a:r>
            <a:endParaRPr sz="1400">
              <a:latin typeface="微软雅黑" panose="020B0503020204020204" pitchFamily="34" charset="-122"/>
              <a:cs typeface="微软雅黑" panose="020B0503020204020204" pitchFamily="34" charset="-122"/>
            </a:endParaRPr>
          </a:p>
        </p:txBody>
      </p:sp>
      <p:sp>
        <p:nvSpPr>
          <p:cNvPr id="7" name="object 7"/>
          <p:cNvSpPr txBox="1"/>
          <p:nvPr/>
        </p:nvSpPr>
        <p:spPr>
          <a:xfrm>
            <a:off x="1152550" y="5218557"/>
            <a:ext cx="2788920" cy="239395"/>
          </a:xfrm>
          <a:prstGeom prst="rect">
            <a:avLst/>
          </a:prstGeom>
        </p:spPr>
        <p:txBody>
          <a:bodyPr vert="horz" wrap="square" lIns="0" tIns="12700" rIns="0" bIns="0" rtlCol="0">
            <a:spAutoFit/>
          </a:bodyPr>
          <a:lstStyle/>
          <a:p>
            <a:pPr marL="12700">
              <a:lnSpc>
                <a:spcPct val="100000"/>
              </a:lnSpc>
              <a:spcBef>
                <a:spcPts val="100"/>
              </a:spcBef>
            </a:pPr>
            <a:r>
              <a:rPr sz="1400" dirty="0">
                <a:solidFill>
                  <a:srgbClr val="404040"/>
                </a:solidFill>
                <a:latin typeface="微软雅黑" panose="020B0503020204020204" pitchFamily="34" charset="-122"/>
                <a:cs typeface="微软雅黑" panose="020B0503020204020204" pitchFamily="34" charset="-122"/>
              </a:rPr>
              <a:t>SCI/SSCI/A&amp;HCI/EI</a:t>
            </a:r>
            <a:r>
              <a:rPr sz="1400" spc="70" dirty="0">
                <a:solidFill>
                  <a:srgbClr val="404040"/>
                </a:solidFill>
                <a:latin typeface="微软雅黑" panose="020B0503020204020204" pitchFamily="34" charset="-122"/>
                <a:cs typeface="微软雅黑" panose="020B0503020204020204" pitchFamily="34" charset="-122"/>
              </a:rPr>
              <a:t>核心收录刊。</a:t>
            </a:r>
            <a:endParaRPr sz="1400">
              <a:latin typeface="微软雅黑" panose="020B0503020204020204" pitchFamily="34" charset="-122"/>
              <a:cs typeface="微软雅黑" panose="020B0503020204020204" pitchFamily="34" charset="-122"/>
            </a:endParaRPr>
          </a:p>
        </p:txBody>
      </p:sp>
      <p:sp>
        <p:nvSpPr>
          <p:cNvPr id="8" name="object 8"/>
          <p:cNvSpPr txBox="1"/>
          <p:nvPr/>
        </p:nvSpPr>
        <p:spPr>
          <a:xfrm>
            <a:off x="4640833" y="3963796"/>
            <a:ext cx="2829560" cy="1578317"/>
          </a:xfrm>
          <a:prstGeom prst="rect">
            <a:avLst/>
          </a:prstGeom>
          <a:solidFill>
            <a:srgbClr val="FFFFFF"/>
          </a:solidFill>
        </p:spPr>
        <p:txBody>
          <a:bodyPr vert="horz" wrap="square" lIns="0" tIns="108585" rIns="0" bIns="0" rtlCol="0">
            <a:spAutoFit/>
          </a:bodyPr>
          <a:lstStyle/>
          <a:p>
            <a:pPr marL="66675" marR="3175">
              <a:lnSpc>
                <a:spcPct val="100000"/>
              </a:lnSpc>
              <a:spcBef>
                <a:spcPts val="855"/>
              </a:spcBef>
            </a:pPr>
            <a:r>
              <a:rPr sz="2000" b="1" spc="-5" dirty="0" err="1">
                <a:solidFill>
                  <a:srgbClr val="252525"/>
                </a:solidFill>
                <a:latin typeface="微软雅黑" panose="020B0503020204020204" pitchFamily="34" charset="-122"/>
                <a:cs typeface="微软雅黑" panose="020B0503020204020204" pitchFamily="34" charset="-122"/>
              </a:rPr>
              <a:t>科研图书</a:t>
            </a:r>
            <a:r>
              <a:rPr sz="2000" b="1" spc="-5" dirty="0">
                <a:solidFill>
                  <a:srgbClr val="252525"/>
                </a:solidFill>
                <a:latin typeface="微软雅黑" panose="020B0503020204020204" pitchFamily="34" charset="-122"/>
                <a:cs typeface="微软雅黑" panose="020B0503020204020204" pitchFamily="34" charset="-122"/>
              </a:rPr>
              <a:t> </a:t>
            </a:r>
            <a:r>
              <a:rPr lang="en-US" sz="2000" b="1" spc="-20" dirty="0">
                <a:solidFill>
                  <a:srgbClr val="C55A11"/>
                </a:solidFill>
                <a:latin typeface="微软雅黑" panose="020B0503020204020204" pitchFamily="34" charset="-122"/>
                <a:cs typeface="微软雅黑" panose="020B0503020204020204" pitchFamily="34" charset="-122"/>
              </a:rPr>
              <a:t>50</a:t>
            </a:r>
            <a:r>
              <a:rPr sz="2000" b="1" spc="-20" dirty="0">
                <a:solidFill>
                  <a:srgbClr val="C55A11"/>
                </a:solidFill>
                <a:latin typeface="微软雅黑" panose="020B0503020204020204" pitchFamily="34" charset="-122"/>
                <a:cs typeface="微软雅黑" panose="020B0503020204020204" pitchFamily="34" charset="-122"/>
              </a:rPr>
              <a:t>00+</a:t>
            </a:r>
            <a:endParaRPr sz="2000" dirty="0">
              <a:latin typeface="微软雅黑" panose="020B0503020204020204" pitchFamily="34" charset="-122"/>
              <a:cs typeface="微软雅黑" panose="020B0503020204020204" pitchFamily="34" charset="-122"/>
            </a:endParaRPr>
          </a:p>
          <a:p>
            <a:pPr marL="55245">
              <a:lnSpc>
                <a:spcPct val="113000"/>
              </a:lnSpc>
              <a:spcBef>
                <a:spcPts val="1560"/>
              </a:spcBef>
            </a:pPr>
            <a:r>
              <a:rPr sz="1400" dirty="0">
                <a:solidFill>
                  <a:srgbClr val="404040"/>
                </a:solidFill>
                <a:latin typeface="微软雅黑" panose="020B0503020204020204" pitchFamily="34" charset="-122"/>
                <a:cs typeface="微软雅黑" panose="020B0503020204020204" pitchFamily="34" charset="-122"/>
              </a:rPr>
              <a:t>内容主题广泛，涵盖200+个主题 </a:t>
            </a:r>
            <a:r>
              <a:rPr sz="1400" spc="25" dirty="0">
                <a:solidFill>
                  <a:srgbClr val="404040"/>
                </a:solidFill>
                <a:latin typeface="微软雅黑" panose="020B0503020204020204" pitchFamily="34" charset="-122"/>
                <a:cs typeface="微软雅黑" panose="020B0503020204020204" pitchFamily="34" charset="-122"/>
              </a:rPr>
              <a:t>领域，其中超过</a:t>
            </a:r>
            <a:r>
              <a:rPr sz="1400" spc="-10" dirty="0">
                <a:solidFill>
                  <a:srgbClr val="404040"/>
                </a:solidFill>
                <a:latin typeface="微软雅黑" panose="020B0503020204020204" pitchFamily="34" charset="-122"/>
                <a:cs typeface="微软雅黑" panose="020B0503020204020204" pitchFamily="34" charset="-122"/>
              </a:rPr>
              <a:t>80</a:t>
            </a:r>
            <a:r>
              <a:rPr sz="1400" spc="30" dirty="0">
                <a:solidFill>
                  <a:srgbClr val="404040"/>
                </a:solidFill>
                <a:latin typeface="微软雅黑" panose="020B0503020204020204" pitchFamily="34" charset="-122"/>
                <a:cs typeface="微软雅黑" panose="020B0503020204020204" pitchFamily="34" charset="-122"/>
              </a:rPr>
              <a:t>%被</a:t>
            </a:r>
            <a:r>
              <a:rPr sz="1400" spc="-5" dirty="0">
                <a:solidFill>
                  <a:srgbClr val="404040"/>
                </a:solidFill>
                <a:latin typeface="微软雅黑" panose="020B0503020204020204" pitchFamily="34" charset="-122"/>
                <a:cs typeface="微软雅黑" panose="020B0503020204020204" pitchFamily="34" charset="-122"/>
              </a:rPr>
              <a:t>B</a:t>
            </a:r>
            <a:r>
              <a:rPr sz="1400" spc="-80" dirty="0">
                <a:solidFill>
                  <a:srgbClr val="404040"/>
                </a:solidFill>
                <a:latin typeface="微软雅黑" panose="020B0503020204020204" pitchFamily="34" charset="-122"/>
                <a:cs typeface="微软雅黑" panose="020B0503020204020204" pitchFamily="34" charset="-122"/>
              </a:rPr>
              <a:t>K</a:t>
            </a:r>
            <a:r>
              <a:rPr sz="1400" dirty="0">
                <a:solidFill>
                  <a:srgbClr val="404040"/>
                </a:solidFill>
                <a:latin typeface="微软雅黑" panose="020B0503020204020204" pitchFamily="34" charset="-122"/>
                <a:cs typeface="微软雅黑" panose="020B0503020204020204" pitchFamily="34" charset="-122"/>
              </a:rPr>
              <a:t>C</a:t>
            </a:r>
            <a:r>
              <a:rPr sz="1400" spc="25" dirty="0">
                <a:solidFill>
                  <a:srgbClr val="404040"/>
                </a:solidFill>
                <a:latin typeface="微软雅黑" panose="020B0503020204020204" pitchFamily="34" charset="-122"/>
                <a:cs typeface="微软雅黑" panose="020B0503020204020204" pitchFamily="34" charset="-122"/>
              </a:rPr>
              <a:t>I</a:t>
            </a:r>
            <a:r>
              <a:rPr sz="1400" spc="20" dirty="0">
                <a:solidFill>
                  <a:srgbClr val="404040"/>
                </a:solidFill>
                <a:latin typeface="微软雅黑" panose="020B0503020204020204" pitchFamily="34" charset="-122"/>
                <a:cs typeface="微软雅黑" panose="020B0503020204020204" pitchFamily="34" charset="-122"/>
              </a:rPr>
              <a:t>收录，</a:t>
            </a:r>
            <a:r>
              <a:rPr sz="1400" spc="40" dirty="0">
                <a:solidFill>
                  <a:srgbClr val="404040"/>
                </a:solidFill>
                <a:latin typeface="微软雅黑" panose="020B0503020204020204" pitchFamily="34" charset="-122"/>
                <a:cs typeface="微软雅黑" panose="020B0503020204020204" pitchFamily="34" charset="-122"/>
              </a:rPr>
              <a:t>以系列丛书为特色，同时出版专</a:t>
            </a:r>
            <a:r>
              <a:rPr sz="1400" dirty="0">
                <a:solidFill>
                  <a:srgbClr val="404040"/>
                </a:solidFill>
                <a:latin typeface="微软雅黑" panose="020B0503020204020204" pitchFamily="34" charset="-122"/>
                <a:cs typeface="微软雅黑" panose="020B0503020204020204" pitchFamily="34" charset="-122"/>
              </a:rPr>
              <a:t> 著、参考书、手册等。</a:t>
            </a:r>
            <a:endParaRPr sz="1400" dirty="0">
              <a:latin typeface="微软雅黑" panose="020B0503020204020204" pitchFamily="34" charset="-122"/>
              <a:cs typeface="微软雅黑" panose="020B0503020204020204" pitchFamily="34" charset="-122"/>
            </a:endParaRPr>
          </a:p>
        </p:txBody>
      </p:sp>
      <p:sp>
        <p:nvSpPr>
          <p:cNvPr id="9" name="object 9"/>
          <p:cNvSpPr txBox="1"/>
          <p:nvPr/>
        </p:nvSpPr>
        <p:spPr>
          <a:xfrm>
            <a:off x="8342503" y="3963670"/>
            <a:ext cx="2613660" cy="1252220"/>
          </a:xfrm>
          <a:prstGeom prst="rect">
            <a:avLst/>
          </a:prstGeom>
        </p:spPr>
        <p:txBody>
          <a:bodyPr vert="horz" wrap="square" lIns="0" tIns="12700" rIns="0" bIns="0" rtlCol="0">
            <a:spAutoFit/>
          </a:bodyPr>
          <a:lstStyle/>
          <a:p>
            <a:pPr marL="12700" algn="just">
              <a:lnSpc>
                <a:spcPct val="100000"/>
              </a:lnSpc>
              <a:spcBef>
                <a:spcPts val="100"/>
              </a:spcBef>
            </a:pPr>
            <a:r>
              <a:rPr sz="2000" b="1" spc="-5" dirty="0" err="1">
                <a:solidFill>
                  <a:srgbClr val="252525"/>
                </a:solidFill>
                <a:latin typeface="微软雅黑" panose="020B0503020204020204" pitchFamily="34" charset="-122"/>
                <a:cs typeface="微软雅黑" panose="020B0503020204020204" pitchFamily="34" charset="-122"/>
              </a:rPr>
              <a:t>商业案例</a:t>
            </a:r>
            <a:r>
              <a:rPr sz="2000" b="1" spc="-5" dirty="0">
                <a:solidFill>
                  <a:srgbClr val="252525"/>
                </a:solidFill>
                <a:latin typeface="微软雅黑" panose="020B0503020204020204" pitchFamily="34" charset="-122"/>
                <a:cs typeface="微软雅黑" panose="020B0503020204020204" pitchFamily="34" charset="-122"/>
              </a:rPr>
              <a:t> </a:t>
            </a:r>
            <a:r>
              <a:rPr lang="en-US" sz="2000" b="1" spc="-10" dirty="0">
                <a:solidFill>
                  <a:srgbClr val="C55A11"/>
                </a:solidFill>
                <a:latin typeface="微软雅黑" panose="020B0503020204020204" pitchFamily="34" charset="-122"/>
                <a:cs typeface="微软雅黑" panose="020B0503020204020204" pitchFamily="34" charset="-122"/>
              </a:rPr>
              <a:t>30</a:t>
            </a:r>
            <a:r>
              <a:rPr sz="2000" b="1" spc="-10" dirty="0">
                <a:solidFill>
                  <a:srgbClr val="C55A11"/>
                </a:solidFill>
                <a:latin typeface="微软雅黑" panose="020B0503020204020204" pitchFamily="34" charset="-122"/>
                <a:cs typeface="微软雅黑" panose="020B0503020204020204" pitchFamily="34" charset="-122"/>
              </a:rPr>
              <a:t>00+</a:t>
            </a:r>
            <a:endParaRPr sz="2000" dirty="0">
              <a:latin typeface="微软雅黑" panose="020B0503020204020204" pitchFamily="34" charset="-122"/>
              <a:cs typeface="微软雅黑" panose="020B0503020204020204" pitchFamily="34" charset="-122"/>
            </a:endParaRPr>
          </a:p>
          <a:p>
            <a:pPr marL="13335" marR="5080" algn="just">
              <a:lnSpc>
                <a:spcPct val="113000"/>
              </a:lnSpc>
              <a:spcBef>
                <a:spcPts val="1565"/>
              </a:spcBef>
            </a:pPr>
            <a:r>
              <a:rPr sz="1400" spc="60" dirty="0">
                <a:solidFill>
                  <a:srgbClr val="404040"/>
                </a:solidFill>
                <a:latin typeface="微软雅黑" panose="020B0503020204020204" pitchFamily="34" charset="-122"/>
                <a:cs typeface="微软雅黑" panose="020B0503020204020204" pitchFamily="34" charset="-122"/>
              </a:rPr>
              <a:t>取材于</a:t>
            </a:r>
            <a:r>
              <a:rPr sz="1400" dirty="0">
                <a:solidFill>
                  <a:srgbClr val="404040"/>
                </a:solidFill>
                <a:latin typeface="微软雅黑" panose="020B0503020204020204" pitchFamily="34" charset="-122"/>
                <a:cs typeface="微软雅黑" panose="020B0503020204020204" pitchFamily="34" charset="-122"/>
              </a:rPr>
              <a:t>130</a:t>
            </a:r>
            <a:r>
              <a:rPr sz="1400" spc="35" dirty="0">
                <a:solidFill>
                  <a:srgbClr val="404040"/>
                </a:solidFill>
                <a:latin typeface="微软雅黑" panose="020B0503020204020204" pitchFamily="34" charset="-122"/>
                <a:cs typeface="微软雅黑" panose="020B0503020204020204" pitchFamily="34" charset="-122"/>
              </a:rPr>
              <a:t>+个国家/地区，</a:t>
            </a:r>
            <a:r>
              <a:rPr sz="1400" spc="-20" dirty="0">
                <a:solidFill>
                  <a:srgbClr val="404040"/>
                </a:solidFill>
                <a:latin typeface="微软雅黑" panose="020B0503020204020204" pitchFamily="34" charset="-122"/>
                <a:cs typeface="微软雅黑" panose="020B0503020204020204" pitchFamily="34" charset="-122"/>
              </a:rPr>
              <a:t>90%</a:t>
            </a:r>
            <a:r>
              <a:rPr sz="1400" spc="10" dirty="0">
                <a:solidFill>
                  <a:srgbClr val="404040"/>
                </a:solidFill>
                <a:latin typeface="微软雅黑" panose="020B0503020204020204" pitchFamily="34" charset="-122"/>
                <a:cs typeface="微软雅黑" panose="020B0503020204020204" pitchFamily="34" charset="-122"/>
              </a:rPr>
              <a:t>含有详细教学注释，包含新兴市场案例集、美国案例协会官方期</a:t>
            </a:r>
            <a:endParaRPr sz="1400" dirty="0">
              <a:latin typeface="微软雅黑" panose="020B0503020204020204" pitchFamily="34" charset="-122"/>
              <a:cs typeface="微软雅黑" panose="020B0503020204020204" pitchFamily="34" charset="-122"/>
            </a:endParaRPr>
          </a:p>
        </p:txBody>
      </p:sp>
      <p:sp>
        <p:nvSpPr>
          <p:cNvPr id="10" name="object 10"/>
          <p:cNvSpPr txBox="1"/>
          <p:nvPr/>
        </p:nvSpPr>
        <p:spPr>
          <a:xfrm>
            <a:off x="8343645" y="5218557"/>
            <a:ext cx="2790825" cy="239395"/>
          </a:xfrm>
          <a:prstGeom prst="rect">
            <a:avLst/>
          </a:prstGeom>
        </p:spPr>
        <p:txBody>
          <a:bodyPr vert="horz" wrap="square" lIns="0" tIns="12700" rIns="0" bIns="0" rtlCol="0">
            <a:spAutoFit/>
          </a:bodyPr>
          <a:lstStyle/>
          <a:p>
            <a:pPr marL="12700">
              <a:lnSpc>
                <a:spcPct val="100000"/>
              </a:lnSpc>
              <a:spcBef>
                <a:spcPts val="100"/>
              </a:spcBef>
            </a:pPr>
            <a:r>
              <a:rPr sz="1400" spc="-5" dirty="0">
                <a:solidFill>
                  <a:srgbClr val="404040"/>
                </a:solidFill>
                <a:latin typeface="微软雅黑" panose="020B0503020204020204" pitchFamily="34" charset="-122"/>
                <a:cs typeface="微软雅黑" panose="020B0503020204020204" pitchFamily="34" charset="-122"/>
              </a:rPr>
              <a:t>刊、国际知名商学院授权案例集。</a:t>
            </a:r>
            <a:endParaRPr sz="1400">
              <a:latin typeface="微软雅黑" panose="020B0503020204020204" pitchFamily="34" charset="-122"/>
              <a:cs typeface="微软雅黑" panose="020B0503020204020204" pitchFamily="34" charset="-122"/>
            </a:endParaRPr>
          </a:p>
        </p:txBody>
      </p:sp>
      <p:pic>
        <p:nvPicPr>
          <p:cNvPr id="11" name="object 11"/>
          <p:cNvPicPr/>
          <p:nvPr/>
        </p:nvPicPr>
        <p:blipFill>
          <a:blip r:embed="rId2" cstate="print"/>
          <a:stretch>
            <a:fillRect/>
          </a:stretch>
        </p:blipFill>
        <p:spPr>
          <a:xfrm>
            <a:off x="10316150" y="6152101"/>
            <a:ext cx="1220277" cy="424209"/>
          </a:xfrm>
          <a:prstGeom prst="rect">
            <a:avLst/>
          </a:prstGeom>
        </p:spPr>
      </p:pic>
      <p:sp>
        <p:nvSpPr>
          <p:cNvPr id="12" name="object 12"/>
          <p:cNvSpPr/>
          <p:nvPr/>
        </p:nvSpPr>
        <p:spPr>
          <a:xfrm>
            <a:off x="0" y="6469126"/>
            <a:ext cx="10186035" cy="12700"/>
          </a:xfrm>
          <a:custGeom>
            <a:avLst/>
            <a:gdLst/>
            <a:ahLst/>
            <a:cxnLst/>
            <a:rect l="l" t="t" r="r" b="b"/>
            <a:pathLst>
              <a:path w="10186035" h="12700">
                <a:moveTo>
                  <a:pt x="10185908" y="0"/>
                </a:moveTo>
                <a:lnTo>
                  <a:pt x="0" y="0"/>
                </a:lnTo>
                <a:lnTo>
                  <a:pt x="0" y="12700"/>
                </a:lnTo>
                <a:lnTo>
                  <a:pt x="10185908" y="12700"/>
                </a:lnTo>
                <a:lnTo>
                  <a:pt x="10185908" y="0"/>
                </a:lnTo>
                <a:close/>
              </a:path>
            </a:pathLst>
          </a:custGeom>
          <a:solidFill>
            <a:srgbClr val="9FC53A"/>
          </a:solidFill>
        </p:spPr>
        <p:txBody>
          <a:bodyPr wrap="square" lIns="0" tIns="0" rIns="0" bIns="0" rtlCol="0"/>
          <a:lstStyle/>
          <a:p/>
        </p:txBody>
      </p:sp>
      <p:sp>
        <p:nvSpPr>
          <p:cNvPr id="13" name="object 13"/>
          <p:cNvSpPr/>
          <p:nvPr/>
        </p:nvSpPr>
        <p:spPr>
          <a:xfrm>
            <a:off x="11646407" y="6193535"/>
            <a:ext cx="546100" cy="0"/>
          </a:xfrm>
          <a:custGeom>
            <a:avLst/>
            <a:gdLst/>
            <a:ahLst/>
            <a:cxnLst/>
            <a:rect l="l" t="t" r="r" b="b"/>
            <a:pathLst>
              <a:path w="546100">
                <a:moveTo>
                  <a:pt x="0" y="0"/>
                </a:moveTo>
                <a:lnTo>
                  <a:pt x="546100" y="0"/>
                </a:lnTo>
              </a:path>
            </a:pathLst>
          </a:custGeom>
          <a:ln w="12700">
            <a:solidFill>
              <a:srgbClr val="307179"/>
            </a:solidFill>
          </a:ln>
        </p:spPr>
        <p:txBody>
          <a:bodyPr wrap="square" lIns="0" tIns="0" rIns="0" bIns="0" rtlCol="0"/>
          <a:lstStyle/>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目标期刊选择方式</a:t>
            </a:r>
            <a:endParaRPr lang="zh-CN" altLang="en-US" dirty="0"/>
          </a:p>
        </p:txBody>
      </p:sp>
      <p:graphicFrame>
        <p:nvGraphicFramePr>
          <p:cNvPr id="10" name="图示 9"/>
          <p:cNvGraphicFramePr/>
          <p:nvPr/>
        </p:nvGraphicFramePr>
        <p:xfrm>
          <a:off x="1128131" y="1579178"/>
          <a:ext cx="9269896" cy="73394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5" name="TextBox 2"/>
          <p:cNvSpPr txBox="1"/>
          <p:nvPr/>
        </p:nvSpPr>
        <p:spPr>
          <a:xfrm>
            <a:off x="1687513" y="2867189"/>
            <a:ext cx="6080125" cy="2169825"/>
          </a:xfrm>
          <a:prstGeom prst="rect">
            <a:avLst/>
          </a:prstGeom>
          <a:noFill/>
        </p:spPr>
        <p:txBody>
          <a:bodyPr wrap="square">
            <a:spAutoFit/>
          </a:bodyPr>
          <a:lstStyle/>
          <a:p>
            <a:pPr marL="355600" marR="0" lvl="0" indent="-355600" algn="l" defTabSz="946150" rtl="0" eaLnBrk="1" fontAlgn="auto" latinLnBrk="0" hangingPunct="1">
              <a:lnSpc>
                <a:spcPct val="150000"/>
              </a:lnSpc>
              <a:spcBef>
                <a:spcPts val="0"/>
              </a:spcBef>
              <a:spcAft>
                <a:spcPts val="0"/>
              </a:spcAft>
              <a:buClrTx/>
              <a:buSzTx/>
              <a:buFontTx/>
              <a:buChar char="•"/>
              <a:defRPr/>
            </a:pPr>
            <a:r>
              <a:rPr kumimoji="0" lang="en-US" altLang="zh-CN" sz="1800" b="0" i="1"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International Journal of Operations &amp; Production Management</a:t>
            </a:r>
            <a:endParaRPr kumimoji="0" lang="en-US" altLang="zh-CN" sz="1800" b="0" i="1"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355600" marR="0" lvl="0" indent="-355600" algn="l" defTabSz="946150" rtl="0" eaLnBrk="1" fontAlgn="auto" latinLnBrk="0" hangingPunct="1">
              <a:lnSpc>
                <a:spcPct val="150000"/>
              </a:lnSpc>
              <a:spcBef>
                <a:spcPts val="0"/>
              </a:spcBef>
              <a:spcAft>
                <a:spcPts val="0"/>
              </a:spcAft>
              <a:buClrTx/>
              <a:buSzTx/>
              <a:buFontTx/>
              <a:buChar char="•"/>
              <a:defRPr/>
            </a:pPr>
            <a:r>
              <a:rPr kumimoji="0" lang="en-US" altLang="zh-CN" sz="1800" b="0" i="1"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International Journal of Physical Distribution &amp; Logistics Management</a:t>
            </a:r>
            <a:endParaRPr kumimoji="0" lang="en-US" altLang="zh-CN" sz="1800" b="0" i="1"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355600" marR="0" lvl="0" indent="-355600" algn="l" defTabSz="946150" rtl="0" eaLnBrk="1" fontAlgn="auto" latinLnBrk="0" hangingPunct="1">
              <a:lnSpc>
                <a:spcPct val="150000"/>
              </a:lnSpc>
              <a:spcBef>
                <a:spcPts val="0"/>
              </a:spcBef>
              <a:spcAft>
                <a:spcPts val="0"/>
              </a:spcAft>
              <a:buClrTx/>
              <a:buSzTx/>
              <a:buFontTx/>
              <a:buChar char="•"/>
              <a:defRPr/>
            </a:pPr>
            <a:r>
              <a:rPr kumimoji="0" lang="en-US" altLang="zh-CN" sz="1800" b="0" i="1"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Supply Chain Management</a:t>
            </a:r>
            <a:endParaRPr kumimoji="0" lang="en-US" altLang="zh-CN" sz="1800" b="0" i="1"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pic>
        <p:nvPicPr>
          <p:cNvPr id="9"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64490" y="2759268"/>
            <a:ext cx="1741714" cy="2204878"/>
          </a:xfrm>
          <a:prstGeom prst="rect">
            <a:avLst/>
          </a:prstGeom>
          <a:effectLst>
            <a:outerShdw blurRad="63500" sx="102000" sy="102000" algn="ctr" rotWithShape="0">
              <a:prstClr val="black">
                <a:alpha val="40000"/>
              </a:prstClr>
            </a:outerShdw>
          </a:effectLst>
        </p:spPr>
      </p:pic>
      <p:pic>
        <p:nvPicPr>
          <p:cNvPr id="11"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59975" y="3488712"/>
            <a:ext cx="1733688" cy="2204879"/>
          </a:xfrm>
          <a:prstGeom prst="rect">
            <a:avLst/>
          </a:prstGeom>
          <a:effectLst>
            <a:outerShdw blurRad="63500" sx="102000" sy="102000" algn="ctr" rotWithShape="0">
              <a:prstClr val="black">
                <a:alpha val="40000"/>
              </a:prstClr>
            </a:outerShdw>
          </a:effectLst>
        </p:spPr>
      </p:pic>
      <p:pic>
        <p:nvPicPr>
          <p:cNvPr id="8"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37001" y="4229304"/>
            <a:ext cx="1771790" cy="2204879"/>
          </a:xfrm>
          <a:prstGeom prst="rect">
            <a:avLst/>
          </a:prstGeom>
          <a:effectLst>
            <a:outerShdw blurRad="63500" sx="102000" sy="102000" algn="ctr" rotWithShape="0">
              <a:prstClr val="black">
                <a:alpha val="40000"/>
              </a:prstClr>
            </a:outerShdw>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矩形: 圆角 2"/>
          <p:cNvSpPr/>
          <p:nvPr/>
        </p:nvSpPr>
        <p:spPr>
          <a:xfrm>
            <a:off x="689251" y="2111740"/>
            <a:ext cx="1827706" cy="1272346"/>
          </a:xfrm>
          <a:prstGeom prst="roundRect">
            <a:avLst/>
          </a:prstGeom>
          <a:solidFill>
            <a:srgbClr val="4CB2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 name="标题 1"/>
          <p:cNvSpPr>
            <a:spLocks noGrp="1"/>
          </p:cNvSpPr>
          <p:nvPr>
            <p:ph type="title"/>
          </p:nvPr>
        </p:nvSpPr>
        <p:spPr>
          <a:xfrm>
            <a:off x="756738" y="2102313"/>
            <a:ext cx="1694231" cy="1272346"/>
          </a:xfrm>
        </p:spPr>
        <p:txBody>
          <a:bodyPr>
            <a:normAutofit fontScale="90000"/>
          </a:bodyPr>
          <a:lstStyle/>
          <a:p>
            <a:pPr algn="ctr">
              <a:lnSpc>
                <a:spcPct val="100000"/>
              </a:lnSpc>
            </a:pPr>
            <a:r>
              <a:rPr lang="zh-CN" altLang="en-US" sz="3000" dirty="0">
                <a:solidFill>
                  <a:schemeClr val="bg1"/>
                </a:solidFill>
              </a:rPr>
              <a:t>目标期刊</a:t>
            </a:r>
            <a:br>
              <a:rPr lang="en-US" altLang="zh-CN" sz="3000" dirty="0">
                <a:solidFill>
                  <a:schemeClr val="bg1"/>
                </a:solidFill>
              </a:rPr>
            </a:br>
            <a:r>
              <a:rPr lang="zh-CN" altLang="en-US" sz="3000" dirty="0">
                <a:solidFill>
                  <a:schemeClr val="bg1"/>
                </a:solidFill>
              </a:rPr>
              <a:t>选择因素</a:t>
            </a:r>
            <a:endParaRPr lang="zh-CN" altLang="en-US" sz="3000" dirty="0">
              <a:solidFill>
                <a:schemeClr val="bg1"/>
              </a:solidFill>
            </a:endParaRPr>
          </a:p>
        </p:txBody>
      </p:sp>
      <p:pic>
        <p:nvPicPr>
          <p:cNvPr id="1026" name="Picture 2" descr="http://12019392.s21i-12.faiusr.com/4/ABUIABAEGAAg7ZSXxAUoxu_b3wUwrAI4lgE.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0397" y="5233965"/>
            <a:ext cx="2257011" cy="112850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12019392.s21i-12.faiusr.com/4/ABUIABAEGAAg6aqXxAUo786B8QYwrAI4l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3229" y="4630525"/>
            <a:ext cx="3458357" cy="172917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12019392.s21i-12.faiusr.com/4/ABUIABAEGAAg3KiXxAUozKaWTjCsAjiWAQ.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1341" y="5231198"/>
            <a:ext cx="2257011" cy="112850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12019392.s21i-12.faiusr.com/4/ABUIABAEGAAg56mXxAUoqZejlQUwrAI4l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2285" y="5231198"/>
            <a:ext cx="2257011" cy="112850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表格 3"/>
          <p:cNvGraphicFramePr>
            <a:graphicFrameLocks noGrp="1"/>
          </p:cNvGraphicFramePr>
          <p:nvPr/>
        </p:nvGraphicFramePr>
        <p:xfrm>
          <a:off x="2927408" y="1467583"/>
          <a:ext cx="8390939" cy="3240606"/>
        </p:xfrm>
        <a:graphic>
          <a:graphicData uri="http://schemas.openxmlformats.org/drawingml/2006/table">
            <a:tbl>
              <a:tblPr bandRow="1">
                <a:tableStyleId>{5C22544A-7EE6-4342-B048-85BDC9FD1C3A}</a:tableStyleId>
              </a:tblPr>
              <a:tblGrid>
                <a:gridCol w="4794822"/>
                <a:gridCol w="3596117"/>
              </a:tblGrid>
              <a:tr h="272578">
                <a:tc>
                  <a:txBody>
                    <a:bodyPr/>
                    <a:lstStyle/>
                    <a:p>
                      <a:pPr marL="342900" indent="-342900">
                        <a:lnSpc>
                          <a:spcPct val="100000"/>
                        </a:lnSpc>
                        <a:spcAft>
                          <a:spcPts val="2400"/>
                        </a:spcAft>
                        <a:buFont typeface="Arial" panose="020B0604020202020204" pitchFamily="34" charset="0"/>
                        <a:buChar char="•"/>
                      </a:pPr>
                      <a:r>
                        <a:rPr lang="zh-CN" altLang="en-US" sz="2000" b="1" dirty="0">
                          <a:solidFill>
                            <a:schemeClr val="tx1">
                              <a:lumMod val="75000"/>
                              <a:lumOff val="25000"/>
                            </a:schemeClr>
                          </a:solidFill>
                          <a:effectLst/>
                          <a:latin typeface="微软雅黑" panose="020B0503020204020204" pitchFamily="34" charset="-122"/>
                          <a:ea typeface="微软雅黑" panose="020B0503020204020204" pitchFamily="34" charset="-122"/>
                        </a:rPr>
                        <a:t>检索与收录情况：</a:t>
                      </a:r>
                      <a:r>
                        <a:rPr lang="en-US" altLang="zh-CN" sz="2000" b="1" dirty="0">
                          <a:solidFill>
                            <a:schemeClr val="tx1">
                              <a:lumMod val="75000"/>
                              <a:lumOff val="25000"/>
                            </a:schemeClr>
                          </a:solidFill>
                          <a:effectLst/>
                          <a:latin typeface="微软雅黑" panose="020B0503020204020204" pitchFamily="34" charset="-122"/>
                          <a:ea typeface="微软雅黑" panose="020B0503020204020204" pitchFamily="34" charset="-122"/>
                        </a:rPr>
                        <a:t>SCIE/SSCI </a:t>
                      </a:r>
                      <a:endParaRPr lang="zh-CN" altLang="en-US" sz="2000" b="1" dirty="0">
                        <a:solidFill>
                          <a:schemeClr val="tx1">
                            <a:lumMod val="75000"/>
                            <a:lumOff val="25000"/>
                          </a:schemeClr>
                        </a:solidFill>
                        <a:effectLst/>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2400"/>
                        </a:spcAft>
                      </a:pPr>
                      <a:r>
                        <a:rPr lang="zh-CN" altLang="en-US" sz="2000" dirty="0">
                          <a:solidFill>
                            <a:schemeClr val="accent2"/>
                          </a:solidFill>
                          <a:latin typeface="微软雅黑" panose="020B0503020204020204" pitchFamily="34" charset="-122"/>
                          <a:ea typeface="微软雅黑" panose="020B0503020204020204" pitchFamily="34" charset="-122"/>
                        </a:rPr>
                        <a:t>→ 期刊主页、引文索引数据库</a:t>
                      </a:r>
                      <a:endParaRPr lang="zh-CN" altLang="en-US" sz="2000" dirty="0">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680126">
                <a:tc>
                  <a:txBody>
                    <a:bodyPr/>
                    <a:lstStyle/>
                    <a:p>
                      <a:pPr marL="342900" indent="-342900">
                        <a:lnSpc>
                          <a:spcPct val="100000"/>
                        </a:lnSpc>
                        <a:spcAft>
                          <a:spcPts val="2400"/>
                        </a:spcAft>
                        <a:buFont typeface="Arial" panose="020B0604020202020204" pitchFamily="34" charset="0"/>
                        <a:buChar cha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期刊接受文章类型、投稿方式</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2400"/>
                        </a:spcAft>
                      </a:pPr>
                      <a:r>
                        <a:rPr lang="zh-CN" altLang="en-US" sz="2000" dirty="0">
                          <a:solidFill>
                            <a:schemeClr val="accent2"/>
                          </a:solidFill>
                          <a:latin typeface="微软雅黑" panose="020B0503020204020204" pitchFamily="34" charset="-122"/>
                          <a:ea typeface="微软雅黑" panose="020B0503020204020204" pitchFamily="34" charset="-122"/>
                        </a:rPr>
                        <a:t>→ </a:t>
                      </a:r>
                      <a:r>
                        <a:rPr lang="en-US" altLang="zh-CN" sz="2000" dirty="0">
                          <a:solidFill>
                            <a:schemeClr val="accent2"/>
                          </a:solidFill>
                          <a:latin typeface="微软雅黑" panose="020B0503020204020204" pitchFamily="34" charset="-122"/>
                          <a:ea typeface="微软雅黑" panose="020B0503020204020204" pitchFamily="34" charset="-122"/>
                        </a:rPr>
                        <a:t>Author Guideline</a:t>
                      </a:r>
                      <a:endParaRPr lang="zh-CN" altLang="en-US" sz="2000" dirty="0">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41060">
                <a:tc>
                  <a:txBody>
                    <a:bodyPr/>
                    <a:lstStyle/>
                    <a:p>
                      <a:pPr marL="342900" indent="-342900">
                        <a:lnSpc>
                          <a:spcPct val="100000"/>
                        </a:lnSpc>
                        <a:spcAft>
                          <a:spcPts val="2400"/>
                        </a:spcAft>
                        <a:buFont typeface="Arial" panose="020B0604020202020204" pitchFamily="34" charset="0"/>
                        <a:buChar cha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出版频率：半年刊</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季刊</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双月刊</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月刊</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2400"/>
                        </a:spcAft>
                      </a:pPr>
                      <a:r>
                        <a:rPr lang="zh-CN" altLang="en-US" sz="2000" dirty="0">
                          <a:solidFill>
                            <a:schemeClr val="accent2"/>
                          </a:solidFill>
                          <a:latin typeface="微软雅黑" panose="020B0503020204020204" pitchFamily="34" charset="-122"/>
                          <a:ea typeface="微软雅黑" panose="020B0503020204020204" pitchFamily="34" charset="-122"/>
                        </a:rPr>
                        <a:t>→ </a:t>
                      </a:r>
                      <a:r>
                        <a:rPr lang="en-US" altLang="zh-CN" sz="2000" dirty="0">
                          <a:solidFill>
                            <a:schemeClr val="accent2"/>
                          </a:solidFill>
                          <a:latin typeface="微软雅黑" panose="020B0503020204020204" pitchFamily="34" charset="-122"/>
                          <a:ea typeface="微软雅黑" panose="020B0503020204020204" pitchFamily="34" charset="-122"/>
                        </a:rPr>
                        <a:t>Table of content</a:t>
                      </a:r>
                      <a:endParaRPr lang="zh-CN" altLang="en-US" sz="2000" dirty="0">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41060">
                <a:tc>
                  <a:txBody>
                    <a:bodyPr/>
                    <a:lstStyle/>
                    <a:p>
                      <a:pPr marL="342900" indent="-342900">
                        <a:lnSpc>
                          <a:spcPct val="100000"/>
                        </a:lnSpc>
                        <a:spcAft>
                          <a:spcPts val="2400"/>
                        </a:spcAft>
                        <a:buFont typeface="Arial" panose="020B0604020202020204" pitchFamily="34" charset="0"/>
                        <a:buChar cha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区域</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国际性期刊</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2400"/>
                        </a:spcAft>
                      </a:pPr>
                      <a:r>
                        <a:rPr lang="zh-CN" altLang="en-US" sz="2000" dirty="0">
                          <a:solidFill>
                            <a:schemeClr val="accent2"/>
                          </a:solidFill>
                          <a:latin typeface="微软雅黑" panose="020B0503020204020204" pitchFamily="34" charset="-122"/>
                          <a:ea typeface="微软雅黑" panose="020B0503020204020204" pitchFamily="34" charset="-122"/>
                        </a:rPr>
                        <a:t>→ </a:t>
                      </a:r>
                      <a:r>
                        <a:rPr lang="en-US" altLang="zh-CN" sz="2000" dirty="0">
                          <a:solidFill>
                            <a:schemeClr val="accent2"/>
                          </a:solidFill>
                          <a:latin typeface="微软雅黑" panose="020B0503020204020204" pitchFamily="34" charset="-122"/>
                          <a:ea typeface="微软雅黑" panose="020B0503020204020204" pitchFamily="34" charset="-122"/>
                        </a:rPr>
                        <a:t>Aims &amp; Scope</a:t>
                      </a:r>
                      <a:r>
                        <a:rPr lang="zh-CN" altLang="en-US" sz="2000" dirty="0">
                          <a:solidFill>
                            <a:schemeClr val="accent2"/>
                          </a:solidFill>
                          <a:latin typeface="微软雅黑" panose="020B0503020204020204" pitchFamily="34" charset="-122"/>
                          <a:ea typeface="微软雅黑" panose="020B0503020204020204" pitchFamily="34" charset="-122"/>
                        </a:rPr>
                        <a:t>、编委分布</a:t>
                      </a:r>
                      <a:endParaRPr lang="zh-CN" altLang="en-US" sz="2000" dirty="0">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41060">
                <a:tc>
                  <a:txBody>
                    <a:bodyPr/>
                    <a:lstStyle/>
                    <a:p>
                      <a:pPr marL="342900" indent="-342900">
                        <a:lnSpc>
                          <a:spcPct val="100000"/>
                        </a:lnSpc>
                        <a:spcAft>
                          <a:spcPts val="2400"/>
                        </a:spcAft>
                        <a:buFont typeface="Arial" panose="020B0604020202020204" pitchFamily="34" charset="0"/>
                        <a:buChar cha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是否是</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Open Access</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：便于推广</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2400"/>
                        </a:spcAft>
                      </a:pPr>
                      <a:r>
                        <a:rPr lang="zh-CN" altLang="en-US" sz="2000" dirty="0">
                          <a:solidFill>
                            <a:schemeClr val="accent2"/>
                          </a:solidFill>
                          <a:latin typeface="微软雅黑" panose="020B0503020204020204" pitchFamily="34" charset="-122"/>
                          <a:ea typeface="微软雅黑" panose="020B0503020204020204" pitchFamily="34" charset="-122"/>
                        </a:rPr>
                        <a:t>→ </a:t>
                      </a:r>
                      <a:r>
                        <a:rPr lang="zh-CN" altLang="en-US" sz="2000" b="1" dirty="0">
                          <a:solidFill>
                            <a:schemeClr val="accent2"/>
                          </a:solidFill>
                          <a:latin typeface="微软雅黑" panose="020B0503020204020204" pitchFamily="34" charset="-122"/>
                          <a:ea typeface="微软雅黑" panose="020B0503020204020204" pitchFamily="34" charset="-122"/>
                        </a:rPr>
                        <a:t>注意甄别</a:t>
                      </a:r>
                      <a:endParaRPr lang="zh-CN" altLang="en-US" sz="2000" dirty="0">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541060">
                <a:tc>
                  <a:txBody>
                    <a:bodyPr/>
                    <a:lstStyle/>
                    <a:p>
                      <a:pPr marL="342900" marR="0" lvl="0" indent="-342900" algn="l" defTabSz="914400" rtl="0" eaLnBrk="1" fontAlgn="auto" latinLnBrk="0" hangingPunct="1">
                        <a:lnSpc>
                          <a:spcPct val="100000"/>
                        </a:lnSpc>
                        <a:spcBef>
                          <a:spcPts val="0"/>
                        </a:spcBef>
                        <a:spcAft>
                          <a:spcPts val="2400"/>
                        </a:spcAft>
                        <a:buClrTx/>
                        <a:buSzTx/>
                        <a:buFont typeface="Arial" panose="020B0604020202020204" pitchFamily="34" charset="0"/>
                        <a:buChar char="•"/>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可获取的发表经验</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lnSpc>
                          <a:spcPct val="100000"/>
                        </a:lnSpc>
                        <a:spcAft>
                          <a:spcPts val="2400"/>
                        </a:spcAft>
                      </a:pPr>
                      <a:endParaRPr lang="zh-CN" altLang="en-US" sz="2000" dirty="0">
                        <a:latin typeface="微软雅黑" panose="020B0503020204020204" pitchFamily="34" charset="-122"/>
                        <a:ea typeface="微软雅黑" panose="020B0503020204020204" pitchFamily="34" charset="-122"/>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26950" y="2410039"/>
            <a:ext cx="8305800" cy="3863512"/>
          </a:xfrm>
          <a:prstGeom prst="rect">
            <a:avLst/>
          </a:prstGeom>
        </p:spPr>
      </p:pic>
      <p:sp>
        <p:nvSpPr>
          <p:cNvPr id="2" name="标题 1"/>
          <p:cNvSpPr>
            <a:spLocks noGrp="1"/>
          </p:cNvSpPr>
          <p:nvPr>
            <p:ph type="title"/>
          </p:nvPr>
        </p:nvSpPr>
        <p:spPr/>
        <p:txBody>
          <a:bodyPr/>
          <a:lstStyle/>
          <a:p>
            <a:r>
              <a:rPr lang="zh-CN" altLang="en-US" dirty="0"/>
              <a:t>目标期刊选择方式</a:t>
            </a:r>
            <a:endParaRPr lang="zh-CN" altLang="en-US" dirty="0"/>
          </a:p>
        </p:txBody>
      </p:sp>
      <p:graphicFrame>
        <p:nvGraphicFramePr>
          <p:cNvPr id="10" name="图示 9"/>
          <p:cNvGraphicFramePr/>
          <p:nvPr/>
        </p:nvGraphicFramePr>
        <p:xfrm>
          <a:off x="540024" y="1556875"/>
          <a:ext cx="9269896" cy="7339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矩形 8"/>
          <p:cNvSpPr/>
          <p:nvPr/>
        </p:nvSpPr>
        <p:spPr bwMode="auto">
          <a:xfrm>
            <a:off x="8017017" y="3595142"/>
            <a:ext cx="1022531" cy="206063"/>
          </a:xfrm>
          <a:prstGeom prst="rect">
            <a:avLst/>
          </a:prstGeom>
          <a:noFill/>
          <a:ln w="28575">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w="18415" cmpd="sng">
                <a:solidFill>
                  <a:srgbClr val="FF0000"/>
                </a:solidFill>
                <a:prstDash val="solid"/>
              </a:ln>
              <a:solidFill>
                <a:srgbClr val="FFFFFF"/>
              </a:solidFill>
              <a:effectLst>
                <a:outerShdw blurRad="63500" dir="3600000" algn="tl" rotWithShape="0">
                  <a:srgbClr val="000000">
                    <a:alpha val="70000"/>
                  </a:srgbClr>
                </a:outerShdw>
              </a:effectLst>
              <a:uLnTx/>
              <a:uFillTx/>
              <a:latin typeface="Arial" panose="020B0604020202020204" pitchFamily="34" charset="0"/>
              <a:ea typeface="微软雅黑" panose="020B0503020204020204" pitchFamily="34" charset="-122"/>
              <a:cs typeface="+mn-cs"/>
            </a:endParaRPr>
          </a:p>
        </p:txBody>
      </p:sp>
      <p:sp>
        <p:nvSpPr>
          <p:cNvPr id="15" name="矩形 11"/>
          <p:cNvSpPr>
            <a:spLocks noChangeArrowheads="1"/>
          </p:cNvSpPr>
          <p:nvPr/>
        </p:nvSpPr>
        <p:spPr bwMode="auto">
          <a:xfrm>
            <a:off x="8078432" y="4837923"/>
            <a:ext cx="1089625" cy="244395"/>
          </a:xfrm>
          <a:prstGeom prst="rect">
            <a:avLst/>
          </a:prstGeom>
          <a:noFill/>
          <a:ln w="28575"/>
        </p:spPr>
        <p:style>
          <a:lnRef idx="2">
            <a:schemeClr val="accent2"/>
          </a:lnRef>
          <a:fillRef idx="1">
            <a:schemeClr val="lt1"/>
          </a:fillRef>
          <a:effectRef idx="0">
            <a:schemeClr val="accent2"/>
          </a:effectRef>
          <a:fontRef idx="minor">
            <a:schemeClr val="dk1"/>
          </a:fontRef>
        </p:style>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6" name="矩形 15"/>
          <p:cNvSpPr/>
          <p:nvPr/>
        </p:nvSpPr>
        <p:spPr bwMode="auto">
          <a:xfrm>
            <a:off x="3850165" y="2521350"/>
            <a:ext cx="1118639" cy="207760"/>
          </a:xfrm>
          <a:prstGeom prst="rect">
            <a:avLst/>
          </a:prstGeom>
          <a:noFill/>
          <a:ln w="28575">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w="18415" cmpd="sng">
                <a:solidFill>
                  <a:srgbClr val="FF0000"/>
                </a:solidFill>
                <a:prstDash val="solid"/>
              </a:ln>
              <a:solidFill>
                <a:srgbClr val="FFFFFF"/>
              </a:solidFill>
              <a:effectLst>
                <a:outerShdw blurRad="63500" dir="3600000" algn="tl" rotWithShape="0">
                  <a:srgbClr val="000000">
                    <a:alpha val="70000"/>
                  </a:srgbClr>
                </a:outerShdw>
              </a:effectLst>
              <a:uLnTx/>
              <a:uFillTx/>
              <a:latin typeface="Arial" panose="020B0604020202020204" pitchFamily="34" charset="0"/>
              <a:ea typeface="微软雅黑" panose="020B0503020204020204" pitchFamily="34" charset="-122"/>
              <a:cs typeface="+mn-cs"/>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48797"/>
            <a:ext cx="10515600" cy="753460"/>
          </a:xfrm>
        </p:spPr>
        <p:txBody>
          <a:bodyPr>
            <a:normAutofit/>
          </a:bodyPr>
          <a:lstStyle/>
          <a:p>
            <a:r>
              <a:rPr lang="zh-CN" altLang="en-US" sz="2800" b="1" dirty="0"/>
              <a:t>文章撰写规范与格式调整</a:t>
            </a:r>
            <a:r>
              <a:rPr lang="en-US" altLang="zh-CN" sz="2800" b="1" dirty="0"/>
              <a:t>——Author Guidelines</a:t>
            </a:r>
            <a:endParaRPr lang="zh-CN" altLang="en-US" sz="2800" b="1" dirty="0"/>
          </a:p>
        </p:txBody>
      </p:sp>
      <p:sp>
        <p:nvSpPr>
          <p:cNvPr id="3" name="内容占位符 2"/>
          <p:cNvSpPr>
            <a:spLocks noGrp="1"/>
          </p:cNvSpPr>
          <p:nvPr>
            <p:ph idx="1"/>
          </p:nvPr>
        </p:nvSpPr>
        <p:spPr>
          <a:xfrm>
            <a:off x="870857" y="1261420"/>
            <a:ext cx="4457700" cy="4335158"/>
          </a:xfrm>
        </p:spPr>
        <p:txBody>
          <a:bodyPr>
            <a:normAutofit lnSpcReduction="10000"/>
          </a:bodyPr>
          <a:lstStyle/>
          <a:p>
            <a:pPr marL="0" indent="0">
              <a:lnSpc>
                <a:spcPct val="100000"/>
              </a:lnSpc>
              <a:buNone/>
            </a:pPr>
            <a:r>
              <a:rPr lang="zh-CN" altLang="en-US" b="1" dirty="0">
                <a:solidFill>
                  <a:schemeClr val="accent1"/>
                </a:solidFill>
              </a:rPr>
              <a:t>仔细核对期刊的作者指南</a:t>
            </a:r>
            <a:endParaRPr lang="en-US" altLang="zh-CN" b="1" dirty="0">
              <a:solidFill>
                <a:schemeClr val="accent1"/>
              </a:solidFill>
            </a:endParaRPr>
          </a:p>
          <a:p>
            <a:pPr marL="0" indent="0">
              <a:lnSpc>
                <a:spcPct val="100000"/>
              </a:lnSpc>
              <a:buNone/>
            </a:pPr>
            <a:endParaRPr lang="en-US" altLang="zh-CN" sz="1100" b="1" dirty="0"/>
          </a:p>
          <a:p>
            <a:pPr>
              <a:lnSpc>
                <a:spcPct val="100000"/>
              </a:lnSpc>
              <a:buFont typeface="Wingdings" panose="05000000000000000000" pitchFamily="2" charset="2"/>
              <a:buChar char="Ø"/>
            </a:pPr>
            <a:r>
              <a:rPr lang="zh-CN" altLang="en-US" sz="1800" dirty="0"/>
              <a:t>生成</a:t>
            </a:r>
            <a:r>
              <a:rPr lang="en-US" altLang="zh-CN" sz="1800" dirty="0"/>
              <a:t>AI/</a:t>
            </a:r>
            <a:r>
              <a:rPr lang="zh-CN" altLang="en-US" sz="1800" dirty="0"/>
              <a:t>大语言模型的使用限制</a:t>
            </a:r>
            <a:endParaRPr lang="en-US" altLang="zh-CN" sz="1800" dirty="0"/>
          </a:p>
          <a:p>
            <a:pPr>
              <a:lnSpc>
                <a:spcPct val="100000"/>
              </a:lnSpc>
              <a:buFont typeface="Wingdings" panose="05000000000000000000" pitchFamily="2" charset="2"/>
              <a:buChar char="Ø"/>
            </a:pPr>
            <a:r>
              <a:rPr lang="zh-CN" altLang="en-US" sz="1800" dirty="0"/>
              <a:t>关键词数量、全文字数限制（</a:t>
            </a:r>
            <a:r>
              <a:rPr lang="en-US" altLang="zh-CN" sz="1800" dirty="0"/>
              <a:t>4000-10000</a:t>
            </a:r>
            <a:r>
              <a:rPr lang="zh-CN" altLang="en-US" sz="1800" dirty="0"/>
              <a:t>）</a:t>
            </a:r>
            <a:endParaRPr lang="en-US" altLang="zh-CN" sz="1800" dirty="0"/>
          </a:p>
          <a:p>
            <a:pPr>
              <a:lnSpc>
                <a:spcPct val="100000"/>
              </a:lnSpc>
              <a:buFont typeface="Wingdings" panose="05000000000000000000" pitchFamily="2" charset="2"/>
              <a:buChar char="Ø"/>
            </a:pPr>
            <a:r>
              <a:rPr lang="zh-CN" altLang="en-US" sz="1800" dirty="0"/>
              <a:t>参考文献格式（</a:t>
            </a:r>
            <a:r>
              <a:rPr lang="en-US" altLang="zh-CN" sz="1800" dirty="0"/>
              <a:t>Harvard/APA/MLA</a:t>
            </a:r>
            <a:r>
              <a:rPr lang="zh-CN" altLang="en-US" sz="1800" dirty="0"/>
              <a:t>）</a:t>
            </a:r>
            <a:endParaRPr lang="en-US" altLang="zh-CN" sz="1800" dirty="0"/>
          </a:p>
          <a:p>
            <a:pPr>
              <a:lnSpc>
                <a:spcPct val="100000"/>
              </a:lnSpc>
              <a:buFont typeface="Wingdings" panose="05000000000000000000" pitchFamily="2" charset="2"/>
              <a:buChar char="Ø"/>
            </a:pPr>
            <a:r>
              <a:rPr lang="zh-CN" altLang="en-US" sz="1800" dirty="0"/>
              <a:t>提交文本格式   </a:t>
            </a:r>
            <a:r>
              <a:rPr lang="en-US" altLang="zh-CN" sz="1800" dirty="0"/>
              <a:t>Word</a:t>
            </a:r>
            <a:r>
              <a:rPr lang="zh-CN" altLang="en-US" sz="1800" dirty="0"/>
              <a:t>＞</a:t>
            </a:r>
            <a:r>
              <a:rPr lang="en-US" altLang="zh-CN" sz="1800" dirty="0"/>
              <a:t>PDF/</a:t>
            </a:r>
            <a:r>
              <a:rPr lang="en-GB" altLang="zh-CN" sz="1800" dirty="0"/>
              <a:t>LaTeX</a:t>
            </a:r>
            <a:endParaRPr lang="en-GB" altLang="zh-CN" sz="1800" dirty="0"/>
          </a:p>
          <a:p>
            <a:pPr>
              <a:lnSpc>
                <a:spcPct val="100000"/>
              </a:lnSpc>
              <a:buFont typeface="Wingdings" panose="05000000000000000000" pitchFamily="2" charset="2"/>
              <a:buChar char="Ø"/>
            </a:pPr>
            <a:r>
              <a:rPr lang="zh-CN" altLang="en-US" sz="1800" dirty="0"/>
              <a:t>分辨率（</a:t>
            </a:r>
            <a:r>
              <a:rPr lang="en-US" altLang="zh-CN" sz="1800" dirty="0"/>
              <a:t>300dpi</a:t>
            </a:r>
            <a:r>
              <a:rPr lang="zh-CN" altLang="en-US" sz="1800" dirty="0"/>
              <a:t>）、图表格式（</a:t>
            </a:r>
            <a:r>
              <a:rPr lang="en-US" altLang="zh-CN" sz="1800" dirty="0"/>
              <a:t>pdf/ai/eps</a:t>
            </a:r>
            <a:r>
              <a:rPr lang="zh-CN" altLang="en-US" sz="1800" dirty="0"/>
              <a:t>＞</a:t>
            </a:r>
            <a:r>
              <a:rPr lang="en-US" altLang="zh-CN" sz="1800" dirty="0" err="1"/>
              <a:t>tif</a:t>
            </a:r>
            <a:r>
              <a:rPr lang="en-US" altLang="zh-CN" sz="1800" dirty="0"/>
              <a:t>/jpeg/bmp</a:t>
            </a:r>
            <a:r>
              <a:rPr lang="zh-CN" altLang="en-US" sz="1800" dirty="0"/>
              <a:t>）、支持的附加材料格式</a:t>
            </a:r>
            <a:endParaRPr lang="en-US" altLang="zh-CN" sz="1800" dirty="0"/>
          </a:p>
          <a:p>
            <a:pPr>
              <a:lnSpc>
                <a:spcPct val="100000"/>
              </a:lnSpc>
              <a:buFont typeface="Wingdings" panose="05000000000000000000" pitchFamily="2" charset="2"/>
              <a:buChar char="Ø"/>
            </a:pPr>
            <a:r>
              <a:rPr lang="zh-CN" altLang="en-US" sz="1800" dirty="0"/>
              <a:t>图表是否</a:t>
            </a:r>
            <a:r>
              <a:rPr lang="zh-CN" altLang="en-US" sz="1800" dirty="0">
                <a:highlight>
                  <a:srgbClr val="FFFF00"/>
                </a:highlight>
              </a:rPr>
              <a:t>单独</a:t>
            </a:r>
            <a:r>
              <a:rPr lang="zh-CN" altLang="en-US" sz="1800" dirty="0"/>
              <a:t>提交</a:t>
            </a:r>
            <a:endParaRPr lang="en-US" altLang="zh-CN" sz="1800" dirty="0"/>
          </a:p>
          <a:p>
            <a:pPr marL="0" indent="0">
              <a:lnSpc>
                <a:spcPct val="100000"/>
              </a:lnSpc>
              <a:buNone/>
            </a:pPr>
            <a:r>
              <a:rPr lang="zh-CN" altLang="en-US" sz="1800" dirty="0">
                <a:solidFill>
                  <a:srgbClr val="C00000"/>
                </a:solidFill>
              </a:rPr>
              <a:t>  （*文中对应位置插入图表并标记序号</a:t>
            </a:r>
            <a:r>
              <a:rPr lang="en-US" altLang="zh-CN" sz="1800" dirty="0">
                <a:solidFill>
                  <a:srgbClr val="C00000"/>
                </a:solidFill>
              </a:rPr>
              <a:t>Table 1/Figure 1+</a:t>
            </a:r>
            <a:r>
              <a:rPr lang="zh-CN" altLang="en-US" sz="1800" dirty="0">
                <a:solidFill>
                  <a:srgbClr val="C00000"/>
                </a:solidFill>
              </a:rPr>
              <a:t>单独提供原始文件）</a:t>
            </a:r>
            <a:endParaRPr lang="en-US" altLang="zh-CN" sz="1800" dirty="0">
              <a:solidFill>
                <a:srgbClr val="C00000"/>
              </a:solidFill>
            </a:endParaRPr>
          </a:p>
          <a:p>
            <a:pPr marL="0" indent="0">
              <a:lnSpc>
                <a:spcPct val="100000"/>
              </a:lnSpc>
              <a:buNone/>
            </a:pPr>
            <a:endParaRPr lang="zh-CN" altLang="en-US" dirty="0"/>
          </a:p>
        </p:txBody>
      </p:sp>
      <p:pic>
        <p:nvPicPr>
          <p:cNvPr id="5" name="图片 4"/>
          <p:cNvPicPr>
            <a:picLocks noChangeAspect="1"/>
          </p:cNvPicPr>
          <p:nvPr/>
        </p:nvPicPr>
        <p:blipFill>
          <a:blip r:embed="rId1">
            <a:extLst>
              <a:ext uri="{BEBA8EAE-BF5A-486C-A8C5-ECC9F3942E4B}">
                <a14:imgProps xmlns:a14="http://schemas.microsoft.com/office/drawing/2010/main">
                  <a14:imgLayer r:embed="rId2">
                    <a14:imgEffect>
                      <a14:brightnessContrast contrast="20000"/>
                    </a14:imgEffect>
                  </a14:imgLayer>
                </a14:imgProps>
              </a:ext>
            </a:extLst>
          </a:blip>
          <a:stretch>
            <a:fillRect/>
          </a:stretch>
        </p:blipFill>
        <p:spPr>
          <a:xfrm>
            <a:off x="5486400" y="1154063"/>
            <a:ext cx="6101443" cy="4549873"/>
          </a:xfrm>
          <a:prstGeom prst="rect">
            <a:avLst/>
          </a:prstGeom>
          <a:effectLst>
            <a:outerShdw blurRad="63500" sx="102000" sy="102000" algn="ctr" rotWithShape="0">
              <a:prstClr val="black">
                <a:alpha val="40000"/>
              </a:prstClr>
            </a:outerShdw>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62834"/>
            <a:ext cx="10515600" cy="753460"/>
          </a:xfrm>
        </p:spPr>
        <p:txBody>
          <a:bodyPr/>
          <a:lstStyle/>
          <a:p>
            <a:r>
              <a:rPr lang="zh-CN" altLang="en-US" dirty="0"/>
              <a:t>国际期刊投稿 </a:t>
            </a:r>
            <a:r>
              <a:rPr lang="en-US" altLang="zh-CN" dirty="0"/>
              <a:t>—— </a:t>
            </a:r>
            <a:r>
              <a:rPr lang="en-GB" altLang="zh-CN" dirty="0"/>
              <a:t>Covering Letter</a:t>
            </a:r>
            <a:endParaRPr lang="zh-CN" altLang="en-US" dirty="0"/>
          </a:p>
        </p:txBody>
      </p:sp>
      <p:sp>
        <p:nvSpPr>
          <p:cNvPr id="3" name="内容占位符 2"/>
          <p:cNvSpPr>
            <a:spLocks noGrp="1"/>
          </p:cNvSpPr>
          <p:nvPr>
            <p:ph idx="1"/>
          </p:nvPr>
        </p:nvSpPr>
        <p:spPr>
          <a:xfrm>
            <a:off x="838200" y="1767016"/>
            <a:ext cx="10515600" cy="4409948"/>
          </a:xfrm>
        </p:spPr>
        <p:txBody>
          <a:bodyPr/>
          <a:lstStyle/>
          <a:p>
            <a:pPr>
              <a:buClr>
                <a:schemeClr val="tx1">
                  <a:lumMod val="75000"/>
                  <a:lumOff val="25000"/>
                </a:schemeClr>
              </a:buClr>
            </a:pPr>
            <a:r>
              <a:rPr lang="zh-CN" altLang="en-US" b="1" dirty="0">
                <a:solidFill>
                  <a:schemeClr val="accent2"/>
                </a:solidFill>
              </a:rPr>
              <a:t>论文正文</a:t>
            </a:r>
            <a:r>
              <a:rPr lang="zh-CN" altLang="en-US" dirty="0"/>
              <a:t>：不包含任何作者信息（投稿系统中填写）</a:t>
            </a:r>
            <a:endParaRPr lang="zh-CN" altLang="en-US" dirty="0"/>
          </a:p>
          <a:p>
            <a:pPr>
              <a:buClr>
                <a:schemeClr val="tx1">
                  <a:lumMod val="75000"/>
                  <a:lumOff val="25000"/>
                </a:schemeClr>
              </a:buClr>
            </a:pPr>
            <a:r>
              <a:rPr lang="en-GB" altLang="zh-CN" b="1" dirty="0">
                <a:solidFill>
                  <a:schemeClr val="accent2"/>
                </a:solidFill>
              </a:rPr>
              <a:t>Covering letter </a:t>
            </a:r>
            <a:r>
              <a:rPr lang="zh-CN" altLang="en-US" dirty="0"/>
              <a:t>建议随附上，包含有效信息：</a:t>
            </a:r>
            <a:endParaRPr lang="zh-CN" altLang="en-US" dirty="0"/>
          </a:p>
          <a:p>
            <a:r>
              <a:rPr lang="en-GB" altLang="zh-CN" dirty="0"/>
              <a:t>a. </a:t>
            </a:r>
            <a:r>
              <a:rPr lang="zh-CN" altLang="en-US" dirty="0"/>
              <a:t>陈述向这本期刊投稿的原因</a:t>
            </a:r>
            <a:endParaRPr lang="zh-CN" altLang="en-US" dirty="0"/>
          </a:p>
          <a:p>
            <a:r>
              <a:rPr lang="en-GB" altLang="zh-CN" dirty="0"/>
              <a:t>b. </a:t>
            </a:r>
            <a:r>
              <a:rPr lang="zh-CN" altLang="en-US" dirty="0"/>
              <a:t>文章与众不同之处 （期刊范围） </a:t>
            </a:r>
            <a:endParaRPr lang="zh-CN" altLang="en-US" dirty="0"/>
          </a:p>
        </p:txBody>
      </p:sp>
      <p:sp>
        <p:nvSpPr>
          <p:cNvPr id="4" name="TextBox 3"/>
          <p:cNvSpPr txBox="1">
            <a:spLocks noChangeArrowheads="1"/>
          </p:cNvSpPr>
          <p:nvPr/>
        </p:nvSpPr>
        <p:spPr bwMode="auto">
          <a:xfrm>
            <a:off x="1920531" y="3792814"/>
            <a:ext cx="4137025" cy="2308324"/>
          </a:xfrm>
          <a:prstGeom prst="rect">
            <a:avLst/>
          </a:prstGeom>
          <a:noFill/>
          <a:ln>
            <a:solidFill>
              <a:srgbClr val="49AFA0"/>
            </a:solidFill>
          </a:ln>
        </p:spPr>
        <p:style>
          <a:lnRef idx="2">
            <a:schemeClr val="accent3"/>
          </a:lnRef>
          <a:fillRef idx="1">
            <a:schemeClr val="lt1"/>
          </a:fillRef>
          <a:effectRef idx="0">
            <a:schemeClr val="accent3"/>
          </a:effectRef>
          <a:fontRef idx="minor">
            <a:schemeClr val="dk1"/>
          </a:fontRef>
        </p:style>
        <p:txBody>
          <a:bodyPr>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fontAlgn="base">
              <a:spcBef>
                <a:spcPct val="0"/>
              </a:spcBef>
              <a:spcAft>
                <a:spcPct val="0"/>
              </a:spcAft>
              <a:defRPr>
                <a:solidFill>
                  <a:schemeClr val="tx1"/>
                </a:solidFill>
                <a:latin typeface="Verdana" panose="020B0604030504040204" pitchFamily="34" charset="0"/>
              </a:defRPr>
            </a:lvl6pPr>
            <a:lvl7pPr marL="2971800" indent="-228600" fontAlgn="base">
              <a:spcBef>
                <a:spcPct val="0"/>
              </a:spcBef>
              <a:spcAft>
                <a:spcPct val="0"/>
              </a:spcAft>
              <a:defRPr>
                <a:solidFill>
                  <a:schemeClr val="tx1"/>
                </a:solidFill>
                <a:latin typeface="Verdana" panose="020B0604030504040204" pitchFamily="34" charset="0"/>
              </a:defRPr>
            </a:lvl7pPr>
            <a:lvl8pPr marL="3429000" indent="-228600" fontAlgn="base">
              <a:spcBef>
                <a:spcPct val="0"/>
              </a:spcBef>
              <a:spcAft>
                <a:spcPct val="0"/>
              </a:spcAft>
              <a:defRPr>
                <a:solidFill>
                  <a:schemeClr val="tx1"/>
                </a:solidFill>
                <a:latin typeface="Verdana" panose="020B0604030504040204" pitchFamily="34" charset="0"/>
              </a:defRPr>
            </a:lvl8pPr>
            <a:lvl9pPr marL="3886200" indent="-228600" fontAlgn="base">
              <a:spcBef>
                <a:spcPct val="0"/>
              </a:spcBef>
              <a:spcAft>
                <a:spcPct val="0"/>
              </a:spcAft>
              <a:defRPr>
                <a:solidFill>
                  <a:schemeClr val="tx1"/>
                </a:solidFill>
                <a:latin typeface="Verdana" panose="020B060403050404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altLang="zh-CN" sz="1600" b="0" i="1"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I am submitting this article to Journal of Documentation. You will see </a:t>
            </a:r>
            <a:r>
              <a:rPr kumimoji="0" lang="en-GB" altLang="zh-CN" sz="1600" b="0" i="1" u="sng" strike="noStrike" kern="1200" cap="none" spc="0" normalizeH="0" baseline="0" noProof="0" dirty="0">
                <a:ln>
                  <a:noFill/>
                </a:ln>
                <a:solidFill>
                  <a:srgbClr val="49AFA0"/>
                </a:solidFill>
                <a:effectLst/>
                <a:uLnTx/>
                <a:uFillTx/>
                <a:latin typeface="Arial" panose="020B0604020202020204" pitchFamily="34" charset="0"/>
                <a:ea typeface="微软雅黑" panose="020B0503020204020204" pitchFamily="34" charset="-122"/>
                <a:cs typeface="Arial" panose="020B0604020202020204" pitchFamily="34" charset="0"/>
              </a:rPr>
              <a:t>that it deals with public library management, which I appreciate is outside </a:t>
            </a:r>
            <a:r>
              <a:rPr kumimoji="0" lang="en-GB" altLang="zh-CN" sz="1600" b="0" i="1" u="sng" strike="noStrike" kern="1200" cap="none" spc="0" normalizeH="0" baseline="0" noProof="0" dirty="0" err="1">
                <a:ln>
                  <a:noFill/>
                </a:ln>
                <a:solidFill>
                  <a:srgbClr val="49AFA0"/>
                </a:solidFill>
                <a:effectLst/>
                <a:uLnTx/>
                <a:uFillTx/>
                <a:latin typeface="Arial" panose="020B0604020202020204" pitchFamily="34" charset="0"/>
                <a:ea typeface="微软雅黑" panose="020B0503020204020204" pitchFamily="34" charset="-122"/>
                <a:cs typeface="Arial" panose="020B0604020202020204" pitchFamily="34" charset="0"/>
              </a:rPr>
              <a:t>JDoc's</a:t>
            </a:r>
            <a:r>
              <a:rPr kumimoji="0" lang="en-GB" altLang="zh-CN" sz="1600" b="0" i="1" u="sng" strike="noStrike" kern="1200" cap="none" spc="0" normalizeH="0" baseline="0" noProof="0" dirty="0">
                <a:ln>
                  <a:noFill/>
                </a:ln>
                <a:solidFill>
                  <a:srgbClr val="49AFA0"/>
                </a:solidFill>
                <a:effectLst/>
                <a:uLnTx/>
                <a:uFillTx/>
                <a:latin typeface="Arial" panose="020B0604020202020204" pitchFamily="34" charset="0"/>
                <a:ea typeface="微软雅黑" panose="020B0503020204020204" pitchFamily="34" charset="-122"/>
                <a:cs typeface="Arial" panose="020B0604020202020204" pitchFamily="34" charset="0"/>
              </a:rPr>
              <a:t> normal scope. However, it focuses on the </a:t>
            </a:r>
            <a:r>
              <a:rPr kumimoji="0" lang="en-GB" altLang="zh-CN" sz="1600" b="1" i="1" u="sng" strike="noStrike" kern="1200" cap="none" spc="0" normalizeH="0" baseline="0" noProof="0" dirty="0">
                <a:ln>
                  <a:noFill/>
                </a:ln>
                <a:solidFill>
                  <a:srgbClr val="49AFA0"/>
                </a:solidFill>
                <a:effectLst/>
                <a:uLnTx/>
                <a:uFillTx/>
                <a:latin typeface="Arial" panose="020B0604020202020204" pitchFamily="34" charset="0"/>
                <a:ea typeface="微软雅黑" panose="020B0503020204020204" pitchFamily="34" charset="-122"/>
                <a:cs typeface="Arial" panose="020B0604020202020204" pitchFamily="34" charset="0"/>
              </a:rPr>
              <a:t>novel application </a:t>
            </a:r>
            <a:r>
              <a:rPr kumimoji="0" lang="en-GB" altLang="zh-CN" sz="1600" b="0" i="1" u="sng" strike="noStrike" kern="1200" cap="none" spc="0" normalizeH="0" baseline="0" noProof="0" dirty="0">
                <a:ln>
                  <a:noFill/>
                </a:ln>
                <a:solidFill>
                  <a:srgbClr val="49AFA0"/>
                </a:solidFill>
                <a:effectLst/>
                <a:uLnTx/>
                <a:uFillTx/>
                <a:latin typeface="Arial" panose="020B0604020202020204" pitchFamily="34" charset="0"/>
                <a:ea typeface="微软雅黑" panose="020B0503020204020204" pitchFamily="34" charset="-122"/>
                <a:cs typeface="Arial" panose="020B0604020202020204" pitchFamily="34" charset="0"/>
              </a:rPr>
              <a:t>of a theoretical model to the topic, and hence I think it is appropriate for </a:t>
            </a:r>
            <a:r>
              <a:rPr kumimoji="0" lang="en-GB" altLang="zh-CN" sz="1600" b="0" i="1" u="sng" strike="noStrike" kern="1200" cap="none" spc="0" normalizeH="0" baseline="0" noProof="0" dirty="0" err="1">
                <a:ln>
                  <a:noFill/>
                </a:ln>
                <a:solidFill>
                  <a:srgbClr val="49AFA0"/>
                </a:solidFill>
                <a:effectLst/>
                <a:uLnTx/>
                <a:uFillTx/>
                <a:latin typeface="Arial" panose="020B0604020202020204" pitchFamily="34" charset="0"/>
                <a:ea typeface="微软雅黑" panose="020B0503020204020204" pitchFamily="34" charset="-122"/>
                <a:cs typeface="Arial" panose="020B0604020202020204" pitchFamily="34" charset="0"/>
              </a:rPr>
              <a:t>JDoc</a:t>
            </a:r>
            <a:r>
              <a:rPr kumimoji="0" lang="en-GB" altLang="zh-CN" sz="1600" b="0" i="1" u="sng" strike="noStrike" kern="1200" cap="none" spc="0" normalizeH="0" baseline="0" noProof="0" dirty="0">
                <a:ln>
                  <a:noFill/>
                </a:ln>
                <a:solidFill>
                  <a:srgbClr val="49AFA0"/>
                </a:solidFill>
                <a:effectLst/>
                <a:uLnTx/>
                <a:uFillTx/>
                <a:latin typeface="Arial" panose="020B0604020202020204" pitchFamily="34" charset="0"/>
                <a:ea typeface="微软雅黑" panose="020B0503020204020204" pitchFamily="34" charset="-122"/>
                <a:cs typeface="Arial" panose="020B0604020202020204" pitchFamily="34" charset="0"/>
              </a:rPr>
              <a:t>.</a:t>
            </a:r>
            <a:endParaRPr kumimoji="0" lang="en-GB" altLang="zh-CN" sz="1600" b="0" i="1" u="sng" strike="noStrike" kern="1200" cap="none" spc="0" normalizeH="0" baseline="0" noProof="0" dirty="0">
              <a:ln>
                <a:noFill/>
              </a:ln>
              <a:solidFill>
                <a:srgbClr val="49AFA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srgbClr val="00998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5" name="TextBox 3"/>
          <p:cNvSpPr txBox="1">
            <a:spLocks noChangeArrowheads="1"/>
          </p:cNvSpPr>
          <p:nvPr/>
        </p:nvSpPr>
        <p:spPr bwMode="auto">
          <a:xfrm>
            <a:off x="6308381" y="3792814"/>
            <a:ext cx="4137025" cy="2308225"/>
          </a:xfrm>
          <a:prstGeom prst="rect">
            <a:avLst/>
          </a:prstGeom>
          <a:noFill/>
          <a:ln>
            <a:solidFill>
              <a:srgbClr val="49AFA0"/>
            </a:solidFill>
          </a:ln>
        </p:spPr>
        <p:style>
          <a:lnRef idx="2">
            <a:schemeClr val="accent2"/>
          </a:lnRef>
          <a:fillRef idx="1">
            <a:schemeClr val="lt1"/>
          </a:fillRef>
          <a:effectRef idx="0">
            <a:schemeClr val="accent2"/>
          </a:effectRef>
          <a:fontRef idx="minor">
            <a:schemeClr val="dk1"/>
          </a:fontRef>
        </p:style>
        <p:txBody>
          <a:bodyPr>
            <a:spAutoFit/>
          </a:bodyPr>
          <a:lstStyle>
            <a:lvl1pPr>
              <a:defRPr>
                <a:solidFill>
                  <a:schemeClr val="tx1"/>
                </a:solidFill>
                <a:latin typeface="Verdana" panose="020B0604030504040204" pitchFamily="34" charset="0"/>
              </a:defRPr>
            </a:lvl1pPr>
            <a:lvl2pPr marL="742950" indent="-285750">
              <a:defRPr>
                <a:solidFill>
                  <a:schemeClr val="tx1"/>
                </a:solidFill>
                <a:latin typeface="Verdana" panose="020B0604030504040204" pitchFamily="34" charset="0"/>
              </a:defRPr>
            </a:lvl2pPr>
            <a:lvl3pPr marL="1143000" indent="-228600">
              <a:defRPr>
                <a:solidFill>
                  <a:schemeClr val="tx1"/>
                </a:solidFill>
                <a:latin typeface="Verdana" panose="020B0604030504040204" pitchFamily="34" charset="0"/>
              </a:defRPr>
            </a:lvl3pPr>
            <a:lvl4pPr marL="1600200" indent="-228600">
              <a:defRPr>
                <a:solidFill>
                  <a:schemeClr val="tx1"/>
                </a:solidFill>
                <a:latin typeface="Verdana" panose="020B0604030504040204" pitchFamily="34" charset="0"/>
              </a:defRPr>
            </a:lvl4pPr>
            <a:lvl5pPr marL="2057400" indent="-228600">
              <a:defRPr>
                <a:solidFill>
                  <a:schemeClr val="tx1"/>
                </a:solidFill>
                <a:latin typeface="Verdana" panose="020B0604030504040204" pitchFamily="34" charset="0"/>
              </a:defRPr>
            </a:lvl5pPr>
            <a:lvl6pPr marL="2514600" indent="-228600" fontAlgn="base">
              <a:spcBef>
                <a:spcPct val="0"/>
              </a:spcBef>
              <a:spcAft>
                <a:spcPct val="0"/>
              </a:spcAft>
              <a:defRPr>
                <a:solidFill>
                  <a:schemeClr val="tx1"/>
                </a:solidFill>
                <a:latin typeface="Verdana" panose="020B0604030504040204" pitchFamily="34" charset="0"/>
              </a:defRPr>
            </a:lvl6pPr>
            <a:lvl7pPr marL="2971800" indent="-228600" fontAlgn="base">
              <a:spcBef>
                <a:spcPct val="0"/>
              </a:spcBef>
              <a:spcAft>
                <a:spcPct val="0"/>
              </a:spcAft>
              <a:defRPr>
                <a:solidFill>
                  <a:schemeClr val="tx1"/>
                </a:solidFill>
                <a:latin typeface="Verdana" panose="020B0604030504040204" pitchFamily="34" charset="0"/>
              </a:defRPr>
            </a:lvl7pPr>
            <a:lvl8pPr marL="3429000" indent="-228600" fontAlgn="base">
              <a:spcBef>
                <a:spcPct val="0"/>
              </a:spcBef>
              <a:spcAft>
                <a:spcPct val="0"/>
              </a:spcAft>
              <a:defRPr>
                <a:solidFill>
                  <a:schemeClr val="tx1"/>
                </a:solidFill>
                <a:latin typeface="Verdana" panose="020B0604030504040204" pitchFamily="34" charset="0"/>
              </a:defRPr>
            </a:lvl8pPr>
            <a:lvl9pPr marL="3886200" indent="-228600" fontAlgn="base">
              <a:spcBef>
                <a:spcPct val="0"/>
              </a:spcBef>
              <a:spcAft>
                <a:spcPct val="0"/>
              </a:spcAft>
              <a:defRPr>
                <a:solidFill>
                  <a:schemeClr val="tx1"/>
                </a:solidFill>
                <a:latin typeface="Verdana" panose="020B0604030504040204" pitchFamily="34" charset="0"/>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endParaRPr kumimoji="0" lang="en-US" altLang="zh-CN" sz="16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虽然本文的研究对象为公共图书馆，并不属于贵刊的一般研究范围，但是，本文重点关注的是该课题理论模型的</a:t>
            </a:r>
            <a:r>
              <a:rPr kumimoji="0" lang="zh-CN" altLang="en-US" sz="1600" b="1" i="1" u="sng" strike="noStrike" kern="1200" cap="none" spc="0" normalizeH="0" baseline="0" noProof="0" dirty="0">
                <a:ln>
                  <a:noFill/>
                </a:ln>
                <a:solidFill>
                  <a:srgbClr val="49AFA0"/>
                </a:solidFill>
                <a:effectLst/>
                <a:uLnTx/>
                <a:uFillTx/>
                <a:latin typeface="Arial" panose="020B0604020202020204" pitchFamily="34" charset="0"/>
                <a:ea typeface="微软雅黑" panose="020B0503020204020204" pitchFamily="34" charset="-122"/>
                <a:cs typeface="Arial" panose="020B0604020202020204" pitchFamily="34" charset="0"/>
              </a:rPr>
              <a:t>新应用</a:t>
            </a:r>
            <a:r>
              <a:rPr kumimoji="0" lang="zh-CN" altLang="en-US" sz="16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，因此也同样符合贵刊的研究方向。</a:t>
            </a:r>
            <a:endParaRPr kumimoji="0" lang="en-US" altLang="zh-CN" sz="16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a:t>
            </a:r>
            <a:endParaRPr kumimoji="0" lang="zh-CN" altLang="en-US" sz="1600" b="0" i="0" u="none" strike="noStrike" kern="1200" cap="none" spc="0" normalizeH="0" baseline="0" noProof="0" dirty="0">
              <a:ln>
                <a:noFill/>
              </a:ln>
              <a:solidFill>
                <a:srgbClr val="009982"/>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altLang="zh-CN" dirty="0"/>
              <a:t>Online Submission</a:t>
            </a:r>
            <a:endParaRPr lang="zh-CN" altLang="en-US" dirty="0"/>
          </a:p>
        </p:txBody>
      </p:sp>
      <p:sp>
        <p:nvSpPr>
          <p:cNvPr id="3" name="内容占位符 2"/>
          <p:cNvSpPr>
            <a:spLocks noGrp="1"/>
          </p:cNvSpPr>
          <p:nvPr>
            <p:ph idx="1"/>
          </p:nvPr>
        </p:nvSpPr>
        <p:spPr>
          <a:xfrm>
            <a:off x="904604" y="1191158"/>
            <a:ext cx="10515600" cy="4351338"/>
          </a:xfrm>
        </p:spPr>
        <p:txBody>
          <a:bodyPr/>
          <a:lstStyle/>
          <a:p>
            <a:r>
              <a:rPr lang="en-GB" altLang="zh-CN" dirty="0" err="1">
                <a:solidFill>
                  <a:schemeClr val="tx1"/>
                </a:solidFill>
              </a:rPr>
              <a:t>ScholarOne</a:t>
            </a:r>
            <a:endParaRPr lang="en-GB" altLang="zh-CN" dirty="0">
              <a:solidFill>
                <a:schemeClr val="tx1"/>
              </a:solidFill>
            </a:endParaRPr>
          </a:p>
          <a:p>
            <a:pPr marL="0" indent="0">
              <a:buNone/>
            </a:pPr>
            <a:r>
              <a:rPr lang="en-GB" altLang="zh-CN" dirty="0"/>
              <a:t>    </a:t>
            </a:r>
            <a:r>
              <a:rPr lang="zh-CN" altLang="en-US" dirty="0"/>
              <a:t>注册</a:t>
            </a:r>
            <a:r>
              <a:rPr lang="en-US" altLang="zh-CN" dirty="0"/>
              <a:t>——</a:t>
            </a:r>
            <a:r>
              <a:rPr lang="zh-CN" altLang="en-US" dirty="0"/>
              <a:t>按步骤提交</a:t>
            </a:r>
            <a:r>
              <a:rPr lang="en-US" altLang="zh-CN" dirty="0"/>
              <a:t>——</a:t>
            </a:r>
            <a:r>
              <a:rPr lang="zh-CN" altLang="en-US" dirty="0"/>
              <a:t>投稿</a:t>
            </a:r>
            <a:endParaRPr lang="zh-CN" altLang="en-US" dirty="0"/>
          </a:p>
          <a:p>
            <a:pPr marL="0" indent="0">
              <a:buNone/>
            </a:pPr>
            <a:endParaRPr lang="zh-CN" altLang="en-US" dirty="0"/>
          </a:p>
          <a:p>
            <a:pPr marL="0" indent="0">
              <a:buNone/>
            </a:pPr>
            <a:endParaRPr lang="zh-CN" altLang="en-US" dirty="0"/>
          </a:p>
          <a:p>
            <a:pPr marL="0" indent="0">
              <a:buNone/>
            </a:pPr>
            <a:endParaRPr lang="zh-CN" altLang="en-US" dirty="0"/>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9714" y="2499606"/>
            <a:ext cx="11252571" cy="3400452"/>
          </a:xfrm>
          <a:prstGeom prst="rect">
            <a:avLst/>
          </a:prstGeom>
        </p:spPr>
      </p:pic>
      <p:sp>
        <p:nvSpPr>
          <p:cNvPr id="8" name="矩形: 圆角 7"/>
          <p:cNvSpPr/>
          <p:nvPr/>
        </p:nvSpPr>
        <p:spPr>
          <a:xfrm>
            <a:off x="4457700" y="3299460"/>
            <a:ext cx="1463040" cy="320040"/>
          </a:xfrm>
          <a:prstGeom prst="roundRect">
            <a:avLst/>
          </a:prstGeom>
          <a:noFill/>
          <a:ln w="19050">
            <a:solidFill>
              <a:srgbClr val="C5580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43989" y="1264704"/>
            <a:ext cx="10776215" cy="495590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7"/>
                                        </p:tgtEl>
                                        <p:attrNameLst>
                                          <p:attrName>ppt_x</p:attrName>
                                        </p:attrNameLst>
                                      </p:cBhvr>
                                      <p:tavLst>
                                        <p:tav tm="0">
                                          <p:val>
                                            <p:strVal val="ppt_x"/>
                                          </p:val>
                                        </p:tav>
                                        <p:tav tm="100000">
                                          <p:val>
                                            <p:strVal val="ppt_x"/>
                                          </p:val>
                                        </p:tav>
                                      </p:tavLst>
                                    </p:anim>
                                    <p:anim calcmode="lin" valueType="num">
                                      <p:cBhvr additive="base">
                                        <p:cTn id="13" dur="500"/>
                                        <p:tgtEl>
                                          <p:spTgt spid="7"/>
                                        </p:tgtEl>
                                        <p:attrNameLst>
                                          <p:attrName>ppt_y</p:attrName>
                                        </p:attrNameLst>
                                      </p:cBhvr>
                                      <p:tavLst>
                                        <p:tav tm="0">
                                          <p:val>
                                            <p:strVal val="ppt_y"/>
                                          </p:val>
                                        </p:tav>
                                        <p:tav tm="100000">
                                          <p:val>
                                            <p:strVal val="1+ppt_h/2"/>
                                          </p:val>
                                        </p:tav>
                                      </p:tavLst>
                                    </p:anim>
                                    <p:set>
                                      <p:cBhvr>
                                        <p:cTn id="14" dur="1" fill="hold">
                                          <p:stCondLst>
                                            <p:cond delay="499"/>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14433" y="555762"/>
            <a:ext cx="10515600" cy="753460"/>
          </a:xfrm>
        </p:spPr>
        <p:txBody>
          <a:bodyPr/>
          <a:lstStyle/>
          <a:p>
            <a:r>
              <a:rPr lang="zh-CN" altLang="en-US" dirty="0"/>
              <a:t>国际期刊投稿 </a:t>
            </a:r>
            <a:r>
              <a:rPr lang="en-US" altLang="zh-CN" dirty="0"/>
              <a:t>—— </a:t>
            </a:r>
            <a:r>
              <a:rPr lang="en-GB" altLang="zh-CN" dirty="0"/>
              <a:t>Review Procedures </a:t>
            </a:r>
            <a:endParaRPr lang="zh-CN" altLang="en-US" dirty="0"/>
          </a:p>
        </p:txBody>
      </p:sp>
      <p:sp>
        <p:nvSpPr>
          <p:cNvPr id="3" name="内容占位符 2"/>
          <p:cNvSpPr>
            <a:spLocks noGrp="1"/>
          </p:cNvSpPr>
          <p:nvPr>
            <p:ph idx="1"/>
          </p:nvPr>
        </p:nvSpPr>
        <p:spPr>
          <a:xfrm>
            <a:off x="6104238" y="1783957"/>
            <a:ext cx="4856205" cy="4448432"/>
          </a:xfrm>
        </p:spPr>
        <p:txBody>
          <a:bodyPr>
            <a:normAutofit/>
          </a:bodyPr>
          <a:lstStyle/>
          <a:p>
            <a:pPr>
              <a:lnSpc>
                <a:spcPct val="110000"/>
              </a:lnSpc>
              <a:spcBef>
                <a:spcPts val="0"/>
              </a:spcBef>
            </a:pPr>
            <a:r>
              <a:rPr lang="zh-CN" altLang="en-US" sz="2000" dirty="0">
                <a:latin typeface="微软雅黑" panose="020B0503020204020204" pitchFamily="34" charset="-122"/>
              </a:rPr>
              <a:t>审稿方式：两轮同行双盲评审</a:t>
            </a:r>
            <a:endParaRPr lang="en-US" altLang="zh-CN" sz="2000" dirty="0">
              <a:latin typeface="微软雅黑" panose="020B0503020204020204" pitchFamily="34" charset="-122"/>
            </a:endParaRPr>
          </a:p>
          <a:p>
            <a:pPr marL="0" indent="0">
              <a:lnSpc>
                <a:spcPct val="110000"/>
              </a:lnSpc>
              <a:spcBef>
                <a:spcPts val="0"/>
              </a:spcBef>
              <a:buNone/>
            </a:pPr>
            <a:endParaRPr lang="zh-CN" altLang="en-US" sz="2000" dirty="0">
              <a:latin typeface="微软雅黑" panose="020B0503020204020204" pitchFamily="34" charset="-122"/>
            </a:endParaRPr>
          </a:p>
          <a:p>
            <a:pPr>
              <a:lnSpc>
                <a:spcPct val="110000"/>
              </a:lnSpc>
              <a:spcBef>
                <a:spcPts val="0"/>
              </a:spcBef>
              <a:spcAft>
                <a:spcPts val="600"/>
              </a:spcAft>
            </a:pPr>
            <a:r>
              <a:rPr lang="zh-CN" altLang="en-US" sz="2000" b="1" dirty="0">
                <a:latin typeface="微软雅黑" panose="020B0503020204020204" pitchFamily="34" charset="-122"/>
              </a:rPr>
              <a:t>审稿周期（理想情况：</a:t>
            </a:r>
            <a:r>
              <a:rPr lang="en-US" altLang="zh-CN" sz="2000" b="1" dirty="0">
                <a:latin typeface="微软雅黑" panose="020B0503020204020204" pitchFamily="34" charset="-122"/>
              </a:rPr>
              <a:t>3-4</a:t>
            </a:r>
            <a:r>
              <a:rPr lang="zh-CN" altLang="en-US" sz="2000" b="1" dirty="0">
                <a:latin typeface="微软雅黑" panose="020B0503020204020204" pitchFamily="34" charset="-122"/>
              </a:rPr>
              <a:t>月）</a:t>
            </a:r>
            <a:endParaRPr lang="en-US" altLang="zh-CN" sz="2000" b="1" dirty="0">
              <a:latin typeface="微软雅黑" panose="020B0503020204020204" pitchFamily="34" charset="-122"/>
            </a:endParaRPr>
          </a:p>
          <a:p>
            <a:pPr>
              <a:lnSpc>
                <a:spcPct val="110000"/>
              </a:lnSpc>
              <a:spcBef>
                <a:spcPts val="0"/>
              </a:spcBef>
              <a:buFont typeface="Wingdings" panose="05000000000000000000" pitchFamily="2" charset="2"/>
              <a:buChar char="Ø"/>
            </a:pPr>
            <a:r>
              <a:rPr lang="zh-CN" altLang="en-US" sz="2000" dirty="0">
                <a:latin typeface="微软雅黑" panose="020B0503020204020204" pitchFamily="34" charset="-122"/>
              </a:rPr>
              <a:t>主编初审：</a:t>
            </a:r>
            <a:r>
              <a:rPr lang="en-US" altLang="zh-CN" sz="2000" dirty="0">
                <a:latin typeface="微软雅黑" panose="020B0503020204020204" pitchFamily="34" charset="-122"/>
              </a:rPr>
              <a:t>2-4</a:t>
            </a:r>
            <a:r>
              <a:rPr lang="zh-CN" altLang="en-US" sz="2000" dirty="0">
                <a:latin typeface="微软雅黑" panose="020B0503020204020204" pitchFamily="34" charset="-122"/>
              </a:rPr>
              <a:t>周</a:t>
            </a:r>
            <a:endParaRPr lang="en-US" altLang="zh-CN" sz="2000" dirty="0">
              <a:latin typeface="微软雅黑" panose="020B0503020204020204" pitchFamily="34" charset="-122"/>
            </a:endParaRPr>
          </a:p>
          <a:p>
            <a:pPr>
              <a:lnSpc>
                <a:spcPct val="110000"/>
              </a:lnSpc>
              <a:spcBef>
                <a:spcPts val="0"/>
              </a:spcBef>
              <a:buFont typeface="Wingdings" panose="05000000000000000000" pitchFamily="2" charset="2"/>
              <a:buChar char="Ø"/>
            </a:pPr>
            <a:r>
              <a:rPr lang="zh-CN" altLang="en-US" sz="2000" dirty="0">
                <a:latin typeface="微软雅黑" panose="020B0503020204020204" pitchFamily="34" charset="-122"/>
              </a:rPr>
              <a:t>邀请评审：</a:t>
            </a:r>
            <a:r>
              <a:rPr lang="en-US" altLang="zh-CN" sz="2000" dirty="0">
                <a:latin typeface="微软雅黑" panose="020B0503020204020204" pitchFamily="34" charset="-122"/>
              </a:rPr>
              <a:t>2-4</a:t>
            </a:r>
            <a:r>
              <a:rPr lang="zh-CN" altLang="en-US" sz="2000" dirty="0">
                <a:latin typeface="微软雅黑" panose="020B0503020204020204" pitchFamily="34" charset="-122"/>
              </a:rPr>
              <a:t>周</a:t>
            </a:r>
            <a:endParaRPr lang="en-US" altLang="zh-CN" sz="2000" dirty="0">
              <a:latin typeface="微软雅黑" panose="020B0503020204020204" pitchFamily="34" charset="-122"/>
            </a:endParaRPr>
          </a:p>
          <a:p>
            <a:pPr>
              <a:lnSpc>
                <a:spcPct val="110000"/>
              </a:lnSpc>
              <a:spcBef>
                <a:spcPts val="0"/>
              </a:spcBef>
              <a:buFont typeface="Wingdings" panose="05000000000000000000" pitchFamily="2" charset="2"/>
              <a:buChar char="Ø"/>
            </a:pPr>
            <a:r>
              <a:rPr lang="zh-CN" altLang="en-US" sz="2000" dirty="0">
                <a:latin typeface="微软雅黑" panose="020B0503020204020204" pitchFamily="34" charset="-122"/>
              </a:rPr>
              <a:t>评审：</a:t>
            </a:r>
            <a:r>
              <a:rPr lang="en-US" altLang="zh-CN" sz="2000" dirty="0">
                <a:latin typeface="微软雅黑" panose="020B0503020204020204" pitchFamily="34" charset="-122"/>
              </a:rPr>
              <a:t>6-8</a:t>
            </a:r>
            <a:r>
              <a:rPr lang="zh-CN" altLang="en-US" sz="2000" dirty="0">
                <a:latin typeface="微软雅黑" panose="020B0503020204020204" pitchFamily="34" charset="-122"/>
              </a:rPr>
              <a:t>周</a:t>
            </a:r>
            <a:endParaRPr lang="en-US" altLang="zh-CN" sz="2000" dirty="0">
              <a:latin typeface="微软雅黑" panose="020B0503020204020204" pitchFamily="34" charset="-122"/>
            </a:endParaRPr>
          </a:p>
          <a:p>
            <a:pPr>
              <a:lnSpc>
                <a:spcPct val="110000"/>
              </a:lnSpc>
              <a:spcBef>
                <a:spcPts val="0"/>
              </a:spcBef>
              <a:buFont typeface="Wingdings" panose="05000000000000000000" pitchFamily="2" charset="2"/>
              <a:buChar char="Ø"/>
            </a:pPr>
            <a:r>
              <a:rPr lang="zh-CN" altLang="en-US" sz="2000" dirty="0">
                <a:latin typeface="微软雅黑" panose="020B0503020204020204" pitchFamily="34" charset="-122"/>
              </a:rPr>
              <a:t>主编决定：</a:t>
            </a:r>
            <a:r>
              <a:rPr lang="en-US" altLang="zh-CN" sz="2000" dirty="0">
                <a:latin typeface="微软雅黑" panose="020B0503020204020204" pitchFamily="34" charset="-122"/>
              </a:rPr>
              <a:t>2</a:t>
            </a:r>
            <a:r>
              <a:rPr lang="zh-CN" altLang="en-US" sz="2000" dirty="0">
                <a:latin typeface="微软雅黑" panose="020B0503020204020204" pitchFamily="34" charset="-122"/>
              </a:rPr>
              <a:t>周</a:t>
            </a:r>
            <a:endParaRPr lang="en-US" altLang="zh-CN" sz="2000" dirty="0">
              <a:latin typeface="微软雅黑" panose="020B0503020204020204" pitchFamily="34" charset="-122"/>
            </a:endParaRPr>
          </a:p>
          <a:p>
            <a:pPr marL="0" indent="0">
              <a:lnSpc>
                <a:spcPct val="110000"/>
              </a:lnSpc>
              <a:spcBef>
                <a:spcPts val="0"/>
              </a:spcBef>
              <a:buNone/>
            </a:pPr>
            <a:endParaRPr lang="en-US" altLang="zh-CN" sz="2000" b="1" dirty="0">
              <a:latin typeface="微软雅黑" panose="020B0503020204020204" pitchFamily="34" charset="-122"/>
            </a:endParaRPr>
          </a:p>
        </p:txBody>
      </p:sp>
      <p:grpSp>
        <p:nvGrpSpPr>
          <p:cNvPr id="27" name="组合 26"/>
          <p:cNvGrpSpPr/>
          <p:nvPr/>
        </p:nvGrpSpPr>
        <p:grpSpPr>
          <a:xfrm>
            <a:off x="1717981" y="1703381"/>
            <a:ext cx="3657170" cy="4149417"/>
            <a:chOff x="4853452" y="1233587"/>
            <a:chExt cx="5517177" cy="5357450"/>
          </a:xfrm>
        </p:grpSpPr>
        <p:sp>
          <p:nvSpPr>
            <p:cNvPr id="28" name="Freeform 23"/>
            <p:cNvSpPr/>
            <p:nvPr/>
          </p:nvSpPr>
          <p:spPr>
            <a:xfrm>
              <a:off x="7900236" y="3916509"/>
              <a:ext cx="2470393" cy="1172445"/>
            </a:xfrm>
            <a:custGeom>
              <a:avLst/>
              <a:gdLst>
                <a:gd name="connsiteX0" fmla="*/ 0 w 1552308"/>
                <a:gd name="connsiteY0" fmla="*/ 122893 h 737345"/>
                <a:gd name="connsiteX1" fmla="*/ 122893 w 1552308"/>
                <a:gd name="connsiteY1" fmla="*/ 0 h 737345"/>
                <a:gd name="connsiteX2" fmla="*/ 1429415 w 1552308"/>
                <a:gd name="connsiteY2" fmla="*/ 0 h 737345"/>
                <a:gd name="connsiteX3" fmla="*/ 1552308 w 1552308"/>
                <a:gd name="connsiteY3" fmla="*/ 122893 h 737345"/>
                <a:gd name="connsiteX4" fmla="*/ 1552308 w 1552308"/>
                <a:gd name="connsiteY4" fmla="*/ 614452 h 737345"/>
                <a:gd name="connsiteX5" fmla="*/ 1429415 w 1552308"/>
                <a:gd name="connsiteY5" fmla="*/ 737345 h 737345"/>
                <a:gd name="connsiteX6" fmla="*/ 122893 w 1552308"/>
                <a:gd name="connsiteY6" fmla="*/ 737345 h 737345"/>
                <a:gd name="connsiteX7" fmla="*/ 0 w 1552308"/>
                <a:gd name="connsiteY7" fmla="*/ 614452 h 737345"/>
                <a:gd name="connsiteX8" fmla="*/ 0 w 1552308"/>
                <a:gd name="connsiteY8" fmla="*/ 122893 h 73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308" h="737345">
                  <a:moveTo>
                    <a:pt x="0" y="122893"/>
                  </a:moveTo>
                  <a:cubicBezTo>
                    <a:pt x="0" y="55021"/>
                    <a:pt x="55021" y="0"/>
                    <a:pt x="122893" y="0"/>
                  </a:cubicBezTo>
                  <a:lnTo>
                    <a:pt x="1429415" y="0"/>
                  </a:lnTo>
                  <a:cubicBezTo>
                    <a:pt x="1497287" y="0"/>
                    <a:pt x="1552308" y="55021"/>
                    <a:pt x="1552308" y="122893"/>
                  </a:cubicBezTo>
                  <a:lnTo>
                    <a:pt x="1552308" y="614452"/>
                  </a:lnTo>
                  <a:cubicBezTo>
                    <a:pt x="1552308" y="682324"/>
                    <a:pt x="1497287" y="737345"/>
                    <a:pt x="1429415" y="737345"/>
                  </a:cubicBezTo>
                  <a:lnTo>
                    <a:pt x="122893" y="737345"/>
                  </a:lnTo>
                  <a:cubicBezTo>
                    <a:pt x="55021" y="737345"/>
                    <a:pt x="0" y="682324"/>
                    <a:pt x="0" y="614452"/>
                  </a:cubicBezTo>
                  <a:lnTo>
                    <a:pt x="0" y="122893"/>
                  </a:lnTo>
                  <a:close/>
                </a:path>
              </a:pathLst>
            </a:custGeom>
            <a:solidFill>
              <a:schemeClr val="bg1">
                <a:lumMod val="6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714" tIns="81714" rIns="81714" bIns="81714" numCol="1" spcCol="1270" anchor="ctr" anchorCtr="0">
              <a:noAutofit/>
            </a:bodyPr>
            <a:lstStyle/>
            <a:p>
              <a:pPr marL="0" marR="0" lvl="0" indent="0" algn="ctr" defTabSz="533400" rtl="0" eaLnBrk="1" fontAlgn="auto" latinLnBrk="0" hangingPunct="1">
                <a:lnSpc>
                  <a:spcPct val="100000"/>
                </a:lnSpc>
                <a:spcBef>
                  <a:spcPts val="0"/>
                </a:spcBef>
                <a:spcAft>
                  <a:spcPts val="0"/>
                </a:spcAft>
                <a:buClrTx/>
                <a:buSzTx/>
                <a:buFontTx/>
                <a:buNone/>
                <a:defRPr/>
              </a:pPr>
              <a:r>
                <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rPr>
                <a:t>Reject</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a:p>
              <a:pPr marL="0" marR="0" lvl="0" indent="0" algn="ctr" defTabSz="533400" rtl="0" eaLnBrk="1" fontAlgn="auto" latinLnBrk="0" hangingPunct="1">
                <a:lnSpc>
                  <a:spcPct val="100000"/>
                </a:lnSpc>
                <a:spcBef>
                  <a:spcPts val="0"/>
                </a:spcBef>
                <a:spcAft>
                  <a:spcPts val="600"/>
                </a:spcAft>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等线" panose="02010600030101010101" charset="-122"/>
                  <a:ea typeface="等线" panose="02010600030101010101" charset="-122"/>
                  <a:cs typeface="+mn-cs"/>
                </a:rPr>
                <a:t>拒稿</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p:txBody>
        </p:sp>
        <p:sp>
          <p:nvSpPr>
            <p:cNvPr id="29" name="Freeform 24"/>
            <p:cNvSpPr/>
            <p:nvPr/>
          </p:nvSpPr>
          <p:spPr>
            <a:xfrm>
              <a:off x="4863874" y="3912311"/>
              <a:ext cx="2470393" cy="1172445"/>
            </a:xfrm>
            <a:custGeom>
              <a:avLst/>
              <a:gdLst>
                <a:gd name="connsiteX0" fmla="*/ 0 w 1552308"/>
                <a:gd name="connsiteY0" fmla="*/ 122893 h 737345"/>
                <a:gd name="connsiteX1" fmla="*/ 122893 w 1552308"/>
                <a:gd name="connsiteY1" fmla="*/ 0 h 737345"/>
                <a:gd name="connsiteX2" fmla="*/ 1429415 w 1552308"/>
                <a:gd name="connsiteY2" fmla="*/ 0 h 737345"/>
                <a:gd name="connsiteX3" fmla="*/ 1552308 w 1552308"/>
                <a:gd name="connsiteY3" fmla="*/ 122893 h 737345"/>
                <a:gd name="connsiteX4" fmla="*/ 1552308 w 1552308"/>
                <a:gd name="connsiteY4" fmla="*/ 614452 h 737345"/>
                <a:gd name="connsiteX5" fmla="*/ 1429415 w 1552308"/>
                <a:gd name="connsiteY5" fmla="*/ 737345 h 737345"/>
                <a:gd name="connsiteX6" fmla="*/ 122893 w 1552308"/>
                <a:gd name="connsiteY6" fmla="*/ 737345 h 737345"/>
                <a:gd name="connsiteX7" fmla="*/ 0 w 1552308"/>
                <a:gd name="connsiteY7" fmla="*/ 614452 h 737345"/>
                <a:gd name="connsiteX8" fmla="*/ 0 w 1552308"/>
                <a:gd name="connsiteY8" fmla="*/ 122893 h 73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308" h="737345">
                  <a:moveTo>
                    <a:pt x="0" y="122893"/>
                  </a:moveTo>
                  <a:cubicBezTo>
                    <a:pt x="0" y="55021"/>
                    <a:pt x="55021" y="0"/>
                    <a:pt x="122893" y="0"/>
                  </a:cubicBezTo>
                  <a:lnTo>
                    <a:pt x="1429415" y="0"/>
                  </a:lnTo>
                  <a:cubicBezTo>
                    <a:pt x="1497287" y="0"/>
                    <a:pt x="1552308" y="55021"/>
                    <a:pt x="1552308" y="122893"/>
                  </a:cubicBezTo>
                  <a:lnTo>
                    <a:pt x="1552308" y="614452"/>
                  </a:lnTo>
                  <a:cubicBezTo>
                    <a:pt x="1552308" y="682324"/>
                    <a:pt x="1497287" y="737345"/>
                    <a:pt x="1429415" y="737345"/>
                  </a:cubicBezTo>
                  <a:lnTo>
                    <a:pt x="122893" y="737345"/>
                  </a:lnTo>
                  <a:cubicBezTo>
                    <a:pt x="55021" y="737345"/>
                    <a:pt x="0" y="682324"/>
                    <a:pt x="0" y="614452"/>
                  </a:cubicBezTo>
                  <a:lnTo>
                    <a:pt x="0" y="122893"/>
                  </a:ln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714" tIns="81714" rIns="81714" bIns="81714" numCol="1" spcCol="1270" anchor="ctr" anchorCtr="0">
              <a:noAutofit/>
            </a:bodyPr>
            <a:lstStyle/>
            <a:p>
              <a:pPr marL="0" marR="0" lvl="0" indent="0" algn="ctr" defTabSz="533400" rtl="0" eaLnBrk="1" fontAlgn="auto" latinLnBrk="0" hangingPunct="1">
                <a:lnSpc>
                  <a:spcPct val="100000"/>
                </a:lnSpc>
                <a:spcBef>
                  <a:spcPts val="0"/>
                </a:spcBef>
                <a:spcAft>
                  <a:spcPts val="0"/>
                </a:spcAft>
                <a:buClrTx/>
                <a:buSzTx/>
                <a:buFontTx/>
                <a:buNone/>
                <a:defRPr/>
              </a:pPr>
              <a:r>
                <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rPr>
                <a:t>Revise/Accept</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a:p>
              <a:pPr marL="0" marR="0" lvl="0" indent="0" algn="ctr" defTabSz="533400" rtl="0" eaLnBrk="1" fontAlgn="auto" latinLnBrk="0" hangingPunct="1">
                <a:lnSpc>
                  <a:spcPct val="100000"/>
                </a:lnSpc>
                <a:spcBef>
                  <a:spcPts val="0"/>
                </a:spcBef>
                <a:spcAft>
                  <a:spcPts val="600"/>
                </a:spcAft>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等线" panose="02010600030101010101" charset="-122"/>
                  <a:ea typeface="等线" panose="02010600030101010101" charset="-122"/>
                  <a:cs typeface="+mn-cs"/>
                </a:rPr>
                <a:t>修改</a:t>
              </a:r>
              <a:r>
                <a:rPr kumimoji="0" lang="en-US" altLang="zh-CN" sz="1600" b="1" i="0" u="none" strike="noStrike" kern="1200" cap="none" spc="0" normalizeH="0" baseline="0" noProof="0" dirty="0">
                  <a:ln>
                    <a:noFill/>
                  </a:ln>
                  <a:solidFill>
                    <a:srgbClr val="FFFFFF"/>
                  </a:solidFill>
                  <a:effectLst/>
                  <a:uLnTx/>
                  <a:uFillTx/>
                  <a:latin typeface="等线" panose="02010600030101010101" charset="-122"/>
                  <a:ea typeface="等线" panose="02010600030101010101" charset="-122"/>
                  <a:cs typeface="+mn-cs"/>
                </a:rPr>
                <a:t>/</a:t>
              </a:r>
              <a:r>
                <a:rPr kumimoji="0" lang="zh-CN" altLang="en-US" sz="1600" b="1" i="0" u="none" strike="noStrike" kern="1200" cap="none" spc="0" normalizeH="0" baseline="0" noProof="0" dirty="0">
                  <a:ln>
                    <a:noFill/>
                  </a:ln>
                  <a:solidFill>
                    <a:srgbClr val="FFFFFF"/>
                  </a:solidFill>
                  <a:effectLst/>
                  <a:uLnTx/>
                  <a:uFillTx/>
                  <a:latin typeface="等线" panose="02010600030101010101" charset="-122"/>
                  <a:ea typeface="等线" panose="02010600030101010101" charset="-122"/>
                  <a:cs typeface="+mn-cs"/>
                </a:rPr>
                <a:t>接收</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p:txBody>
        </p:sp>
        <p:sp>
          <p:nvSpPr>
            <p:cNvPr id="31" name="Freeform 26"/>
            <p:cNvSpPr/>
            <p:nvPr/>
          </p:nvSpPr>
          <p:spPr>
            <a:xfrm>
              <a:off x="6451868" y="5418592"/>
              <a:ext cx="2470393" cy="1172445"/>
            </a:xfrm>
            <a:custGeom>
              <a:avLst/>
              <a:gdLst>
                <a:gd name="connsiteX0" fmla="*/ 0 w 1552308"/>
                <a:gd name="connsiteY0" fmla="*/ 122893 h 737345"/>
                <a:gd name="connsiteX1" fmla="*/ 122893 w 1552308"/>
                <a:gd name="connsiteY1" fmla="*/ 0 h 737345"/>
                <a:gd name="connsiteX2" fmla="*/ 1429415 w 1552308"/>
                <a:gd name="connsiteY2" fmla="*/ 0 h 737345"/>
                <a:gd name="connsiteX3" fmla="*/ 1552308 w 1552308"/>
                <a:gd name="connsiteY3" fmla="*/ 122893 h 737345"/>
                <a:gd name="connsiteX4" fmla="*/ 1552308 w 1552308"/>
                <a:gd name="connsiteY4" fmla="*/ 614452 h 737345"/>
                <a:gd name="connsiteX5" fmla="*/ 1429415 w 1552308"/>
                <a:gd name="connsiteY5" fmla="*/ 737345 h 737345"/>
                <a:gd name="connsiteX6" fmla="*/ 122893 w 1552308"/>
                <a:gd name="connsiteY6" fmla="*/ 737345 h 737345"/>
                <a:gd name="connsiteX7" fmla="*/ 0 w 1552308"/>
                <a:gd name="connsiteY7" fmla="*/ 614452 h 737345"/>
                <a:gd name="connsiteX8" fmla="*/ 0 w 1552308"/>
                <a:gd name="connsiteY8" fmla="*/ 122893 h 73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308" h="737345">
                  <a:moveTo>
                    <a:pt x="0" y="122893"/>
                  </a:moveTo>
                  <a:cubicBezTo>
                    <a:pt x="0" y="55021"/>
                    <a:pt x="55021" y="0"/>
                    <a:pt x="122893" y="0"/>
                  </a:cubicBezTo>
                  <a:lnTo>
                    <a:pt x="1429415" y="0"/>
                  </a:lnTo>
                  <a:cubicBezTo>
                    <a:pt x="1497287" y="0"/>
                    <a:pt x="1552308" y="55021"/>
                    <a:pt x="1552308" y="122893"/>
                  </a:cubicBezTo>
                  <a:lnTo>
                    <a:pt x="1552308" y="614452"/>
                  </a:lnTo>
                  <a:cubicBezTo>
                    <a:pt x="1552308" y="682324"/>
                    <a:pt x="1497287" y="737345"/>
                    <a:pt x="1429415" y="737345"/>
                  </a:cubicBezTo>
                  <a:lnTo>
                    <a:pt x="122893" y="737345"/>
                  </a:lnTo>
                  <a:cubicBezTo>
                    <a:pt x="55021" y="737345"/>
                    <a:pt x="0" y="682324"/>
                    <a:pt x="0" y="614452"/>
                  </a:cubicBezTo>
                  <a:lnTo>
                    <a:pt x="0" y="122893"/>
                  </a:lnTo>
                  <a:close/>
                </a:path>
              </a:pathLst>
            </a:custGeom>
            <a:solidFill>
              <a:schemeClr val="accent5">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714" tIns="81714" rIns="81714" bIns="81714" numCol="1" spcCol="1270" anchor="ctr" anchorCtr="0">
              <a:noAutofit/>
            </a:bodyPr>
            <a:lstStyle/>
            <a:p>
              <a:pPr marL="0" marR="0" lvl="0" indent="0" algn="ctr" defTabSz="533400" rtl="0" eaLnBrk="1" fontAlgn="auto" latinLnBrk="0" hangingPunct="1">
                <a:lnSpc>
                  <a:spcPct val="100000"/>
                </a:lnSpc>
                <a:spcBef>
                  <a:spcPts val="0"/>
                </a:spcBef>
                <a:spcAft>
                  <a:spcPts val="0"/>
                </a:spcAft>
                <a:buClrTx/>
                <a:buSzTx/>
                <a:buFontTx/>
                <a:buNone/>
                <a:defRPr/>
              </a:pPr>
              <a:r>
                <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rPr>
                <a:t>Production</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a:p>
              <a:pPr marL="0" marR="0" lvl="0" indent="0" algn="ctr" defTabSz="533400" rtl="0" eaLnBrk="1" fontAlgn="auto" latinLnBrk="0" hangingPunct="1">
                <a:lnSpc>
                  <a:spcPct val="100000"/>
                </a:lnSpc>
                <a:spcBef>
                  <a:spcPts val="0"/>
                </a:spcBef>
                <a:spcAft>
                  <a:spcPts val="600"/>
                </a:spcAft>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等线" panose="02010600030101010101" charset="-122"/>
                  <a:ea typeface="等线" panose="02010600030101010101" charset="-122"/>
                  <a:cs typeface="+mn-cs"/>
                </a:rPr>
                <a:t>制作</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p:txBody>
        </p:sp>
        <p:sp>
          <p:nvSpPr>
            <p:cNvPr id="34" name="Freeform 21"/>
            <p:cNvSpPr/>
            <p:nvPr/>
          </p:nvSpPr>
          <p:spPr>
            <a:xfrm>
              <a:off x="4870484" y="1233587"/>
              <a:ext cx="2470393" cy="1172445"/>
            </a:xfrm>
            <a:custGeom>
              <a:avLst/>
              <a:gdLst>
                <a:gd name="connsiteX0" fmla="*/ 0 w 1552308"/>
                <a:gd name="connsiteY0" fmla="*/ 122893 h 737345"/>
                <a:gd name="connsiteX1" fmla="*/ 122893 w 1552308"/>
                <a:gd name="connsiteY1" fmla="*/ 0 h 737345"/>
                <a:gd name="connsiteX2" fmla="*/ 1429415 w 1552308"/>
                <a:gd name="connsiteY2" fmla="*/ 0 h 737345"/>
                <a:gd name="connsiteX3" fmla="*/ 1552308 w 1552308"/>
                <a:gd name="connsiteY3" fmla="*/ 122893 h 737345"/>
                <a:gd name="connsiteX4" fmla="*/ 1552308 w 1552308"/>
                <a:gd name="connsiteY4" fmla="*/ 614452 h 737345"/>
                <a:gd name="connsiteX5" fmla="*/ 1429415 w 1552308"/>
                <a:gd name="connsiteY5" fmla="*/ 737345 h 737345"/>
                <a:gd name="connsiteX6" fmla="*/ 122893 w 1552308"/>
                <a:gd name="connsiteY6" fmla="*/ 737345 h 737345"/>
                <a:gd name="connsiteX7" fmla="*/ 0 w 1552308"/>
                <a:gd name="connsiteY7" fmla="*/ 614452 h 737345"/>
                <a:gd name="connsiteX8" fmla="*/ 0 w 1552308"/>
                <a:gd name="connsiteY8" fmla="*/ 122893 h 73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308" h="737345">
                  <a:moveTo>
                    <a:pt x="0" y="122893"/>
                  </a:moveTo>
                  <a:cubicBezTo>
                    <a:pt x="0" y="55021"/>
                    <a:pt x="55021" y="0"/>
                    <a:pt x="122893" y="0"/>
                  </a:cubicBezTo>
                  <a:lnTo>
                    <a:pt x="1429415" y="0"/>
                  </a:lnTo>
                  <a:cubicBezTo>
                    <a:pt x="1497287" y="0"/>
                    <a:pt x="1552308" y="55021"/>
                    <a:pt x="1552308" y="122893"/>
                  </a:cubicBezTo>
                  <a:lnTo>
                    <a:pt x="1552308" y="614452"/>
                  </a:lnTo>
                  <a:cubicBezTo>
                    <a:pt x="1552308" y="682324"/>
                    <a:pt x="1497287" y="737345"/>
                    <a:pt x="1429415" y="737345"/>
                  </a:cubicBezTo>
                  <a:lnTo>
                    <a:pt x="122893" y="737345"/>
                  </a:lnTo>
                  <a:cubicBezTo>
                    <a:pt x="55021" y="737345"/>
                    <a:pt x="0" y="682324"/>
                    <a:pt x="0" y="614452"/>
                  </a:cubicBezTo>
                  <a:lnTo>
                    <a:pt x="0" y="122893"/>
                  </a:lnTo>
                  <a:close/>
                </a:path>
              </a:pathLst>
            </a:custGeom>
            <a:solidFill>
              <a:srgbClr val="2EABB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714" tIns="81714" rIns="81714" bIns="81714" numCol="1" spcCol="1270" anchor="ctr" anchorCtr="0">
              <a:noAutofit/>
            </a:bodyPr>
            <a:lstStyle/>
            <a:p>
              <a:pPr marL="0" marR="0" lvl="0" indent="0" algn="ctr" defTabSz="533400" rtl="0" eaLnBrk="1" fontAlgn="auto" latinLnBrk="0" hangingPunct="1">
                <a:lnSpc>
                  <a:spcPct val="100000"/>
                </a:lnSpc>
                <a:spcBef>
                  <a:spcPts val="0"/>
                </a:spcBef>
                <a:spcAft>
                  <a:spcPts val="0"/>
                </a:spcAft>
                <a:buClrTx/>
                <a:buSzTx/>
                <a:buFontTx/>
                <a:buNone/>
                <a:defRPr/>
              </a:pPr>
              <a:r>
                <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rPr>
                <a:t>Publisher Checks</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a:p>
              <a:pPr marL="0" marR="0" lvl="0" indent="0" algn="ctr" defTabSz="533400" rtl="0" eaLnBrk="1" fontAlgn="auto" latinLnBrk="0" hangingPunct="1">
                <a:lnSpc>
                  <a:spcPct val="100000"/>
                </a:lnSpc>
                <a:spcBef>
                  <a:spcPts val="0"/>
                </a:spcBef>
                <a:spcAft>
                  <a:spcPts val="600"/>
                </a:spcAft>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等线" panose="02010600030101010101" charset="-122"/>
                  <a:ea typeface="等线" panose="02010600030101010101" charset="-122"/>
                  <a:cs typeface="+mn-cs"/>
                </a:rPr>
                <a:t>初步检查</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p:txBody>
        </p:sp>
        <p:sp>
          <p:nvSpPr>
            <p:cNvPr id="35" name="Freeform 22"/>
            <p:cNvSpPr/>
            <p:nvPr/>
          </p:nvSpPr>
          <p:spPr>
            <a:xfrm>
              <a:off x="7900236" y="1237785"/>
              <a:ext cx="2470393" cy="1172445"/>
            </a:xfrm>
            <a:custGeom>
              <a:avLst/>
              <a:gdLst>
                <a:gd name="connsiteX0" fmla="*/ 0 w 1552308"/>
                <a:gd name="connsiteY0" fmla="*/ 122893 h 737345"/>
                <a:gd name="connsiteX1" fmla="*/ 122893 w 1552308"/>
                <a:gd name="connsiteY1" fmla="*/ 0 h 737345"/>
                <a:gd name="connsiteX2" fmla="*/ 1429415 w 1552308"/>
                <a:gd name="connsiteY2" fmla="*/ 0 h 737345"/>
                <a:gd name="connsiteX3" fmla="*/ 1552308 w 1552308"/>
                <a:gd name="connsiteY3" fmla="*/ 122893 h 737345"/>
                <a:gd name="connsiteX4" fmla="*/ 1552308 w 1552308"/>
                <a:gd name="connsiteY4" fmla="*/ 614452 h 737345"/>
                <a:gd name="connsiteX5" fmla="*/ 1429415 w 1552308"/>
                <a:gd name="connsiteY5" fmla="*/ 737345 h 737345"/>
                <a:gd name="connsiteX6" fmla="*/ 122893 w 1552308"/>
                <a:gd name="connsiteY6" fmla="*/ 737345 h 737345"/>
                <a:gd name="connsiteX7" fmla="*/ 0 w 1552308"/>
                <a:gd name="connsiteY7" fmla="*/ 614452 h 737345"/>
                <a:gd name="connsiteX8" fmla="*/ 0 w 1552308"/>
                <a:gd name="connsiteY8" fmla="*/ 122893 h 73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308" h="737345">
                  <a:moveTo>
                    <a:pt x="0" y="122893"/>
                  </a:moveTo>
                  <a:cubicBezTo>
                    <a:pt x="0" y="55021"/>
                    <a:pt x="55021" y="0"/>
                    <a:pt x="122893" y="0"/>
                  </a:cubicBezTo>
                  <a:lnTo>
                    <a:pt x="1429415" y="0"/>
                  </a:lnTo>
                  <a:cubicBezTo>
                    <a:pt x="1497287" y="0"/>
                    <a:pt x="1552308" y="55021"/>
                    <a:pt x="1552308" y="122893"/>
                  </a:cubicBezTo>
                  <a:lnTo>
                    <a:pt x="1552308" y="614452"/>
                  </a:lnTo>
                  <a:cubicBezTo>
                    <a:pt x="1552308" y="682324"/>
                    <a:pt x="1497287" y="737345"/>
                    <a:pt x="1429415" y="737345"/>
                  </a:cubicBezTo>
                  <a:lnTo>
                    <a:pt x="122893" y="737345"/>
                  </a:lnTo>
                  <a:cubicBezTo>
                    <a:pt x="55021" y="737345"/>
                    <a:pt x="0" y="682324"/>
                    <a:pt x="0" y="614452"/>
                  </a:cubicBezTo>
                  <a:lnTo>
                    <a:pt x="0" y="122893"/>
                  </a:lnTo>
                  <a:close/>
                </a:path>
              </a:pathLst>
            </a:custGeom>
            <a:solidFill>
              <a:srgbClr val="45A19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714" tIns="81714" rIns="81714" bIns="81714" numCol="1" spcCol="1270" anchor="ctr" anchorCtr="0">
              <a:noAutofit/>
            </a:bodyPr>
            <a:lstStyle/>
            <a:p>
              <a:pPr marL="0" marR="0" lvl="0" indent="0" algn="ctr" defTabSz="533400" rtl="0" eaLnBrk="1" fontAlgn="auto" latinLnBrk="0" hangingPunct="1">
                <a:lnSpc>
                  <a:spcPct val="100000"/>
                </a:lnSpc>
                <a:spcBef>
                  <a:spcPts val="0"/>
                </a:spcBef>
                <a:spcAft>
                  <a:spcPts val="0"/>
                </a:spcAft>
                <a:buClrTx/>
                <a:buSzTx/>
                <a:buFontTx/>
                <a:buNone/>
                <a:defRPr/>
              </a:pPr>
              <a:r>
                <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rPr>
                <a:t>Editor Evaluates</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a:p>
              <a:pPr marL="0" marR="0" lvl="0" indent="0" algn="ctr" defTabSz="533400" rtl="0" eaLnBrk="1" fontAlgn="auto" latinLnBrk="0" hangingPunct="1">
                <a:lnSpc>
                  <a:spcPct val="100000"/>
                </a:lnSpc>
                <a:spcBef>
                  <a:spcPts val="0"/>
                </a:spcBef>
                <a:spcAft>
                  <a:spcPts val="600"/>
                </a:spcAft>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等线" panose="02010600030101010101" charset="-122"/>
                  <a:ea typeface="等线" panose="02010600030101010101" charset="-122"/>
                  <a:cs typeface="+mn-cs"/>
                </a:rPr>
                <a:t>主编初审</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p:txBody>
        </p:sp>
        <p:sp>
          <p:nvSpPr>
            <p:cNvPr id="38" name="Freeform 31"/>
            <p:cNvSpPr/>
            <p:nvPr/>
          </p:nvSpPr>
          <p:spPr>
            <a:xfrm>
              <a:off x="7889815" y="2582679"/>
              <a:ext cx="2470393" cy="1172445"/>
            </a:xfrm>
            <a:custGeom>
              <a:avLst/>
              <a:gdLst>
                <a:gd name="connsiteX0" fmla="*/ 0 w 1552308"/>
                <a:gd name="connsiteY0" fmla="*/ 122893 h 737345"/>
                <a:gd name="connsiteX1" fmla="*/ 122893 w 1552308"/>
                <a:gd name="connsiteY1" fmla="*/ 0 h 737345"/>
                <a:gd name="connsiteX2" fmla="*/ 1429415 w 1552308"/>
                <a:gd name="connsiteY2" fmla="*/ 0 h 737345"/>
                <a:gd name="connsiteX3" fmla="*/ 1552308 w 1552308"/>
                <a:gd name="connsiteY3" fmla="*/ 122893 h 737345"/>
                <a:gd name="connsiteX4" fmla="*/ 1552308 w 1552308"/>
                <a:gd name="connsiteY4" fmla="*/ 614452 h 737345"/>
                <a:gd name="connsiteX5" fmla="*/ 1429415 w 1552308"/>
                <a:gd name="connsiteY5" fmla="*/ 737345 h 737345"/>
                <a:gd name="connsiteX6" fmla="*/ 122893 w 1552308"/>
                <a:gd name="connsiteY6" fmla="*/ 737345 h 737345"/>
                <a:gd name="connsiteX7" fmla="*/ 0 w 1552308"/>
                <a:gd name="connsiteY7" fmla="*/ 614452 h 737345"/>
                <a:gd name="connsiteX8" fmla="*/ 0 w 1552308"/>
                <a:gd name="connsiteY8" fmla="*/ 122893 h 73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308" h="737345">
                  <a:moveTo>
                    <a:pt x="0" y="122893"/>
                  </a:moveTo>
                  <a:cubicBezTo>
                    <a:pt x="0" y="55021"/>
                    <a:pt x="55021" y="0"/>
                    <a:pt x="122893" y="0"/>
                  </a:cubicBezTo>
                  <a:lnTo>
                    <a:pt x="1429415" y="0"/>
                  </a:lnTo>
                  <a:cubicBezTo>
                    <a:pt x="1497287" y="0"/>
                    <a:pt x="1552308" y="55021"/>
                    <a:pt x="1552308" y="122893"/>
                  </a:cubicBezTo>
                  <a:lnTo>
                    <a:pt x="1552308" y="614452"/>
                  </a:lnTo>
                  <a:cubicBezTo>
                    <a:pt x="1552308" y="682324"/>
                    <a:pt x="1497287" y="737345"/>
                    <a:pt x="1429415" y="737345"/>
                  </a:cubicBezTo>
                  <a:lnTo>
                    <a:pt x="122893" y="737345"/>
                  </a:lnTo>
                  <a:cubicBezTo>
                    <a:pt x="55021" y="737345"/>
                    <a:pt x="0" y="682324"/>
                    <a:pt x="0" y="614452"/>
                  </a:cubicBezTo>
                  <a:lnTo>
                    <a:pt x="0" y="122893"/>
                  </a:lnTo>
                  <a:close/>
                </a:path>
              </a:pathLst>
            </a:custGeom>
            <a:solidFill>
              <a:srgbClr val="077E8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714" tIns="81714" rIns="81714" bIns="81714" numCol="1" spcCol="1270" anchor="ctr" anchorCtr="0">
              <a:noAutofit/>
            </a:bodyPr>
            <a:lstStyle/>
            <a:p>
              <a:pPr marL="0" marR="0" lvl="0" indent="0" algn="ctr" defTabSz="533400" rtl="0" eaLnBrk="1" fontAlgn="auto" latinLnBrk="0" hangingPunct="1">
                <a:lnSpc>
                  <a:spcPct val="100000"/>
                </a:lnSpc>
                <a:spcBef>
                  <a:spcPts val="0"/>
                </a:spcBef>
                <a:spcAft>
                  <a:spcPts val="0"/>
                </a:spcAft>
                <a:buClrTx/>
                <a:buSzTx/>
                <a:buFontTx/>
                <a:buNone/>
                <a:defRPr/>
              </a:pPr>
              <a:r>
                <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rPr>
                <a:t>Peer Review </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a:p>
              <a:pPr marL="0" marR="0" lvl="0" indent="0" algn="ctr" defTabSz="533400" rtl="0" eaLnBrk="1" fontAlgn="auto" latinLnBrk="0" hangingPunct="1">
                <a:lnSpc>
                  <a:spcPct val="100000"/>
                </a:lnSpc>
                <a:spcBef>
                  <a:spcPts val="0"/>
                </a:spcBef>
                <a:spcAft>
                  <a:spcPts val="60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rPr>
                <a:t>同行评审</a:t>
              </a:r>
              <a:endParaRPr kumimoji="0" lang="en-GB" sz="1600" b="1" i="0" u="none" strike="noStrike" kern="1200" cap="none" spc="0" normalizeH="0" baseline="0" noProof="0" dirty="0">
                <a:ln>
                  <a:noFill/>
                </a:ln>
                <a:solidFill>
                  <a:prstClr val="white"/>
                </a:solidFill>
                <a:effectLst/>
                <a:uLnTx/>
                <a:uFillTx/>
                <a:latin typeface="等线" panose="02010600030101010101" charset="-122"/>
                <a:ea typeface="+mn-ea"/>
                <a:cs typeface="+mn-cs"/>
              </a:endParaRPr>
            </a:p>
          </p:txBody>
        </p:sp>
        <p:sp>
          <p:nvSpPr>
            <p:cNvPr id="39" name="Freeform 32"/>
            <p:cNvSpPr/>
            <p:nvPr/>
          </p:nvSpPr>
          <p:spPr>
            <a:xfrm>
              <a:off x="4853452" y="2574283"/>
              <a:ext cx="2470393" cy="1172445"/>
            </a:xfrm>
            <a:custGeom>
              <a:avLst/>
              <a:gdLst>
                <a:gd name="connsiteX0" fmla="*/ 0 w 1552308"/>
                <a:gd name="connsiteY0" fmla="*/ 122893 h 737345"/>
                <a:gd name="connsiteX1" fmla="*/ 122893 w 1552308"/>
                <a:gd name="connsiteY1" fmla="*/ 0 h 737345"/>
                <a:gd name="connsiteX2" fmla="*/ 1429415 w 1552308"/>
                <a:gd name="connsiteY2" fmla="*/ 0 h 737345"/>
                <a:gd name="connsiteX3" fmla="*/ 1552308 w 1552308"/>
                <a:gd name="connsiteY3" fmla="*/ 122893 h 737345"/>
                <a:gd name="connsiteX4" fmla="*/ 1552308 w 1552308"/>
                <a:gd name="connsiteY4" fmla="*/ 614452 h 737345"/>
                <a:gd name="connsiteX5" fmla="*/ 1429415 w 1552308"/>
                <a:gd name="connsiteY5" fmla="*/ 737345 h 737345"/>
                <a:gd name="connsiteX6" fmla="*/ 122893 w 1552308"/>
                <a:gd name="connsiteY6" fmla="*/ 737345 h 737345"/>
                <a:gd name="connsiteX7" fmla="*/ 0 w 1552308"/>
                <a:gd name="connsiteY7" fmla="*/ 614452 h 737345"/>
                <a:gd name="connsiteX8" fmla="*/ 0 w 1552308"/>
                <a:gd name="connsiteY8" fmla="*/ 122893 h 737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2308" h="737345">
                  <a:moveTo>
                    <a:pt x="0" y="122893"/>
                  </a:moveTo>
                  <a:cubicBezTo>
                    <a:pt x="0" y="55021"/>
                    <a:pt x="55021" y="0"/>
                    <a:pt x="122893" y="0"/>
                  </a:cubicBezTo>
                  <a:lnTo>
                    <a:pt x="1429415" y="0"/>
                  </a:lnTo>
                  <a:cubicBezTo>
                    <a:pt x="1497287" y="0"/>
                    <a:pt x="1552308" y="55021"/>
                    <a:pt x="1552308" y="122893"/>
                  </a:cubicBezTo>
                  <a:lnTo>
                    <a:pt x="1552308" y="614452"/>
                  </a:lnTo>
                  <a:cubicBezTo>
                    <a:pt x="1552308" y="682324"/>
                    <a:pt x="1497287" y="737345"/>
                    <a:pt x="1429415" y="737345"/>
                  </a:cubicBezTo>
                  <a:lnTo>
                    <a:pt x="122893" y="737345"/>
                  </a:lnTo>
                  <a:cubicBezTo>
                    <a:pt x="55021" y="737345"/>
                    <a:pt x="0" y="682324"/>
                    <a:pt x="0" y="614452"/>
                  </a:cubicBezTo>
                  <a:lnTo>
                    <a:pt x="0" y="122893"/>
                  </a:lnTo>
                  <a:close/>
                </a:path>
              </a:pathLst>
            </a:custGeom>
            <a:solidFill>
              <a:srgbClr val="45A19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714" tIns="81714" rIns="81714" bIns="81714" numCol="1" spcCol="1270" anchor="ctr" anchorCtr="0">
              <a:noAutofit/>
            </a:bodyPr>
            <a:lstStyle/>
            <a:p>
              <a:pPr marL="0" marR="0" lvl="0" indent="0" algn="ctr" defTabSz="533400" rtl="0" eaLnBrk="1" fontAlgn="auto" latinLnBrk="0" hangingPunct="1">
                <a:lnSpc>
                  <a:spcPct val="100000"/>
                </a:lnSpc>
                <a:spcBef>
                  <a:spcPts val="0"/>
                </a:spcBef>
                <a:spcAft>
                  <a:spcPts val="0"/>
                </a:spcAft>
                <a:buClrTx/>
                <a:buSzTx/>
                <a:buFontTx/>
                <a:buNone/>
                <a:defRPr/>
              </a:pPr>
              <a:r>
                <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rPr>
                <a:t>Editor Decision</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a:p>
              <a:pPr marL="0" marR="0" lvl="0" indent="0" algn="ctr" defTabSz="533400" rtl="0" eaLnBrk="1" fontAlgn="auto" latinLnBrk="0" hangingPunct="1">
                <a:lnSpc>
                  <a:spcPct val="100000"/>
                </a:lnSpc>
                <a:spcBef>
                  <a:spcPts val="0"/>
                </a:spcBef>
                <a:spcAft>
                  <a:spcPts val="600"/>
                </a:spcAft>
                <a:buClrTx/>
                <a:buSzTx/>
                <a:buFontTx/>
                <a:buNone/>
                <a:defRPr/>
              </a:pPr>
              <a:r>
                <a:rPr kumimoji="0" lang="zh-CN" altLang="en-US" sz="1600" b="1" i="0" u="none" strike="noStrike" kern="1200" cap="none" spc="0" normalizeH="0" baseline="0" noProof="0" dirty="0">
                  <a:ln>
                    <a:noFill/>
                  </a:ln>
                  <a:solidFill>
                    <a:srgbClr val="FFFFFF"/>
                  </a:solidFill>
                  <a:effectLst/>
                  <a:uLnTx/>
                  <a:uFillTx/>
                  <a:latin typeface="等线" panose="02010600030101010101" charset="-122"/>
                  <a:ea typeface="等线" panose="02010600030101010101" charset="-122"/>
                  <a:cs typeface="+mn-cs"/>
                </a:rPr>
                <a:t>主编决定</a:t>
              </a:r>
              <a:endParaRPr kumimoji="0" lang="en-GB" sz="1600" b="1" i="0" u="none" strike="noStrike" kern="1200" cap="none" spc="0" normalizeH="0" baseline="0" noProof="0" dirty="0">
                <a:ln>
                  <a:noFill/>
                </a:ln>
                <a:solidFill>
                  <a:srgbClr val="FFFFFF"/>
                </a:solidFill>
                <a:effectLst/>
                <a:uLnTx/>
                <a:uFillTx/>
                <a:latin typeface="等线" panose="02010600030101010101" charset="-122"/>
                <a:ea typeface="+mn-ea"/>
                <a:cs typeface="+mn-cs"/>
              </a:endParaRP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990598" y="428443"/>
            <a:ext cx="10515600" cy="753460"/>
          </a:xfrm>
        </p:spPr>
        <p:txBody>
          <a:bodyPr>
            <a:noAutofit/>
          </a:bodyPr>
          <a:lstStyle/>
          <a:p>
            <a:pPr eaLnBrk="1" hangingPunct="1">
              <a:lnSpc>
                <a:spcPct val="100000"/>
              </a:lnSpc>
              <a:spcBef>
                <a:spcPct val="20000"/>
              </a:spcBef>
              <a:buClrTx/>
              <a:buFontTx/>
              <a:buNone/>
              <a:defRPr/>
            </a:pPr>
            <a:r>
              <a:rPr lang="zh-CN" altLang="en-US" sz="2800" b="1" dirty="0">
                <a:latin typeface="微软雅黑" panose="020B0503020204020204" pitchFamily="34" charset="-122"/>
              </a:rPr>
              <a:t>如何应对审稿意见？</a:t>
            </a:r>
            <a:r>
              <a:rPr lang="en-US" altLang="zh-CN" sz="1600" b="1" dirty="0">
                <a:latin typeface="微软雅黑" panose="020B0503020204020204" pitchFamily="34" charset="-122"/>
              </a:rPr>
              <a:t>——</a:t>
            </a:r>
            <a:r>
              <a:rPr lang="zh-CN" altLang="en-US" sz="1600" b="1" dirty="0">
                <a:latin typeface="微软雅黑" panose="020B0503020204020204" pitchFamily="34" charset="-122"/>
              </a:rPr>
              <a:t>樊振佳 教授，南开大学，</a:t>
            </a:r>
            <a:r>
              <a:rPr lang="en-US" altLang="zh-CN" sz="1600" b="1" dirty="0">
                <a:latin typeface="微软雅黑" panose="020B0503020204020204" pitchFamily="34" charset="-122"/>
              </a:rPr>
              <a:t>Emerald SSCI </a:t>
            </a:r>
            <a:r>
              <a:rPr lang="zh-CN" altLang="en-US" sz="1600" b="1" dirty="0">
                <a:latin typeface="微软雅黑" panose="020B0503020204020204" pitchFamily="34" charset="-122"/>
              </a:rPr>
              <a:t>期刊编委</a:t>
            </a:r>
            <a:endParaRPr lang="en-US" altLang="zh-CN" sz="2800" b="1" dirty="0">
              <a:latin typeface="微软雅黑" panose="020B0503020204020204" pitchFamily="34" charset="-122"/>
            </a:endParaRPr>
          </a:p>
        </p:txBody>
      </p:sp>
      <p:sp>
        <p:nvSpPr>
          <p:cNvPr id="5" name="文本框 4"/>
          <p:cNvSpPr txBox="1"/>
          <p:nvPr/>
        </p:nvSpPr>
        <p:spPr>
          <a:xfrm>
            <a:off x="1475013" y="1371181"/>
            <a:ext cx="7070270" cy="40011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kumimoji="0" lang="en-US" altLang="zh-CN" sz="2000" b="1" i="0" u="none" strike="noStrike" kern="120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cs typeface="+mn-cs"/>
              </a:rPr>
              <a:t>Minor Changes</a:t>
            </a:r>
            <a:endParaRPr kumimoji="0" lang="zh-CN" altLang="en-US" sz="2000" b="1" i="0" u="none" strike="noStrike" kern="120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cs typeface="+mn-cs"/>
            </a:endParaRPr>
          </a:p>
        </p:txBody>
      </p:sp>
      <p:sp>
        <p:nvSpPr>
          <p:cNvPr id="7" name="文本框 6"/>
          <p:cNvSpPr txBox="1"/>
          <p:nvPr/>
        </p:nvSpPr>
        <p:spPr>
          <a:xfrm>
            <a:off x="1431472" y="1834677"/>
            <a:ext cx="8104414" cy="1156855"/>
          </a:xfrm>
          <a:prstGeom prst="rect">
            <a:avLst/>
          </a:prstGeom>
          <a:noFill/>
        </p:spPr>
        <p:txBody>
          <a:bodyPr wrap="square" rtlCol="0">
            <a:spAutoFit/>
          </a:bodyPr>
          <a:lstStyle/>
          <a:p>
            <a:pPr marL="400050" marR="0" lvl="0" indent="-400050" algn="l" defTabSz="914400" rtl="0" eaLnBrk="1" fontAlgn="auto" latinLnBrk="0" hangingPunct="1">
              <a:lnSpc>
                <a:spcPct val="150000"/>
              </a:lnSpc>
              <a:spcBef>
                <a:spcPts val="0"/>
              </a:spcBef>
              <a:spcAft>
                <a:spcPts val="0"/>
              </a:spcAft>
              <a:buClrTx/>
              <a:buSzTx/>
              <a:buFont typeface="+mj-lt"/>
              <a:buAutoNum type="romanUcPeriod"/>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论文无硬伤、成功发文几率大；</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400050" marR="0" lvl="0" indent="-400050" algn="l" defTabSz="914400" rtl="0" eaLnBrk="1" fontAlgn="auto" latinLnBrk="0" hangingPunct="1">
              <a:lnSpc>
                <a:spcPct val="150000"/>
              </a:lnSpc>
              <a:spcBef>
                <a:spcPts val="0"/>
              </a:spcBef>
              <a:spcAft>
                <a:spcPts val="0"/>
              </a:spcAft>
              <a:buClrTx/>
              <a:buSzTx/>
              <a:buFont typeface="+mj-lt"/>
              <a:buAutoNum type="romanUcPeriod"/>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建议：因审稿人的细节意见无法面面俱到，作者最好</a:t>
            </a:r>
            <a:r>
              <a:rPr kumimoji="0" lang="zh-CN" altLang="en-US" sz="1600" b="1" i="0" u="none" strike="noStrike" kern="1200" cap="none" spc="0" normalizeH="0" baseline="0" noProof="0" dirty="0">
                <a:ln>
                  <a:noFill/>
                </a:ln>
                <a:solidFill>
                  <a:srgbClr val="00CC00"/>
                </a:solidFill>
                <a:effectLst/>
                <a:uLnTx/>
                <a:uFillTx/>
                <a:latin typeface="微软雅黑" panose="020B0503020204020204" pitchFamily="34" charset="-122"/>
                <a:ea typeface="微软雅黑" panose="020B0503020204020204" pitchFamily="34" charset="-122"/>
                <a:cs typeface="+mn-cs"/>
              </a:rPr>
              <a:t>通读全文</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，确保没有其他类似的细节问题。</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1475013" y="3319441"/>
            <a:ext cx="3254828" cy="40011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Ø"/>
              <a:defRPr/>
            </a:pPr>
            <a:r>
              <a:rPr kumimoji="0" lang="en-US" altLang="zh-CN" sz="2000" b="1" i="0" u="none" strike="noStrike" kern="120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cs typeface="+mn-cs"/>
              </a:rPr>
              <a:t>Major Changes</a:t>
            </a:r>
            <a:endParaRPr kumimoji="0" lang="zh-CN" altLang="en-US" sz="2000" b="1" i="0" u="none" strike="noStrike" kern="1200" cap="none" spc="0" normalizeH="0" baseline="0" noProof="0" dirty="0">
              <a:ln>
                <a:noFill/>
              </a:ln>
              <a:solidFill>
                <a:srgbClr val="4472C4"/>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p:cNvSpPr txBox="1"/>
          <p:nvPr/>
        </p:nvSpPr>
        <p:spPr>
          <a:xfrm>
            <a:off x="1387929" y="3866469"/>
            <a:ext cx="9100457" cy="1895519"/>
          </a:xfrm>
          <a:prstGeom prst="rect">
            <a:avLst/>
          </a:prstGeom>
          <a:noFill/>
        </p:spPr>
        <p:txBody>
          <a:bodyPr wrap="square" rtlCol="0">
            <a:spAutoFit/>
          </a:bodyPr>
          <a:lstStyle/>
          <a:p>
            <a:pPr marL="400050" marR="0" lvl="0" indent="-400050" algn="l" defTabSz="914400" rtl="0" eaLnBrk="1" fontAlgn="auto" latinLnBrk="0" hangingPunct="1">
              <a:lnSpc>
                <a:spcPct val="150000"/>
              </a:lnSpc>
              <a:spcBef>
                <a:spcPts val="0"/>
              </a:spcBef>
              <a:spcAft>
                <a:spcPts val="0"/>
              </a:spcAft>
              <a:buClrTx/>
              <a:buSzTx/>
              <a:buFont typeface="+mj-lt"/>
              <a:buAutoNum type="romanUcPeriod"/>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发文存在不确定性，可能二修、三修、甚至多轮修改后依然被拒稿；</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400050" marR="0" lvl="0" indent="-400050" algn="l" defTabSz="914400" rtl="0" eaLnBrk="1" fontAlgn="auto" latinLnBrk="0" hangingPunct="1">
              <a:lnSpc>
                <a:spcPct val="150000"/>
              </a:lnSpc>
              <a:spcBef>
                <a:spcPts val="0"/>
              </a:spcBef>
              <a:spcAft>
                <a:spcPts val="0"/>
              </a:spcAft>
              <a:buClrTx/>
              <a:buSzTx/>
              <a:buFont typeface="+mj-lt"/>
              <a:buAutoNum type="romanUcPeriod"/>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建议：重新思考审稿人给出意见的原因：</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1314450" marR="0" lvl="2" indent="-400050" algn="l" defTabSz="914400" rtl="0" eaLnBrk="1" fontAlgn="auto" latinLnBrk="0" hangingPunct="1">
              <a:lnSpc>
                <a:spcPct val="150000"/>
              </a:lnSpc>
              <a:spcBef>
                <a:spcPts val="0"/>
              </a:spcBef>
              <a:spcAft>
                <a:spcPts val="0"/>
              </a:spcAft>
              <a:buClrTx/>
              <a:buSzTx/>
              <a:buFont typeface="+mj-lt"/>
              <a:buAutoNum type="alphaLcPeriod"/>
              <a:defRPr/>
            </a:pPr>
            <a:r>
              <a:rPr kumimoji="0" lang="zh-CN" altLang="en-US" sz="1600" b="1" i="0" u="none" strike="noStrike" kern="1200" cap="none" spc="0" normalizeH="0" baseline="0" noProof="0" dirty="0">
                <a:ln>
                  <a:noFill/>
                </a:ln>
                <a:solidFill>
                  <a:srgbClr val="00CC00"/>
                </a:solidFill>
                <a:effectLst/>
                <a:uLnTx/>
                <a:uFillTx/>
                <a:latin typeface="微软雅黑" panose="020B0503020204020204" pitchFamily="34" charset="-122"/>
                <a:ea typeface="微软雅黑" panose="020B0503020204020204" pitchFamily="34" charset="-122"/>
                <a:cs typeface="+mn-cs"/>
              </a:rPr>
              <a:t>梳理原有研究</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，查明是哪个环节出了问题；</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1314450" marR="0" lvl="2" indent="-400050" algn="l" defTabSz="914400" rtl="0" eaLnBrk="1" fontAlgn="auto" latinLnBrk="0" hangingPunct="1">
              <a:lnSpc>
                <a:spcPct val="150000"/>
              </a:lnSpc>
              <a:spcBef>
                <a:spcPts val="0"/>
              </a:spcBef>
              <a:spcAft>
                <a:spcPts val="0"/>
              </a:spcAft>
              <a:buClrTx/>
              <a:buSzTx/>
              <a:buFont typeface="+mj-lt"/>
              <a:buAutoNum type="alphaLcPeriod"/>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若无明显问题，则是否只是与审稿人有</a:t>
            </a:r>
            <a:r>
              <a:rPr kumimoji="0" lang="zh-CN" altLang="en-US" sz="1600" b="1" i="0" u="none" strike="noStrike" kern="1200" cap="none" spc="0" normalizeH="0" baseline="0" noProof="0" dirty="0">
                <a:ln>
                  <a:noFill/>
                </a:ln>
                <a:solidFill>
                  <a:srgbClr val="00CC00"/>
                </a:solidFill>
                <a:effectLst/>
                <a:uLnTx/>
                <a:uFillTx/>
                <a:latin typeface="微软雅黑" panose="020B0503020204020204" pitchFamily="34" charset="-122"/>
                <a:ea typeface="微软雅黑" panose="020B0503020204020204" pitchFamily="34" charset="-122"/>
                <a:cs typeface="+mn-cs"/>
              </a:rPr>
              <a:t>观点冲突</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914400" marR="0" lvl="2" indent="0" algn="l"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大胆向主编提出</a:t>
            </a:r>
            <a:r>
              <a:rPr kumimoji="0" lang="zh-CN" altLang="en-US" sz="1600" b="1" i="0" u="none" strike="noStrike" kern="1200" cap="none" spc="0" normalizeH="0" baseline="0" noProof="0" dirty="0">
                <a:ln>
                  <a:noFill/>
                </a:ln>
                <a:solidFill>
                  <a:srgbClr val="00CC00"/>
                </a:solidFill>
                <a:effectLst/>
                <a:uLnTx/>
                <a:uFillTx/>
                <a:latin typeface="微软雅黑" panose="020B0503020204020204" pitchFamily="34" charset="-122"/>
                <a:ea typeface="微软雅黑" panose="020B0503020204020204" pitchFamily="34" charset="-122"/>
                <a:cs typeface="+mn-cs"/>
              </a:rPr>
              <a:t>质疑</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、对部分建议予以</a:t>
            </a:r>
            <a:r>
              <a:rPr kumimoji="0" lang="zh-CN" altLang="en-US" sz="1600" b="1" i="0" u="none" strike="noStrike" kern="1200" cap="none" spc="0" normalizeH="0" baseline="0" noProof="0" dirty="0">
                <a:ln>
                  <a:noFill/>
                </a:ln>
                <a:solidFill>
                  <a:srgbClr val="00CC00"/>
                </a:solidFill>
                <a:effectLst/>
                <a:uLnTx/>
                <a:uFillTx/>
                <a:latin typeface="微软雅黑" panose="020B0503020204020204" pitchFamily="34" charset="-122"/>
                <a:ea typeface="微软雅黑" panose="020B0503020204020204" pitchFamily="34" charset="-122"/>
                <a:cs typeface="+mn-cs"/>
              </a:rPr>
              <a:t>驳回</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、或申请</a:t>
            </a:r>
            <a:r>
              <a:rPr kumimoji="0" lang="zh-CN" altLang="en-US" sz="1600" b="1" i="0" u="none" strike="noStrike" kern="1200" cap="none" spc="0" normalizeH="0" baseline="0" noProof="0" dirty="0">
                <a:ln>
                  <a:noFill/>
                </a:ln>
                <a:solidFill>
                  <a:srgbClr val="00CC00"/>
                </a:solidFill>
                <a:effectLst/>
                <a:uLnTx/>
                <a:uFillTx/>
                <a:latin typeface="微软雅黑" panose="020B0503020204020204" pitchFamily="34" charset="-122"/>
                <a:ea typeface="微软雅黑" panose="020B0503020204020204" pitchFamily="34" charset="-122"/>
                <a:cs typeface="+mn-cs"/>
              </a:rPr>
              <a:t>更换</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审稿人。</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19" name="图形 18" descr="带齿轮的头部 轮廓"/>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flipH="1">
            <a:off x="9830969" y="557508"/>
            <a:ext cx="1772035" cy="1772035"/>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14433" y="555762"/>
            <a:ext cx="10515600" cy="753460"/>
          </a:xfrm>
        </p:spPr>
        <p:txBody>
          <a:bodyPr/>
          <a:lstStyle/>
          <a:p>
            <a:r>
              <a:rPr lang="zh-CN" altLang="en-US" dirty="0"/>
              <a:t>国际期刊投稿 </a:t>
            </a:r>
            <a:r>
              <a:rPr lang="en-US" altLang="zh-CN" dirty="0"/>
              <a:t>—— </a:t>
            </a:r>
            <a:r>
              <a:rPr lang="en-GB" altLang="zh-CN" dirty="0"/>
              <a:t>Revision Notes</a:t>
            </a:r>
            <a:endParaRPr lang="zh-CN" altLang="en-US" dirty="0"/>
          </a:p>
        </p:txBody>
      </p:sp>
      <p:pic>
        <p:nvPicPr>
          <p:cNvPr id="20" name="图片 19"/>
          <p:cNvPicPr>
            <a:picLocks noChangeAspect="1"/>
          </p:cNvPicPr>
          <p:nvPr/>
        </p:nvPicPr>
        <p:blipFill>
          <a:blip r:embed="rId1"/>
          <a:stretch>
            <a:fillRect/>
          </a:stretch>
        </p:blipFill>
        <p:spPr>
          <a:xfrm>
            <a:off x="798926" y="1443562"/>
            <a:ext cx="10706633" cy="5223367"/>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544236"/>
            <a:ext cx="10515600" cy="753460"/>
          </a:xfrm>
        </p:spPr>
        <p:txBody>
          <a:bodyPr/>
          <a:lstStyle/>
          <a:p>
            <a:r>
              <a:rPr lang="zh-CN" altLang="en-US" dirty="0"/>
              <a:t>知而不易的常见现象</a:t>
            </a:r>
            <a:endParaRPr lang="zh-CN" altLang="en-US" dirty="0"/>
          </a:p>
        </p:txBody>
      </p:sp>
      <p:sp>
        <p:nvSpPr>
          <p:cNvPr id="3" name="内容占位符 2"/>
          <p:cNvSpPr>
            <a:spLocks noGrp="1"/>
          </p:cNvSpPr>
          <p:nvPr>
            <p:ph idx="1"/>
          </p:nvPr>
        </p:nvSpPr>
        <p:spPr>
          <a:xfrm>
            <a:off x="838200" y="1574276"/>
            <a:ext cx="4959285" cy="4602688"/>
          </a:xfrm>
        </p:spPr>
        <p:txBody>
          <a:bodyPr>
            <a:normAutofit/>
          </a:bodyPr>
          <a:lstStyle/>
          <a:p>
            <a:pPr>
              <a:lnSpc>
                <a:spcPct val="100000"/>
              </a:lnSpc>
            </a:pPr>
            <a:r>
              <a:rPr lang="zh-CN" altLang="en-US" dirty="0"/>
              <a:t>不严格遵守投稿指南，如字数超限等</a:t>
            </a:r>
            <a:endParaRPr lang="zh-CN" altLang="en-US" dirty="0"/>
          </a:p>
          <a:p>
            <a:pPr>
              <a:lnSpc>
                <a:spcPct val="100000"/>
              </a:lnSpc>
            </a:pPr>
            <a:r>
              <a:rPr lang="en-GB" altLang="zh-CN" dirty="0">
                <a:solidFill>
                  <a:schemeClr val="accent2"/>
                </a:solidFill>
              </a:rPr>
              <a:t>Solution</a:t>
            </a:r>
            <a:r>
              <a:rPr lang="zh-CN" altLang="en-GB" dirty="0">
                <a:solidFill>
                  <a:schemeClr val="accent2"/>
                </a:solidFill>
              </a:rPr>
              <a:t>：</a:t>
            </a:r>
            <a:r>
              <a:rPr lang="zh-CN" altLang="en-US" dirty="0">
                <a:solidFill>
                  <a:schemeClr val="accent2"/>
                </a:solidFill>
              </a:rPr>
              <a:t>仔细阅读每本期刊的</a:t>
            </a:r>
            <a:r>
              <a:rPr lang="en-GB" altLang="zh-CN" dirty="0">
                <a:solidFill>
                  <a:schemeClr val="accent2"/>
                </a:solidFill>
              </a:rPr>
              <a:t>Author Guideline</a:t>
            </a:r>
            <a:endParaRPr lang="en-GB" altLang="zh-CN" dirty="0"/>
          </a:p>
          <a:p>
            <a:pPr>
              <a:lnSpc>
                <a:spcPct val="100000"/>
              </a:lnSpc>
              <a:spcBef>
                <a:spcPts val="3000"/>
              </a:spcBef>
            </a:pPr>
            <a:r>
              <a:rPr lang="zh-CN" altLang="en-US" dirty="0"/>
              <a:t>论文内容与期刊内容方向不符</a:t>
            </a:r>
            <a:endParaRPr lang="zh-CN" altLang="en-US" dirty="0"/>
          </a:p>
          <a:p>
            <a:pPr>
              <a:lnSpc>
                <a:spcPct val="100000"/>
              </a:lnSpc>
            </a:pPr>
            <a:r>
              <a:rPr lang="en-GB" altLang="zh-CN" dirty="0">
                <a:solidFill>
                  <a:schemeClr val="accent2"/>
                </a:solidFill>
              </a:rPr>
              <a:t>Solution</a:t>
            </a:r>
            <a:r>
              <a:rPr lang="zh-CN" altLang="en-GB" dirty="0">
                <a:solidFill>
                  <a:schemeClr val="accent2"/>
                </a:solidFill>
              </a:rPr>
              <a:t>：</a:t>
            </a:r>
            <a:r>
              <a:rPr lang="zh-CN" altLang="en-US" dirty="0">
                <a:solidFill>
                  <a:schemeClr val="accent2"/>
                </a:solidFill>
              </a:rPr>
              <a:t>投稿前先将摘要发给期刊主编，如方向不符，另择期刊投稿</a:t>
            </a:r>
            <a:endParaRPr lang="zh-CN" altLang="en-US" dirty="0"/>
          </a:p>
          <a:p>
            <a:pPr>
              <a:lnSpc>
                <a:spcPct val="100000"/>
              </a:lnSpc>
              <a:spcBef>
                <a:spcPts val="3000"/>
              </a:spcBef>
            </a:pPr>
            <a:r>
              <a:rPr lang="zh-CN" altLang="en-US" dirty="0"/>
              <a:t>英语语法、词句错误较多</a:t>
            </a:r>
            <a:endParaRPr lang="zh-CN" altLang="en-US" dirty="0"/>
          </a:p>
          <a:p>
            <a:pPr>
              <a:lnSpc>
                <a:spcPct val="100000"/>
              </a:lnSpc>
            </a:pPr>
            <a:r>
              <a:rPr lang="en-GB" altLang="zh-CN" dirty="0">
                <a:solidFill>
                  <a:schemeClr val="accent2"/>
                </a:solidFill>
              </a:rPr>
              <a:t>Solution</a:t>
            </a:r>
            <a:r>
              <a:rPr lang="zh-CN" altLang="en-GB" dirty="0">
                <a:solidFill>
                  <a:schemeClr val="accent2"/>
                </a:solidFill>
              </a:rPr>
              <a:t>：</a:t>
            </a:r>
            <a:r>
              <a:rPr lang="zh-CN" altLang="en-US" dirty="0">
                <a:solidFill>
                  <a:schemeClr val="accent2"/>
                </a:solidFill>
              </a:rPr>
              <a:t>寻求合作作者或专业的第三方做</a:t>
            </a:r>
            <a:r>
              <a:rPr lang="en-GB" altLang="zh-CN" dirty="0">
                <a:solidFill>
                  <a:schemeClr val="accent2"/>
                </a:solidFill>
              </a:rPr>
              <a:t>Subediting</a:t>
            </a:r>
            <a:endParaRPr lang="en-GB" altLang="zh-CN" dirty="0">
              <a:solidFill>
                <a:schemeClr val="accent2"/>
              </a:solidFill>
            </a:endParaRPr>
          </a:p>
          <a:p>
            <a:pPr>
              <a:lnSpc>
                <a:spcPct val="100000"/>
              </a:lnSpc>
            </a:pPr>
            <a:endParaRPr lang="zh-CN" altLang="en-US" dirty="0"/>
          </a:p>
        </p:txBody>
      </p:sp>
      <p:pic>
        <p:nvPicPr>
          <p:cNvPr id="5" name="图片 4"/>
          <p:cNvPicPr>
            <a:picLocks noChangeAspect="1"/>
          </p:cNvPicPr>
          <p:nvPr/>
        </p:nvPicPr>
        <p:blipFill>
          <a:blip r:embed="rId1"/>
          <a:stretch>
            <a:fillRect/>
          </a:stretch>
        </p:blipFill>
        <p:spPr>
          <a:xfrm>
            <a:off x="5916891" y="1730865"/>
            <a:ext cx="5793303" cy="385923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
        <p:cNvGrpSpPr/>
        <p:nvPr/>
      </p:nvGrpSpPr>
      <p:grpSpPr>
        <a:xfrm>
          <a:off x="0" y="0"/>
          <a:ext cx="0" cy="0"/>
          <a:chOff x="0" y="0"/>
          <a:chExt cx="0" cy="0"/>
        </a:xfrm>
      </p:grpSpPr>
      <p:pic>
        <p:nvPicPr>
          <p:cNvPr id="3080" name="Picture 8" descr="Image: Library Studies"/>
          <p:cNvPicPr>
            <a:picLocks noChangeAspect="1" noChangeArrowheads="1"/>
          </p:cNvPicPr>
          <p:nvPr/>
        </p:nvPicPr>
        <p:blipFill rotWithShape="1">
          <a:blip r:embed="rId2">
            <a:extLst>
              <a:ext uri="{28A0092B-C50C-407E-A947-70E740481C1C}">
                <a14:useLocalDpi xmlns:a14="http://schemas.microsoft.com/office/drawing/2010/main" val="0"/>
              </a:ext>
            </a:extLst>
          </a:blip>
          <a:srcRect t="3150" b="1"/>
          <a:stretch>
            <a:fillRect/>
          </a:stretch>
        </p:blipFill>
        <p:spPr bwMode="auto">
          <a:xfrm>
            <a:off x="6659046" y="3674127"/>
            <a:ext cx="1733477" cy="2220686"/>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0" y="0"/>
            <a:ext cx="2142785" cy="6858000"/>
          </a:xfrm>
          <a:prstGeom prst="rect">
            <a:avLst/>
          </a:prstGeom>
          <a:solidFill>
            <a:srgbClr val="4CB2A5">
              <a:alpha val="85000"/>
            </a:srgb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2257702" y="365126"/>
            <a:ext cx="6189617" cy="753460"/>
          </a:xfrm>
        </p:spPr>
        <p:txBody>
          <a:bodyPr>
            <a:normAutofit fontScale="90000"/>
          </a:bodyPr>
          <a:lstStyle/>
          <a:p>
            <a:r>
              <a:rPr lang="en-GB" altLang="zh-CN" dirty="0"/>
              <a:t>Emerald </a:t>
            </a:r>
            <a:r>
              <a:rPr lang="zh-CN" altLang="en-US" dirty="0"/>
              <a:t>管理学期刊</a:t>
            </a:r>
            <a:br>
              <a:rPr lang="zh-CN" altLang="en-US" dirty="0"/>
            </a:br>
            <a:r>
              <a:rPr lang="en-US" altLang="zh-CN" sz="2400" dirty="0">
                <a:solidFill>
                  <a:schemeClr val="bg1">
                    <a:lumMod val="50000"/>
                  </a:schemeClr>
                </a:solidFill>
              </a:rPr>
              <a:t>A leading library of management research</a:t>
            </a:r>
            <a:endParaRPr lang="zh-CN" altLang="en-US" dirty="0">
              <a:solidFill>
                <a:schemeClr val="bg1">
                  <a:lumMod val="50000"/>
                </a:schemeClr>
              </a:solidFill>
            </a:endParaRPr>
          </a:p>
        </p:txBody>
      </p:sp>
      <p:sp>
        <p:nvSpPr>
          <p:cNvPr id="3" name="内容占位符 2"/>
          <p:cNvSpPr>
            <a:spLocks noGrp="1"/>
          </p:cNvSpPr>
          <p:nvPr>
            <p:ph idx="1"/>
          </p:nvPr>
        </p:nvSpPr>
        <p:spPr>
          <a:xfrm>
            <a:off x="5209006" y="1771126"/>
            <a:ext cx="5354219" cy="1457849"/>
          </a:xfrm>
        </p:spPr>
        <p:txBody>
          <a:bodyPr>
            <a:normAutofit/>
          </a:bodyPr>
          <a:lstStyle/>
          <a:p>
            <a:pPr marL="0" indent="0">
              <a:spcBef>
                <a:spcPts val="1200"/>
              </a:spcBef>
              <a:spcAft>
                <a:spcPts val="1200"/>
              </a:spcAft>
              <a:buNone/>
            </a:pPr>
            <a:r>
              <a:rPr lang="zh-CN" altLang="en-US" sz="2000" b="1" dirty="0"/>
              <a:t>管理学</a:t>
            </a:r>
            <a:r>
              <a:rPr lang="en-US" altLang="zh-CN" sz="2000" b="1" dirty="0"/>
              <a:t>5</a:t>
            </a:r>
            <a:r>
              <a:rPr lang="zh-CN" altLang="en-US" sz="2000" b="1" dirty="0"/>
              <a:t>大分支学科</a:t>
            </a:r>
            <a:endParaRPr lang="en-US" altLang="zh-CN" sz="2000" dirty="0"/>
          </a:p>
          <a:p>
            <a:pPr marL="0" indent="0">
              <a:buNone/>
            </a:pPr>
            <a:r>
              <a:rPr lang="zh-CN" altLang="en-US" sz="2000" dirty="0"/>
              <a:t>管理科学与工程   工商管理   公共管理</a:t>
            </a:r>
            <a:endParaRPr lang="zh-CN" altLang="en-US" sz="2000" dirty="0"/>
          </a:p>
          <a:p>
            <a:pPr marL="0" indent="0">
              <a:buNone/>
            </a:pPr>
            <a:r>
              <a:rPr lang="zh-CN" altLang="en-US" sz="2000" dirty="0"/>
              <a:t>图书情报学   农林经济管理                   </a:t>
            </a:r>
            <a:endParaRPr lang="zh-CN" altLang="en-US" sz="2000" dirty="0"/>
          </a:p>
        </p:txBody>
      </p:sp>
      <p:pic>
        <p:nvPicPr>
          <p:cNvPr id="3074" name="Picture 2" descr="Image: Information &amp; Knowledge Manage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2662" y="3671605"/>
            <a:ext cx="1718310" cy="238220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Market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7438" y="3671605"/>
            <a:ext cx="1718310" cy="238220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Operations, Logistics &amp; Qualit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40590" y="3671605"/>
            <a:ext cx="1718310" cy="2382203"/>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Image: Business Management &amp; Strateg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1887" y="3621943"/>
            <a:ext cx="1718311" cy="2382204"/>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64235" y="106363"/>
            <a:ext cx="1990988" cy="6645274"/>
          </a:xfrm>
          <a:prstGeom prst="rect">
            <a:avLst/>
          </a:prstGeom>
          <a:noFill/>
          <a:ln>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6" name="泪滴形 5"/>
          <p:cNvSpPr/>
          <p:nvPr/>
        </p:nvSpPr>
        <p:spPr>
          <a:xfrm flipH="1">
            <a:off x="64235" y="106363"/>
            <a:ext cx="948770" cy="94877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solidFill>
                <a:srgbClr val="4CB2A5"/>
              </a:solidFill>
              <a:latin typeface="微软雅黑" panose="020B0503020204020204" pitchFamily="34" charset="-122"/>
              <a:ea typeface="微软雅黑" panose="020B0503020204020204" pitchFamily="34" charset="-122"/>
            </a:endParaRPr>
          </a:p>
        </p:txBody>
      </p:sp>
      <p:graphicFrame>
        <p:nvGraphicFramePr>
          <p:cNvPr id="18" name="图表 17"/>
          <p:cNvGraphicFramePr/>
          <p:nvPr/>
        </p:nvGraphicFramePr>
        <p:xfrm>
          <a:off x="101178" y="1118157"/>
          <a:ext cx="4572000" cy="5522780"/>
        </p:xfrm>
        <a:graphic>
          <a:graphicData uri="http://schemas.openxmlformats.org/drawingml/2006/chart">
            <c:chart xmlns:c="http://schemas.openxmlformats.org/drawingml/2006/chart" xmlns:r="http://schemas.openxmlformats.org/officeDocument/2006/relationships" r:id="rId1"/>
          </a:graphicData>
        </a:graphic>
      </p:graphicFrame>
      <p:sp>
        <p:nvSpPr>
          <p:cNvPr id="5" name="文本框 4"/>
          <p:cNvSpPr txBox="1"/>
          <p:nvPr/>
        </p:nvSpPr>
        <p:spPr>
          <a:xfrm>
            <a:off x="167364" y="332265"/>
            <a:ext cx="742511" cy="492443"/>
          </a:xfrm>
          <a:prstGeom prst="rect">
            <a:avLst/>
          </a:prstGeom>
          <a:noFill/>
        </p:spPr>
        <p:txBody>
          <a:bodyPr wrap="none" rtlCol="0">
            <a:spAutoFit/>
          </a:bodyPr>
          <a:lstStyle/>
          <a:p>
            <a:r>
              <a:rPr lang="en-US" altLang="zh-CN" sz="2600" b="1" dirty="0">
                <a:solidFill>
                  <a:srgbClr val="4CB2A5"/>
                </a:solidFill>
                <a:latin typeface="Arial" panose="020B0604020202020204" pitchFamily="34" charset="0"/>
                <a:cs typeface="Arial" panose="020B0604020202020204" pitchFamily="34" charset="0"/>
              </a:rPr>
              <a:t>283</a:t>
            </a:r>
            <a:endParaRPr lang="zh-CN" altLang="en-US" sz="2600" b="1" dirty="0">
              <a:solidFill>
                <a:srgbClr val="4CB2A5"/>
              </a:solidFill>
              <a:latin typeface="Arial" panose="020B0604020202020204" pitchFamily="34" charset="0"/>
              <a:cs typeface="Arial" panose="020B0604020202020204" pitchFamily="34" charset="0"/>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5" name="平行四边形 54"/>
          <p:cNvSpPr/>
          <p:nvPr/>
        </p:nvSpPr>
        <p:spPr>
          <a:xfrm>
            <a:off x="9036389" y="2179933"/>
            <a:ext cx="1599853" cy="400424"/>
          </a:xfrm>
          <a:prstGeom prst="parallelogram">
            <a:avLst/>
          </a:prstGeom>
          <a:solidFill>
            <a:srgbClr val="45A1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4" name="平行四边形 53"/>
          <p:cNvSpPr/>
          <p:nvPr/>
        </p:nvSpPr>
        <p:spPr>
          <a:xfrm>
            <a:off x="1103154" y="4597991"/>
            <a:ext cx="1599853" cy="400424"/>
          </a:xfrm>
          <a:prstGeom prst="parallelogram">
            <a:avLst/>
          </a:prstGeom>
          <a:solidFill>
            <a:srgbClr val="2EAB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3" name="平行四边形 52"/>
          <p:cNvSpPr/>
          <p:nvPr/>
        </p:nvSpPr>
        <p:spPr>
          <a:xfrm>
            <a:off x="9039702" y="4600004"/>
            <a:ext cx="1599853" cy="400424"/>
          </a:xfrm>
          <a:prstGeom prst="parallelogram">
            <a:avLst/>
          </a:prstGeom>
          <a:solidFill>
            <a:srgbClr val="60BC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52" name="平行四边形 51"/>
          <p:cNvSpPr/>
          <p:nvPr/>
        </p:nvSpPr>
        <p:spPr>
          <a:xfrm>
            <a:off x="1103155" y="2179933"/>
            <a:ext cx="1599853" cy="400424"/>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 name="Picture 2"/>
          <p:cNvPicPr>
            <a:picLocks noChangeAspect="1"/>
          </p:cNvPicPr>
          <p:nvPr/>
        </p:nvPicPr>
        <p:blipFill>
          <a:blip r:embed="rId1" cstate="print">
            <a:alphaModFix amt="70000"/>
            <a:extLst>
              <a:ext uri="{28A0092B-C50C-407E-A947-70E740481C1C}">
                <a14:useLocalDpi xmlns:a14="http://schemas.microsoft.com/office/drawing/2010/main" val="0"/>
              </a:ext>
            </a:extLst>
          </a:blip>
          <a:stretch>
            <a:fillRect/>
          </a:stretch>
        </p:blipFill>
        <p:spPr>
          <a:xfrm>
            <a:off x="3351749" y="2001882"/>
            <a:ext cx="5488501" cy="2854236"/>
          </a:xfrm>
          <a:prstGeom prst="rect">
            <a:avLst/>
          </a:prstGeom>
        </p:spPr>
      </p:pic>
      <p:sp>
        <p:nvSpPr>
          <p:cNvPr id="2" name="标题 1"/>
          <p:cNvSpPr>
            <a:spLocks noGrp="1"/>
          </p:cNvSpPr>
          <p:nvPr>
            <p:ph type="title"/>
          </p:nvPr>
        </p:nvSpPr>
        <p:spPr>
          <a:xfrm>
            <a:off x="838200" y="628894"/>
            <a:ext cx="10515600" cy="753460"/>
          </a:xfrm>
        </p:spPr>
        <p:txBody>
          <a:bodyPr/>
          <a:lstStyle/>
          <a:p>
            <a:r>
              <a:rPr lang="en-GB" altLang="zh-CN" dirty="0"/>
              <a:t>Emerald </a:t>
            </a:r>
            <a:r>
              <a:rPr lang="zh-CN" altLang="en-US" dirty="0"/>
              <a:t>语言编辑及出版支持服务</a:t>
            </a:r>
            <a:endParaRPr lang="zh-CN" altLang="en-US" dirty="0"/>
          </a:p>
        </p:txBody>
      </p:sp>
      <p:sp>
        <p:nvSpPr>
          <p:cNvPr id="43" name="矩形 7"/>
          <p:cNvSpPr>
            <a:spLocks noChangeArrowheads="1"/>
          </p:cNvSpPr>
          <p:nvPr/>
        </p:nvSpPr>
        <p:spPr bwMode="auto">
          <a:xfrm>
            <a:off x="9128429" y="2149312"/>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投稿辅助</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4" name="矩形 6"/>
          <p:cNvSpPr>
            <a:spLocks noChangeArrowheads="1"/>
          </p:cNvSpPr>
          <p:nvPr/>
        </p:nvSpPr>
        <p:spPr bwMode="auto">
          <a:xfrm>
            <a:off x="8965954" y="2640607"/>
            <a:ext cx="2797262"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说明信</a:t>
            </a:r>
            <a:r>
              <a:rPr kumimoji="0" lang="en-US" altLang="zh-CN"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代投稿</a:t>
            </a:r>
            <a:endPar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5" name="矩形 7"/>
          <p:cNvSpPr>
            <a:spLocks noChangeArrowheads="1"/>
          </p:cNvSpPr>
          <p:nvPr/>
        </p:nvSpPr>
        <p:spPr bwMode="auto">
          <a:xfrm>
            <a:off x="9128429" y="4565809"/>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期刊匹配</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6" name="矩形 6"/>
          <p:cNvSpPr>
            <a:spLocks noChangeArrowheads="1"/>
          </p:cNvSpPr>
          <p:nvPr/>
        </p:nvSpPr>
        <p:spPr bwMode="auto">
          <a:xfrm>
            <a:off x="8965954" y="5027474"/>
            <a:ext cx="2767608"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匹配报告</a:t>
            </a:r>
            <a:r>
              <a:rPr kumimoji="0" lang="en-US" altLang="zh-CN"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初步评审</a:t>
            </a:r>
            <a:endPar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7" name="矩形 7"/>
          <p:cNvSpPr>
            <a:spLocks noChangeArrowheads="1"/>
          </p:cNvSpPr>
          <p:nvPr/>
        </p:nvSpPr>
        <p:spPr bwMode="auto">
          <a:xfrm>
            <a:off x="1195196" y="2149312"/>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语言编辑</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 name="矩形 6"/>
          <p:cNvSpPr>
            <a:spLocks noChangeArrowheads="1"/>
          </p:cNvSpPr>
          <p:nvPr/>
        </p:nvSpPr>
        <p:spPr bwMode="auto">
          <a:xfrm>
            <a:off x="1013246" y="2639892"/>
            <a:ext cx="2767608"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翻译</a:t>
            </a:r>
            <a:r>
              <a:rPr kumimoji="0" lang="en-US" altLang="zh-CN"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母语润色</a:t>
            </a:r>
            <a:endPar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49" name="矩形 7"/>
          <p:cNvSpPr>
            <a:spLocks noChangeArrowheads="1"/>
          </p:cNvSpPr>
          <p:nvPr/>
        </p:nvSpPr>
        <p:spPr bwMode="auto">
          <a:xfrm>
            <a:off x="1195196" y="456737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同行评审</a:t>
            </a:r>
            <a:endPar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0" name="矩形 6"/>
          <p:cNvSpPr>
            <a:spLocks noChangeArrowheads="1"/>
          </p:cNvSpPr>
          <p:nvPr/>
        </p:nvSpPr>
        <p:spPr bwMode="auto">
          <a:xfrm>
            <a:off x="1013246" y="5060988"/>
            <a:ext cx="2767608"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详细分析</a:t>
            </a:r>
            <a:r>
              <a:rPr kumimoji="0" lang="en-US" altLang="zh-CN"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a:t>
            </a:r>
            <a:r>
              <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rPr>
              <a:t>修改意见</a:t>
            </a:r>
            <a:endParaRPr kumimoji="0" lang="zh-CN" altLang="en-US" sz="20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pic>
        <p:nvPicPr>
          <p:cNvPr id="56" name="图片 55"/>
          <p:cNvPicPr>
            <a:picLocks noChangeAspect="1"/>
          </p:cNvPicPr>
          <p:nvPr/>
        </p:nvPicPr>
        <p:blipFill>
          <a:blip r:embed="rId2"/>
          <a:stretch>
            <a:fillRect/>
          </a:stretch>
        </p:blipFill>
        <p:spPr>
          <a:xfrm>
            <a:off x="3946972" y="4796641"/>
            <a:ext cx="4298053" cy="749873"/>
          </a:xfrm>
          <a:prstGeom prst="rect">
            <a:avLst/>
          </a:prstGeom>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改善论文可读性，降低被拒概率</a:t>
            </a:r>
            <a:endParaRPr lang="zh-CN" altLang="en-US" dirty="0"/>
          </a:p>
        </p:txBody>
      </p:sp>
      <p:pic>
        <p:nvPicPr>
          <p:cNvPr id="4" name="内容占位符 3"/>
          <p:cNvPicPr>
            <a:picLocks noGrp="1" noChangeAspect="1"/>
          </p:cNvPicPr>
          <p:nvPr>
            <p:ph idx="1"/>
          </p:nvPr>
        </p:nvPicPr>
        <p:blipFill>
          <a:blip r:embed="rId1"/>
          <a:stretch>
            <a:fillRect/>
          </a:stretch>
        </p:blipFill>
        <p:spPr>
          <a:xfrm>
            <a:off x="639417" y="1690688"/>
            <a:ext cx="10515600" cy="4242316"/>
          </a:xfrm>
          <a:prstGeom prst="rect">
            <a:avLst/>
          </a:prstGeom>
        </p:spPr>
      </p:pic>
      <p:pic>
        <p:nvPicPr>
          <p:cNvPr id="6" name="图片 5"/>
          <p:cNvPicPr>
            <a:picLocks noChangeAspect="1"/>
          </p:cNvPicPr>
          <p:nvPr/>
        </p:nvPicPr>
        <p:blipFill>
          <a:blip r:embed="rId2"/>
          <a:stretch>
            <a:fillRect/>
          </a:stretch>
        </p:blipFill>
        <p:spPr>
          <a:xfrm>
            <a:off x="738809" y="1515848"/>
            <a:ext cx="10515600" cy="4591995"/>
          </a:xfrm>
          <a:prstGeom prst="rect">
            <a:avLst/>
          </a:prstGeom>
        </p:spPr>
      </p:pic>
      <p:pic>
        <p:nvPicPr>
          <p:cNvPr id="7" name="图片 6"/>
          <p:cNvPicPr>
            <a:picLocks noChangeAspect="1"/>
          </p:cNvPicPr>
          <p:nvPr/>
        </p:nvPicPr>
        <p:blipFill>
          <a:blip r:embed="rId3"/>
          <a:stretch>
            <a:fillRect/>
          </a:stretch>
        </p:blipFill>
        <p:spPr>
          <a:xfrm>
            <a:off x="738809" y="1399883"/>
            <a:ext cx="10765332" cy="48239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1"/>
          <a:stretch>
            <a:fillRect/>
          </a:stretch>
        </p:blipFill>
        <p:spPr>
          <a:xfrm>
            <a:off x="0" y="0"/>
            <a:ext cx="12192000" cy="6858000"/>
          </a:xfrm>
          <a:prstGeom prst="rect">
            <a:avLst/>
          </a:prstGeom>
        </p:spPr>
      </p:pic>
      <p:sp>
        <p:nvSpPr>
          <p:cNvPr id="6" name="Title 1"/>
          <p:cNvSpPr txBox="1"/>
          <p:nvPr/>
        </p:nvSpPr>
        <p:spPr>
          <a:xfrm>
            <a:off x="6429080" y="2801635"/>
            <a:ext cx="5762920" cy="116712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1200"/>
              </a:spcAft>
              <a:buClrTx/>
              <a:buSzTx/>
              <a:buFontTx/>
              <a:buNone/>
              <a:defRPr/>
            </a:pPr>
            <a:r>
              <a:rPr kumimoji="0" lang="en-GB" sz="4400" b="0" i="0" u="none" strike="noStrike" kern="1200" cap="none" spc="0" normalizeH="0" baseline="0" noProof="0" dirty="0">
                <a:ln>
                  <a:noFill/>
                </a:ln>
                <a:solidFill>
                  <a:srgbClr val="007178"/>
                </a:solidFill>
                <a:effectLst/>
                <a:uLnTx/>
                <a:uFillTx/>
                <a:latin typeface="Arial" panose="020B0604020202020204" pitchFamily="34" charset="0"/>
                <a:ea typeface="微软雅黑" panose="020B0503020204020204" pitchFamily="34" charset="-122"/>
                <a:cs typeface="Arial" panose="020B0604020202020204" pitchFamily="34" charset="0"/>
              </a:rPr>
              <a:t>THANKS</a:t>
            </a:r>
            <a:endParaRPr kumimoji="0" lang="en-GB" sz="4400" b="0" i="0" u="none" strike="noStrike" kern="1200" cap="none" spc="0" normalizeH="0" baseline="0" noProof="0" dirty="0">
              <a:ln>
                <a:noFill/>
              </a:ln>
              <a:solidFill>
                <a:srgbClr val="007178"/>
              </a:solidFill>
              <a:effectLst/>
              <a:uLnTx/>
              <a:uFillTx/>
              <a:latin typeface="Arial" panose="020B0604020202020204" pitchFamily="34" charset="0"/>
              <a:ea typeface="微软雅黑" panose="020B0503020204020204" pitchFamily="34" charset="-122"/>
              <a:cs typeface="Arial" panose="020B0604020202020204" pitchFamily="34" charset="0"/>
            </a:endParaRPr>
          </a:p>
          <a:p>
            <a:pPr marL="0" marR="0" lvl="0" indent="0" algn="ctr" defTabSz="914400" rtl="0" eaLnBrk="1" fontAlgn="auto" latinLnBrk="0" hangingPunct="1">
              <a:lnSpc>
                <a:spcPct val="90000"/>
              </a:lnSpc>
              <a:spcBef>
                <a:spcPct val="0"/>
              </a:spcBef>
              <a:spcAft>
                <a:spcPts val="1200"/>
              </a:spcAft>
              <a:buClrTx/>
              <a:buSzTx/>
              <a:buFontTx/>
              <a:buNone/>
              <a:defRPr/>
            </a:pPr>
            <a:r>
              <a:rPr kumimoji="0" lang="zh-CN" altLang="en-US" sz="2400" b="0" i="0" u="none" strike="noStrike" kern="1200" cap="none" spc="0" normalizeH="0" baseline="0" noProof="0" dirty="0">
                <a:ln>
                  <a:noFill/>
                </a:ln>
                <a:solidFill>
                  <a:srgbClr val="007178"/>
                </a:solidFill>
                <a:effectLst/>
                <a:uLnTx/>
                <a:uFillTx/>
                <a:latin typeface="Arial" panose="020B0604020202020204" pitchFamily="34" charset="0"/>
                <a:ea typeface="微软雅黑" panose="020B0503020204020204" pitchFamily="34" charset="-122"/>
                <a:cs typeface="Arial" panose="020B0604020202020204" pitchFamily="34" charset="0"/>
              </a:rPr>
              <a:t>  </a:t>
            </a:r>
            <a:r>
              <a:rPr kumimoji="0" lang="en-US" altLang="zh-CN" sz="2400" b="0" i="0" u="none" strike="noStrike" kern="1200" cap="none" spc="0" normalizeH="0" baseline="0" noProof="0" dirty="0">
                <a:ln>
                  <a:noFill/>
                </a:ln>
                <a:solidFill>
                  <a:srgbClr val="007178"/>
                </a:solidFill>
                <a:effectLst/>
                <a:uLnTx/>
                <a:uFillTx/>
                <a:latin typeface="Arial" panose="020B0604020202020204" pitchFamily="34" charset="0"/>
                <a:ea typeface="微软雅黑" panose="020B0503020204020204" pitchFamily="34" charset="-122"/>
                <a:cs typeface="Arial" panose="020B0604020202020204" pitchFamily="34" charset="0"/>
              </a:rPr>
              <a:t>bm7</a:t>
            </a:r>
            <a:r>
              <a:rPr kumimoji="0" lang="en-GB" sz="2400" b="0" i="0" u="none" strike="noStrike" kern="1200" cap="none" spc="0" normalizeH="0" baseline="0" noProof="0" dirty="0">
                <a:ln>
                  <a:noFill/>
                </a:ln>
                <a:solidFill>
                  <a:srgbClr val="007178"/>
                </a:solidFill>
                <a:effectLst/>
                <a:uLnTx/>
                <a:uFillTx/>
                <a:latin typeface="Arial" panose="020B0604020202020204" pitchFamily="34" charset="0"/>
                <a:ea typeface="微软雅黑" panose="020B0503020204020204" pitchFamily="34" charset="-122"/>
                <a:cs typeface="Arial" panose="020B0604020202020204" pitchFamily="34" charset="0"/>
              </a:rPr>
              <a:t>@emeraldinsight.com.cn</a:t>
            </a:r>
            <a:endParaRPr kumimoji="0" lang="en-GB" sz="2400" b="0" i="0" u="none" strike="noStrike" kern="1200" cap="none" spc="0" normalizeH="0" baseline="0" noProof="0" dirty="0">
              <a:ln>
                <a:noFill/>
              </a:ln>
              <a:solidFill>
                <a:srgbClr val="007178"/>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noChangeArrowheads="1"/>
          </p:cNvPicPr>
          <p:nvPr/>
        </p:nvPicPr>
        <p:blipFill>
          <a:blip r:embed="rId1">
            <a:alphaModFix amt="20000"/>
            <a:extLst>
              <a:ext uri="{28A0092B-C50C-407E-A947-70E740481C1C}">
                <a14:useLocalDpi xmlns:a14="http://schemas.microsoft.com/office/drawing/2010/main" val="0"/>
              </a:ext>
            </a:extLst>
          </a:blip>
          <a:stretch>
            <a:fillRect/>
          </a:stretch>
        </p:blipFill>
        <p:spPr bwMode="auto">
          <a:xfrm>
            <a:off x="8481075" y="0"/>
            <a:ext cx="4004233" cy="4004233"/>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762654" y="448008"/>
            <a:ext cx="10515600" cy="753460"/>
          </a:xfrm>
        </p:spPr>
        <p:txBody>
          <a:bodyPr>
            <a:normAutofit/>
          </a:bodyPr>
          <a:lstStyle/>
          <a:p>
            <a:r>
              <a:rPr lang="en-GB" altLang="zh-CN" sz="3200" dirty="0"/>
              <a:t>Business, Management &amp; Strategy</a:t>
            </a:r>
            <a:endParaRPr lang="zh-CN" altLang="en-US" sz="3200" dirty="0"/>
          </a:p>
        </p:txBody>
      </p:sp>
      <p:sp>
        <p:nvSpPr>
          <p:cNvPr id="3" name="内容占位符 2"/>
          <p:cNvSpPr>
            <a:spLocks noGrp="1"/>
          </p:cNvSpPr>
          <p:nvPr>
            <p:ph idx="1"/>
          </p:nvPr>
        </p:nvSpPr>
        <p:spPr>
          <a:xfrm>
            <a:off x="838200" y="1177669"/>
            <a:ext cx="10515600" cy="4863068"/>
          </a:xfrm>
        </p:spPr>
        <p:txBody>
          <a:bodyPr>
            <a:normAutofit/>
          </a:bodyPr>
          <a:lstStyle/>
          <a:p>
            <a:pPr marL="0" indent="0">
              <a:lnSpc>
                <a:spcPct val="150000"/>
              </a:lnSpc>
              <a:spcBef>
                <a:spcPts val="600"/>
              </a:spcBef>
              <a:buNone/>
            </a:pPr>
            <a:r>
              <a:rPr lang="zh-CN" altLang="en-US" sz="1800" dirty="0">
                <a:solidFill>
                  <a:srgbClr val="066E75"/>
                </a:solidFill>
                <a:latin typeface="微软雅黑" panose="020B0503020204020204" pitchFamily="34" charset="-122"/>
                <a:cs typeface="+mn-cs"/>
              </a:rPr>
              <a:t>商业管理与战略学科合集</a:t>
            </a:r>
            <a:r>
              <a:rPr lang="zh-CN" altLang="en-US" sz="1800" dirty="0">
                <a:solidFill>
                  <a:schemeClr val="tx1"/>
                </a:solidFill>
                <a:latin typeface="微软雅黑" panose="020B0503020204020204" pitchFamily="34" charset="-122"/>
                <a:cs typeface="+mn-cs"/>
              </a:rPr>
              <a:t>含</a:t>
            </a:r>
            <a:r>
              <a:rPr lang="en-US" altLang="zh-CN" sz="1800" dirty="0">
                <a:solidFill>
                  <a:schemeClr val="tx1"/>
                </a:solidFill>
                <a:latin typeface="微软雅黑" panose="020B0503020204020204" pitchFamily="34" charset="-122"/>
                <a:cs typeface="+mn-cs"/>
              </a:rPr>
              <a:t>50</a:t>
            </a:r>
            <a:r>
              <a:rPr lang="zh-CN" altLang="en-US" sz="1800" dirty="0">
                <a:solidFill>
                  <a:schemeClr val="tx1"/>
                </a:solidFill>
                <a:latin typeface="微软雅黑" panose="020B0503020204020204" pitchFamily="34" charset="-122"/>
                <a:cs typeface="+mn-cs"/>
              </a:rPr>
              <a:t>种</a:t>
            </a:r>
            <a:r>
              <a:rPr lang="en-US" altLang="zh-CN" sz="1800" dirty="0">
                <a:solidFill>
                  <a:schemeClr val="tx1"/>
                </a:solidFill>
                <a:latin typeface="微软雅黑" panose="020B0503020204020204" pitchFamily="34" charset="-122"/>
                <a:cs typeface="+mn-cs"/>
              </a:rPr>
              <a:t>WoS</a:t>
            </a:r>
            <a:r>
              <a:rPr lang="zh-CN" altLang="en-US" sz="1800" dirty="0">
                <a:solidFill>
                  <a:schemeClr val="tx1"/>
                </a:solidFill>
                <a:latin typeface="微软雅黑" panose="020B0503020204020204" pitchFamily="34" charset="-122"/>
                <a:cs typeface="+mn-cs"/>
              </a:rPr>
              <a:t>收录期刊，包括</a:t>
            </a:r>
            <a:r>
              <a:rPr lang="en-US" altLang="zh-CN" sz="1800" dirty="0">
                <a:solidFill>
                  <a:schemeClr val="tx1"/>
                </a:solidFill>
                <a:latin typeface="微软雅黑" panose="020B0503020204020204" pitchFamily="34" charset="-122"/>
                <a:cs typeface="+mn-cs"/>
              </a:rPr>
              <a:t>28</a:t>
            </a:r>
            <a:r>
              <a:rPr lang="zh-CN" altLang="en-US" sz="1800" dirty="0">
                <a:solidFill>
                  <a:schemeClr val="tx1"/>
                </a:solidFill>
                <a:latin typeface="微软雅黑" panose="020B0503020204020204" pitchFamily="34" charset="-122"/>
                <a:cs typeface="+mn-cs"/>
              </a:rPr>
              <a:t>种</a:t>
            </a:r>
            <a:r>
              <a:rPr lang="en-US" altLang="zh-CN" sz="1800" dirty="0">
                <a:solidFill>
                  <a:schemeClr val="tx1"/>
                </a:solidFill>
                <a:latin typeface="微软雅黑" panose="020B0503020204020204" pitchFamily="34" charset="-122"/>
                <a:cs typeface="+mn-cs"/>
              </a:rPr>
              <a:t>Q1</a:t>
            </a:r>
            <a:r>
              <a:rPr lang="zh-CN" altLang="en-US" sz="1800" dirty="0">
                <a:solidFill>
                  <a:schemeClr val="tx1"/>
                </a:solidFill>
                <a:latin typeface="微软雅黑" panose="020B0503020204020204" pitchFamily="34" charset="-122"/>
                <a:cs typeface="+mn-cs"/>
              </a:rPr>
              <a:t>、</a:t>
            </a:r>
            <a:r>
              <a:rPr lang="en-US" altLang="zh-CN" sz="1800" dirty="0">
                <a:solidFill>
                  <a:schemeClr val="tx1"/>
                </a:solidFill>
                <a:latin typeface="微软雅黑" panose="020B0503020204020204" pitchFamily="34" charset="-122"/>
                <a:cs typeface="+mn-cs"/>
              </a:rPr>
              <a:t>Q2</a:t>
            </a:r>
            <a:r>
              <a:rPr lang="zh-CN" altLang="en-US" sz="1800" dirty="0">
                <a:solidFill>
                  <a:schemeClr val="tx1"/>
                </a:solidFill>
                <a:latin typeface="微软雅黑" panose="020B0503020204020204" pitchFamily="34" charset="-122"/>
                <a:cs typeface="+mn-cs"/>
              </a:rPr>
              <a:t>期刊，注重理论与实践结合，涉及众多知名企业案例，包括</a:t>
            </a:r>
            <a:r>
              <a:rPr lang="en-GB" altLang="zh-CN" sz="1800" dirty="0">
                <a:solidFill>
                  <a:schemeClr val="tx1"/>
                </a:solidFill>
                <a:latin typeface="微软雅黑" panose="020B0503020204020204" pitchFamily="34" charset="-122"/>
                <a:cs typeface="+mn-cs"/>
              </a:rPr>
              <a:t>Apple, Airbnb, Disney, Ford, General Motors, IBM, McDonalds, Microsoft, Nike……</a:t>
            </a:r>
            <a:endParaRPr lang="zh-CN" altLang="en-US" sz="1800" dirty="0">
              <a:solidFill>
                <a:schemeClr val="tx1"/>
              </a:solidFill>
              <a:latin typeface="微软雅黑" panose="020B0503020204020204" pitchFamily="34" charset="-122"/>
              <a:cs typeface="+mn-cs"/>
            </a:endParaRPr>
          </a:p>
        </p:txBody>
      </p:sp>
      <p:sp>
        <p:nvSpPr>
          <p:cNvPr id="19" name="文本框 18"/>
          <p:cNvSpPr txBox="1">
            <a:spLocks noChangeArrowheads="1"/>
          </p:cNvSpPr>
          <p:nvPr/>
        </p:nvSpPr>
        <p:spPr bwMode="auto">
          <a:xfrm>
            <a:off x="1404373" y="5386712"/>
            <a:ext cx="3326524"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服务管理杂志</a:t>
            </a: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1" i="0" u="none" strike="noStrike" kern="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SSCI Q1</a:t>
            </a:r>
            <a:r>
              <a:rPr kumimoji="0" lang="zh-CN" altLang="en-US" sz="1600" b="1" i="0" u="none" strike="noStrike" kern="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2023 IF=7.8</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Scopus</a:t>
            </a: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商业管理与会计 </a:t>
            </a: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TOP 1</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0" name="文本框 27"/>
          <p:cNvSpPr txBox="1">
            <a:spLocks noChangeArrowheads="1"/>
          </p:cNvSpPr>
          <p:nvPr/>
        </p:nvSpPr>
        <p:spPr bwMode="auto">
          <a:xfrm>
            <a:off x="4730897" y="5411254"/>
            <a:ext cx="2830513"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管理决策</a:t>
            </a: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1" i="0" u="none" strike="noStrike" kern="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SSCI Q2</a:t>
            </a:r>
            <a:r>
              <a:rPr kumimoji="0" lang="zh-CN" altLang="en-US" sz="1600" b="1" i="0" u="none" strike="noStrike" kern="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2023 IF=4.1</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28"/>
          <p:cNvSpPr txBox="1">
            <a:spLocks noChangeArrowheads="1"/>
          </p:cNvSpPr>
          <p:nvPr/>
        </p:nvSpPr>
        <p:spPr bwMode="auto">
          <a:xfrm>
            <a:off x="7621516" y="5303979"/>
            <a:ext cx="3028429"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中国管理研究</a:t>
            </a: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1" i="0" u="none" strike="noStrike" kern="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SSCI Q3</a:t>
            </a:r>
            <a:r>
              <a:rPr kumimoji="0" lang="zh-CN" altLang="en-US" sz="1600" b="1" i="0" u="none" strike="noStrike" kern="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0" fontAlgn="base" latinLnBrk="0" hangingPunct="0">
              <a:lnSpc>
                <a:spcPct val="100000"/>
              </a:lnSpc>
              <a:spcBef>
                <a:spcPct val="0"/>
              </a:spcBef>
              <a:spcAft>
                <a:spcPts val="600"/>
              </a:spcAft>
              <a:buClrTx/>
              <a:buSzTx/>
              <a:buFontTx/>
              <a:buNone/>
              <a:defRPr/>
            </a:pPr>
            <a:r>
              <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2023 IF=1.9</a:t>
            </a:r>
            <a:endParaRPr kumimoji="0" lang="en-US" altLang="zh-CN" sz="1600" b="0"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97642" y="2602789"/>
            <a:ext cx="1867960" cy="2579113"/>
          </a:xfrm>
          <a:prstGeom prst="rect">
            <a:avLst/>
          </a:prstGeom>
          <a:effectLst>
            <a:outerShdw blurRad="63500" sx="102000" sy="102000" algn="ctr" rotWithShape="0">
              <a:prstClr val="black">
                <a:alpha val="40000"/>
              </a:prstClr>
            </a:outerShdw>
          </a:effectLst>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0934" y="2602789"/>
            <a:ext cx="1882474" cy="2599152"/>
          </a:xfrm>
          <a:prstGeom prst="rect">
            <a:avLst/>
          </a:prstGeom>
          <a:effectLst>
            <a:outerShdw blurRad="63500" sx="102000" sy="102000" algn="ctr" rotWithShape="0">
              <a:prstClr val="black">
                <a:alpha val="40000"/>
              </a:prstClr>
            </a:outerShdw>
          </a:effectLst>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4916" y="2602789"/>
            <a:ext cx="1882474" cy="2599152"/>
          </a:xfrm>
          <a:prstGeom prst="rect">
            <a:avLst/>
          </a:prstGeom>
          <a:effectLst>
            <a:outerShdw blurRad="63500" sx="102000" sy="102000" algn="ctr" rotWithShape="0">
              <a:prstClr val="black">
                <a:alpha val="40000"/>
              </a:prst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0"/>
          <p:cNvPicPr>
            <a:picLocks noChangeAspect="1" noChangeArrowheads="1"/>
          </p:cNvPicPr>
          <p:nvPr/>
        </p:nvPicPr>
        <p:blipFill>
          <a:blip r:embed="rId1">
            <a:alphaModFix amt="20000"/>
            <a:extLst>
              <a:ext uri="{28A0092B-C50C-407E-A947-70E740481C1C}">
                <a14:useLocalDpi xmlns:a14="http://schemas.microsoft.com/office/drawing/2010/main" val="0"/>
              </a:ext>
            </a:extLst>
          </a:blip>
          <a:stretch>
            <a:fillRect/>
          </a:stretch>
        </p:blipFill>
        <p:spPr bwMode="auto">
          <a:xfrm>
            <a:off x="8481075" y="0"/>
            <a:ext cx="4004233" cy="4004233"/>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731185" y="437413"/>
            <a:ext cx="10515600" cy="753460"/>
          </a:xfrm>
        </p:spPr>
        <p:txBody>
          <a:bodyPr>
            <a:normAutofit/>
          </a:bodyPr>
          <a:lstStyle/>
          <a:p>
            <a:r>
              <a:rPr lang="en-GB" altLang="zh-CN" sz="3200" dirty="0"/>
              <a:t>Accounting, Finance &amp; Economics</a:t>
            </a:r>
            <a:endParaRPr lang="zh-CN" altLang="en-US" sz="3200" dirty="0"/>
          </a:p>
        </p:txBody>
      </p:sp>
      <p:pic>
        <p:nvPicPr>
          <p:cNvPr id="7" name="图片 6"/>
          <p:cNvPicPr>
            <a:picLocks noChangeAspect="1"/>
          </p:cNvPicPr>
          <p:nvPr/>
        </p:nvPicPr>
        <p:blipFill>
          <a:blip r:embed="rId2"/>
          <a:stretch>
            <a:fillRect/>
          </a:stretch>
        </p:blipFill>
        <p:spPr>
          <a:xfrm>
            <a:off x="1782164" y="2474685"/>
            <a:ext cx="2043035" cy="2813359"/>
          </a:xfrm>
          <a:prstGeom prst="rect">
            <a:avLst/>
          </a:prstGeom>
          <a:effectLst>
            <a:outerShdw blurRad="63500" sx="102000" sy="102000" algn="ctr" rotWithShape="0">
              <a:prstClr val="black">
                <a:alpha val="40000"/>
              </a:prstClr>
            </a:outerShdw>
          </a:effectLst>
        </p:spPr>
      </p:pic>
      <p:pic>
        <p:nvPicPr>
          <p:cNvPr id="8" name="图片 7"/>
          <p:cNvPicPr>
            <a:picLocks noChangeAspect="1"/>
          </p:cNvPicPr>
          <p:nvPr/>
        </p:nvPicPr>
        <p:blipFill>
          <a:blip r:embed="rId3"/>
          <a:stretch>
            <a:fillRect/>
          </a:stretch>
        </p:blipFill>
        <p:spPr>
          <a:xfrm>
            <a:off x="5354702" y="2401260"/>
            <a:ext cx="2096356" cy="2886785"/>
          </a:xfrm>
          <a:prstGeom prst="rect">
            <a:avLst/>
          </a:prstGeom>
          <a:effectLst>
            <a:outerShdw blurRad="63500" sx="102000" sy="102000" algn="ctr" rotWithShape="0">
              <a:prstClr val="black">
                <a:alpha val="40000"/>
              </a:prstClr>
            </a:outerShdw>
          </a:effectLst>
        </p:spPr>
      </p:pic>
      <p:pic>
        <p:nvPicPr>
          <p:cNvPr id="9" name="图片 8"/>
          <p:cNvPicPr>
            <a:picLocks noChangeAspect="1"/>
          </p:cNvPicPr>
          <p:nvPr/>
        </p:nvPicPr>
        <p:blipFill>
          <a:blip r:embed="rId4"/>
          <a:stretch>
            <a:fillRect/>
          </a:stretch>
        </p:blipFill>
        <p:spPr>
          <a:xfrm>
            <a:off x="8803873" y="2401260"/>
            <a:ext cx="2096356" cy="2886785"/>
          </a:xfrm>
          <a:prstGeom prst="rect">
            <a:avLst/>
          </a:prstGeom>
          <a:effectLst>
            <a:outerShdw blurRad="63500" sx="102000" sy="102000" algn="ctr" rotWithShape="0">
              <a:prstClr val="black">
                <a:alpha val="40000"/>
              </a:prstClr>
            </a:outerShdw>
          </a:effectLst>
        </p:spPr>
      </p:pic>
      <p:sp>
        <p:nvSpPr>
          <p:cNvPr id="12" name="文本框 11"/>
          <p:cNvSpPr txBox="1"/>
          <p:nvPr/>
        </p:nvSpPr>
        <p:spPr>
          <a:xfrm>
            <a:off x="785776" y="1151114"/>
            <a:ext cx="10025743" cy="12899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rgbClr val="066E75"/>
                </a:solidFill>
                <a:effectLst/>
                <a:uLnTx/>
                <a:uFillTx/>
                <a:latin typeface="微软雅黑" panose="020B0503020204020204" pitchFamily="34" charset="-122"/>
                <a:ea typeface="微软雅黑" panose="020B0503020204020204" pitchFamily="34" charset="-122"/>
                <a:cs typeface="+mn-cs"/>
              </a:rPr>
              <a:t>会计、金融与经济学合集</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含</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41</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本期刊，</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92%</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为</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WoS</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收录，年下载量达</a:t>
            </a: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320</a:t>
            </a:r>
            <a:r>
              <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万次；主题范围覆盖：数字会计与会计信息系统、企业融资与并购、风险管理策略、金融管理、环境管理会计、碳核算和碳交易；</a:t>
            </a:r>
            <a:endParaRPr kumimoji="0" lang="zh-CN" alt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p:cNvSpPr txBox="1"/>
          <p:nvPr/>
        </p:nvSpPr>
        <p:spPr>
          <a:xfrm>
            <a:off x="1498655" y="5498425"/>
            <a:ext cx="2808514" cy="115685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管理审计杂志</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SSCI Q2</a:t>
            </a:r>
            <a:r>
              <a:rPr kumimoji="0" lang="zh-CN" altLang="en-US"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IF=2.8</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p:cNvSpPr txBox="1"/>
          <p:nvPr/>
        </p:nvSpPr>
        <p:spPr>
          <a:xfrm>
            <a:off x="4766393" y="5498425"/>
            <a:ext cx="3272971" cy="115685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可持续性会计、管理与政策</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SSCI Q1</a:t>
            </a:r>
            <a:r>
              <a:rPr kumimoji="0" lang="zh-CN" altLang="en-US"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收录  </a:t>
            </a:r>
            <a:endPar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IF=5.2</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6" name="文本框 15"/>
          <p:cNvSpPr txBox="1"/>
          <p:nvPr/>
        </p:nvSpPr>
        <p:spPr>
          <a:xfrm>
            <a:off x="8277876" y="5498425"/>
            <a:ext cx="3272971" cy="115685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会计、审计与职责杂志</a:t>
            </a: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SSCI Q1</a:t>
            </a:r>
            <a:r>
              <a:rPr kumimoji="0" lang="zh-CN" altLang="en-US"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rPr>
              <a:t>收录</a:t>
            </a:r>
            <a:endParaRPr kumimoji="0" lang="en-US" altLang="zh-CN" sz="1600" b="1" i="0" u="none" strike="noStrike" kern="1200" cap="none" spc="0" normalizeH="0" baseline="0" noProof="0" dirty="0">
              <a:ln>
                <a:noFill/>
              </a:ln>
              <a:solidFill>
                <a:srgbClr val="ED7D31"/>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2023 IF=4.6</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sld>
</file>

<file path=ppt/tags/tag1.xml><?xml version="1.0" encoding="utf-8"?>
<p:tagLst xmlns:p="http://schemas.openxmlformats.org/presentationml/2006/main">
  <p:tag name="KSO_WM_DIAGRAM_VIRTUALLY_FRAME" val="{&quot;height&quot;:360.64000000000004,&quot;left&quot;:68.95992125984252,&quot;top&quot;:125.63992125984252,&quot;width&quot;:840.7200787401574}"/>
</p:tagLst>
</file>

<file path=ppt/tags/tag10.xml><?xml version="1.0" encoding="utf-8"?>
<p:tagLst xmlns:p="http://schemas.openxmlformats.org/presentationml/2006/main">
  <p:tag name="KSO_WPP_MARK_KEY" val="155f054c-9d9e-4bbe-9fd6-404bb2712237"/>
  <p:tag name="COMMONDATA" val="eyJoZGlkIjoiOGQzMTk4MjAyZTBkM2QyMzY3MjBlNmY2Y2IyOGIyOWYifQ=="/>
  <p:tag name="commondata" val="eyJoZGlkIjoiNWRhMThmMTI1OWFiMjk0MGM5NTg2Nzk5NGUzMWE0YmUifQ=="/>
</p:tagLst>
</file>

<file path=ppt/tags/tag2.xml><?xml version="1.0" encoding="utf-8"?>
<p:tagLst xmlns:p="http://schemas.openxmlformats.org/presentationml/2006/main">
  <p:tag name="KSO_WM_DIAGRAM_VIRTUALLY_FRAME" val="{&quot;height&quot;:360.64000000000004,&quot;left&quot;:68.95992125984252,&quot;top&quot;:125.63992125984252,&quot;width&quot;:840.7200787401574}"/>
</p:tagLst>
</file>

<file path=ppt/tags/tag3.xml><?xml version="1.0" encoding="utf-8"?>
<p:tagLst xmlns:p="http://schemas.openxmlformats.org/presentationml/2006/main">
  <p:tag name="KSO_WM_DIAGRAM_VIRTUALLY_FRAME" val="{&quot;height&quot;:360.64000000000004,&quot;left&quot;:68.95992125984252,&quot;top&quot;:125.63992125984252,&quot;width&quot;:840.7200787401574}"/>
</p:tagLst>
</file>

<file path=ppt/tags/tag4.xml><?xml version="1.0" encoding="utf-8"?>
<p:tagLst xmlns:p="http://schemas.openxmlformats.org/presentationml/2006/main">
  <p:tag name="KSO_WM_DIAGRAM_VIRTUALLY_FRAME" val="{&quot;height&quot;:360.64000000000004,&quot;left&quot;:68.95992125984252,&quot;top&quot;:125.63992125984252,&quot;width&quot;:840.7200787401574}"/>
</p:tagLst>
</file>

<file path=ppt/tags/tag5.xml><?xml version="1.0" encoding="utf-8"?>
<p:tagLst xmlns:p="http://schemas.openxmlformats.org/presentationml/2006/main">
  <p:tag name="KSO_WM_DIAGRAM_VIRTUALLY_FRAME" val="{&quot;height&quot;:360.64000000000004,&quot;left&quot;:68.95992125984252,&quot;top&quot;:125.63992125984252,&quot;width&quot;:840.7200787401574}"/>
</p:tagLst>
</file>

<file path=ppt/tags/tag6.xml><?xml version="1.0" encoding="utf-8"?>
<p:tagLst xmlns:p="http://schemas.openxmlformats.org/presentationml/2006/main">
  <p:tag name="KSO_WM_DIAGRAM_VIRTUALLY_FRAME" val="{&quot;height&quot;:360.64000000000004,&quot;left&quot;:68.95992125984252,&quot;top&quot;:125.63992125984252,&quot;width&quot;:840.7200787401574}"/>
</p:tagLst>
</file>

<file path=ppt/tags/tag7.xml><?xml version="1.0" encoding="utf-8"?>
<p:tagLst xmlns:p="http://schemas.openxmlformats.org/presentationml/2006/main">
  <p:tag name="KSO_WM_DIAGRAM_VIRTUALLY_FRAME" val="{&quot;height&quot;:360.64000000000004,&quot;left&quot;:68.95992125984252,&quot;top&quot;:125.63992125984252,&quot;width&quot;:840.7200787401574}"/>
</p:tagLst>
</file>

<file path=ppt/tags/tag8.xml><?xml version="1.0" encoding="utf-8"?>
<p:tagLst xmlns:p="http://schemas.openxmlformats.org/presentationml/2006/main">
  <p:tag name="KSO_WM_DIAGRAM_VIRTUALLY_FRAME" val="{&quot;height&quot;:360.64000000000004,&quot;left&quot;:68.95992125984252,&quot;top&quot;:125.63992125984252,&quot;width&quot;:840.7200787401574}"/>
</p:tagLst>
</file>

<file path=ppt/tags/tag9.xml><?xml version="1.0" encoding="utf-8"?>
<p:tagLst xmlns:p="http://schemas.openxmlformats.org/presentationml/2006/main">
  <p:tag name="TIMING" val="|1.6|1.2|1.1|1.1|1.2|1.1"/>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12884</Words>
  <Application>WPS 演示</Application>
  <PresentationFormat>宽屏</PresentationFormat>
  <Paragraphs>1103</Paragraphs>
  <Slides>72</Slides>
  <Notes>71</Notes>
  <HiddenSlides>0</HiddenSlides>
  <MMClips>0</MMClips>
  <ScaleCrop>false</ScaleCrop>
  <HeadingPairs>
    <vt:vector size="6" baseType="variant">
      <vt:variant>
        <vt:lpstr>已用的字体</vt:lpstr>
      </vt:variant>
      <vt:variant>
        <vt:i4>23</vt:i4>
      </vt:variant>
      <vt:variant>
        <vt:lpstr>主题</vt:lpstr>
      </vt:variant>
      <vt:variant>
        <vt:i4>4</vt:i4>
      </vt:variant>
      <vt:variant>
        <vt:lpstr>幻灯片标题</vt:lpstr>
      </vt:variant>
      <vt:variant>
        <vt:i4>72</vt:i4>
      </vt:variant>
    </vt:vector>
  </HeadingPairs>
  <TitlesOfParts>
    <vt:vector size="99" baseType="lpstr">
      <vt:lpstr>Arial</vt:lpstr>
      <vt:lpstr>宋体</vt:lpstr>
      <vt:lpstr>Wingdings</vt:lpstr>
      <vt:lpstr>微软雅黑</vt:lpstr>
      <vt:lpstr>造字工房言宋（非商用）常规体</vt:lpstr>
      <vt:lpstr>Arial</vt:lpstr>
      <vt:lpstr>Arial Unicode MS</vt:lpstr>
      <vt:lpstr>等线 Light</vt:lpstr>
      <vt:lpstr>等线</vt:lpstr>
      <vt:lpstr>Verdana</vt:lpstr>
      <vt:lpstr>华文宋体</vt:lpstr>
      <vt:lpstr>Calibri</vt:lpstr>
      <vt:lpstr>Times New Roman</vt:lpstr>
      <vt:lpstr>Verdana Pro</vt:lpstr>
      <vt:lpstr>Aparajita</vt:lpstr>
      <vt:lpstr>Calibri</vt:lpstr>
      <vt:lpstr>华文细黑</vt:lpstr>
      <vt:lpstr>Times New Roman</vt:lpstr>
      <vt:lpstr>Verdana</vt:lpstr>
      <vt:lpstr>懐訪体</vt:lpstr>
      <vt:lpstr>楷体</vt:lpstr>
      <vt:lpstr>Calibri Light</vt:lpstr>
      <vt:lpstr>Nirmala UI</vt:lpstr>
      <vt:lpstr>1_Office 主题​​</vt:lpstr>
      <vt:lpstr>Office Theme</vt:lpstr>
      <vt:lpstr>2_Office 主题​​</vt:lpstr>
      <vt:lpstr>3_Office 主题​​</vt:lpstr>
      <vt:lpstr>Emerald资源使用与投稿交流</vt:lpstr>
      <vt:lpstr>Emerald Overview</vt:lpstr>
      <vt:lpstr>Influence &amp; Impact</vt:lpstr>
      <vt:lpstr>PowerPoint 演示文稿</vt:lpstr>
      <vt:lpstr>Emerald资源介绍</vt:lpstr>
      <vt:lpstr>Emerald Resources</vt:lpstr>
      <vt:lpstr>Emerald 管理学期刊 A leading library of management research</vt:lpstr>
      <vt:lpstr>Business, Management &amp; Strategy</vt:lpstr>
      <vt:lpstr>Accounting, Finance &amp; Economics</vt:lpstr>
      <vt:lpstr>Marketing</vt:lpstr>
      <vt:lpstr>Information &amp; Knowledge Management</vt:lpstr>
      <vt:lpstr>Tourism &amp; Hospitality Management</vt:lpstr>
      <vt:lpstr>管理学重点期刊介绍（中国特色）</vt:lpstr>
      <vt:lpstr>OPEN ACCESS, Emerald Publishing Service</vt:lpstr>
      <vt:lpstr>Emerald 全文期刊回溯库（1898-2000） Preserving over 100 years of management research online</vt:lpstr>
      <vt:lpstr>Emerald 英文图书 High quality, cutting-edge research across a range of subjects</vt:lpstr>
      <vt:lpstr>Emerald 电子图书 Covering topics that resonate with the real world</vt:lpstr>
      <vt:lpstr>PowerPoint 演示文稿</vt:lpstr>
      <vt:lpstr>数据库平台使用</vt:lpstr>
      <vt:lpstr>PowerPoint 演示文稿</vt:lpstr>
      <vt:lpstr>PowerPoint 演示文稿</vt:lpstr>
      <vt:lpstr>高级检索 – Advanced Search</vt:lpstr>
      <vt:lpstr>检索结果</vt:lpstr>
      <vt:lpstr>检索结果</vt:lpstr>
      <vt:lpstr>PowerPoint 演示文稿</vt:lpstr>
      <vt:lpstr>PowerPoint 演示文稿</vt:lpstr>
      <vt:lpstr>PowerPoint 演示文稿</vt:lpstr>
      <vt:lpstr>PowerPoint 演示文稿</vt:lpstr>
      <vt:lpstr>PowerPoint 演示文稿</vt:lpstr>
      <vt:lpstr>注册账号</vt:lpstr>
      <vt:lpstr>注册账号 – 设置密码</vt:lpstr>
      <vt:lpstr>登录</vt:lpstr>
      <vt:lpstr>Emerald远程访问</vt:lpstr>
      <vt:lpstr>Writing An Academic Paper -From a publisher’s perspective</vt:lpstr>
      <vt:lpstr>论文类型（社会科学）</vt:lpstr>
      <vt:lpstr>Research Paper Structure</vt:lpstr>
      <vt:lpstr>结构速览实例</vt:lpstr>
      <vt:lpstr>Writing Priorities </vt:lpstr>
      <vt:lpstr>Methodology</vt:lpstr>
      <vt:lpstr>PowerPoint 演示文稿</vt:lpstr>
      <vt:lpstr>Results</vt:lpstr>
      <vt:lpstr>PowerPoint 演示文稿</vt:lpstr>
      <vt:lpstr>Discussion</vt:lpstr>
      <vt:lpstr>PowerPoint 演示文稿</vt:lpstr>
      <vt:lpstr>Introduction</vt:lpstr>
      <vt:lpstr>Introduction</vt:lpstr>
      <vt:lpstr>Literature Review</vt:lpstr>
      <vt:lpstr>Conclusions</vt:lpstr>
      <vt:lpstr>Conclusions</vt:lpstr>
      <vt:lpstr>Metadata &amp; Promotion</vt:lpstr>
      <vt:lpstr>Title, Abstracts, Key words</vt:lpstr>
      <vt:lpstr>Title</vt:lpstr>
      <vt:lpstr>Abstract</vt:lpstr>
      <vt:lpstr>Keywords</vt:lpstr>
      <vt:lpstr>Final Parts </vt:lpstr>
      <vt:lpstr>PowerPoint 演示文稿</vt:lpstr>
      <vt:lpstr>References</vt:lpstr>
      <vt:lpstr>Reference -Example</vt:lpstr>
      <vt:lpstr>国际期刊投稿指南</vt:lpstr>
      <vt:lpstr>目标期刊选择方式</vt:lpstr>
      <vt:lpstr>目标期刊 选择因素</vt:lpstr>
      <vt:lpstr>目标期刊选择方式</vt:lpstr>
      <vt:lpstr>文章撰写规范与格式调整——Author Guidelines</vt:lpstr>
      <vt:lpstr>国际期刊投稿 —— Covering Letter</vt:lpstr>
      <vt:lpstr>Online Submission</vt:lpstr>
      <vt:lpstr>国际期刊投稿 —— Review Procedures </vt:lpstr>
      <vt:lpstr>如何应对审稿意见？——樊振佳 教授，南开大学，Emerald SSCI 期刊编委</vt:lpstr>
      <vt:lpstr>国际期刊投稿 —— Revision Notes</vt:lpstr>
      <vt:lpstr>知而不易的常见现象</vt:lpstr>
      <vt:lpstr>Emerald 语言编辑及出版支持服务</vt:lpstr>
      <vt:lpstr>改善论文可读性，降低被拒概率</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Emerald资源使用与投稿交流</dc:title>
  <dc:creator>Juno Xu</dc:creator>
  <cp:lastModifiedBy>树屿</cp:lastModifiedBy>
  <cp:revision>531</cp:revision>
  <dcterms:created xsi:type="dcterms:W3CDTF">2019-01-10T07:54:00Z</dcterms:created>
  <dcterms:modified xsi:type="dcterms:W3CDTF">2024-10-31T04:28:07Z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C35EAF04076E4BABA4DDD75397743A31_13</vt:lpwstr>
  </property>
  <property fmtid="{D5CDD505-2E9C-101B-9397-08002B2CF9AE}" pid="3" name="KSOProductBuildVer">
    <vt:lpwstr>2052-12.1.0.18608</vt:lpwstr>
  </property>
</Properties>
</file>