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1.svg" ContentType="image/svg+xml"/>
  <Override PartName="/ppt/media/image6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1" r:id="rId3"/>
    <p:sldMasterId id="2147483680" r:id="rId4"/>
  </p:sldMasterIdLst>
  <p:notesMasterIdLst>
    <p:notesMasterId r:id="rId8"/>
  </p:notesMasterIdLst>
  <p:sldIdLst>
    <p:sldId id="1125" r:id="rId5"/>
    <p:sldId id="1255" r:id="rId6"/>
    <p:sldId id="1321" r:id="rId7"/>
    <p:sldId id="1322" r:id="rId9"/>
    <p:sldId id="1323" r:id="rId10"/>
    <p:sldId id="1324" r:id="rId11"/>
    <p:sldId id="1325" r:id="rId12"/>
    <p:sldId id="1326" r:id="rId13"/>
    <p:sldId id="1327" r:id="rId14"/>
    <p:sldId id="1328" r:id="rId15"/>
    <p:sldId id="1329" r:id="rId16"/>
    <p:sldId id="1330" r:id="rId17"/>
    <p:sldId id="1331" r:id="rId18"/>
    <p:sldId id="1126" r:id="rId19"/>
    <p:sldId id="1192" r:id="rId20"/>
    <p:sldId id="1129" r:id="rId21"/>
    <p:sldId id="1131" r:id="rId22"/>
    <p:sldId id="1132" r:id="rId23"/>
    <p:sldId id="1134" r:id="rId24"/>
    <p:sldId id="1135" r:id="rId25"/>
    <p:sldId id="1136" r:id="rId26"/>
    <p:sldId id="1137" r:id="rId27"/>
    <p:sldId id="1138" r:id="rId28"/>
    <p:sldId id="1139" r:id="rId29"/>
    <p:sldId id="1141" r:id="rId30"/>
    <p:sldId id="1142" r:id="rId31"/>
    <p:sldId id="1143" r:id="rId32"/>
    <p:sldId id="1144" r:id="rId33"/>
    <p:sldId id="1145" r:id="rId34"/>
    <p:sldId id="1146" r:id="rId35"/>
    <p:sldId id="1147" r:id="rId36"/>
    <p:sldId id="1148" r:id="rId37"/>
    <p:sldId id="1149" r:id="rId38"/>
    <p:sldId id="1150" r:id="rId39"/>
    <p:sldId id="1151" r:id="rId40"/>
    <p:sldId id="1152" r:id="rId41"/>
    <p:sldId id="1153" r:id="rId42"/>
    <p:sldId id="1154" r:id="rId43"/>
    <p:sldId id="1155" r:id="rId44"/>
    <p:sldId id="1156" r:id="rId45"/>
    <p:sldId id="1157" r:id="rId46"/>
    <p:sldId id="1158" r:id="rId47"/>
    <p:sldId id="1159" r:id="rId48"/>
    <p:sldId id="1160" r:id="rId49"/>
    <p:sldId id="1161" r:id="rId50"/>
    <p:sldId id="1162" r:id="rId51"/>
    <p:sldId id="1163" r:id="rId52"/>
    <p:sldId id="1164" r:id="rId53"/>
    <p:sldId id="1165" r:id="rId54"/>
    <p:sldId id="1167" r:id="rId55"/>
    <p:sldId id="1168" r:id="rId56"/>
    <p:sldId id="1166" r:id="rId57"/>
    <p:sldId id="1169" r:id="rId58"/>
    <p:sldId id="1170" r:id="rId59"/>
    <p:sldId id="1171" r:id="rId60"/>
    <p:sldId id="1172" r:id="rId61"/>
    <p:sldId id="1396" r:id="rId62"/>
    <p:sldId id="1397" r:id="rId63"/>
    <p:sldId id="1173" r:id="rId64"/>
    <p:sldId id="1174" r:id="rId65"/>
    <p:sldId id="1175" r:id="rId66"/>
    <p:sldId id="1176" r:id="rId67"/>
    <p:sldId id="1177" r:id="rId68"/>
    <p:sldId id="1178" r:id="rId69"/>
    <p:sldId id="1179" r:id="rId70"/>
    <p:sldId id="1180" r:id="rId71"/>
    <p:sldId id="1181" r:id="rId72"/>
    <p:sldId id="1182" r:id="rId73"/>
    <p:sldId id="1183" r:id="rId74"/>
    <p:sldId id="1184" r:id="rId75"/>
    <p:sldId id="1185" r:id="rId76"/>
    <p:sldId id="1256" r:id="rId77"/>
    <p:sldId id="1186" r:id="rId78"/>
    <p:sldId id="1187" r:id="rId79"/>
    <p:sldId id="1188" r:id="rId80"/>
    <p:sldId id="1189" r:id="rId81"/>
  </p:sldIdLst>
  <p:sldSz cx="8999220" cy="5039995"/>
  <p:notesSz cx="6858000" cy="9144000"/>
  <p:custDataLst>
    <p:tags r:id="rId86"/>
  </p:custDataLst>
  <p:defaultTextStyle>
    <a:defPPr>
      <a:defRPr lang="zh-CN"/>
    </a:defPPr>
    <a:lvl1pPr marL="0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1pPr>
    <a:lvl2pPr marL="337185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2pPr>
    <a:lvl3pPr marL="673735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3pPr>
    <a:lvl4pPr marL="1010920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4pPr>
    <a:lvl5pPr marL="1348105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5pPr>
    <a:lvl6pPr marL="1684655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6pPr>
    <a:lvl7pPr marL="2021840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7pPr>
    <a:lvl8pPr marL="2358390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8pPr>
    <a:lvl9pPr marL="2695575" algn="l" defTabSz="67373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8" userDrawn="1">
          <p15:clr>
            <a:srgbClr val="A4A3A4"/>
          </p15:clr>
        </p15:guide>
        <p15:guide id="2" pos="27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C95"/>
    <a:srgbClr val="FFC000"/>
    <a:srgbClr val="4472C4"/>
    <a:srgbClr val="2ED7A1"/>
    <a:srgbClr val="53EB17"/>
    <a:srgbClr val="3C88DC"/>
    <a:srgbClr val="206DC1"/>
    <a:srgbClr val="A9AF5C"/>
    <a:srgbClr val="CDDBDE"/>
    <a:srgbClr val="2C53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0962" autoAdjust="0"/>
  </p:normalViewPr>
  <p:slideViewPr>
    <p:cSldViewPr snapToGrid="0" showGuides="1">
      <p:cViewPr varScale="1">
        <p:scale>
          <a:sx n="137" d="100"/>
          <a:sy n="137" d="100"/>
        </p:scale>
        <p:origin x="1026" y="108"/>
      </p:cViewPr>
      <p:guideLst>
        <p:guide orient="horz" pos="1988"/>
        <p:guide pos="2788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6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6" Type="http://schemas.openxmlformats.org/officeDocument/2006/relationships/tags" Target="tags/tag763.xml"/><Relationship Id="rId85" Type="http://schemas.openxmlformats.org/officeDocument/2006/relationships/commentAuthors" Target="commentAuthors.xml"/><Relationship Id="rId84" Type="http://schemas.openxmlformats.org/officeDocument/2006/relationships/tableStyles" Target="tableStyles.xml"/><Relationship Id="rId83" Type="http://schemas.openxmlformats.org/officeDocument/2006/relationships/viewProps" Target="viewProps.xml"/><Relationship Id="rId82" Type="http://schemas.openxmlformats.org/officeDocument/2006/relationships/presProps" Target="presProps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notesMaster" Target="notesMasters/notesMaster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3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1E1146-F53D-46E2-9799-57220C64C44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845A483-E4ED-4EA9-958E-EF9D4B184888}">
      <dgm:prSet phldrT="[文本]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CN" altLang="en-US" dirty="0"/>
            <a:t>试卷试题</a:t>
          </a:r>
        </a:p>
      </dgm:t>
    </dgm:pt>
    <dgm:pt modelId="{4E2F0114-EC13-4CD3-B55E-537614E233DF}" cxnId="{25CC63C1-2131-49AF-9F05-356DAE48DB3B}" type="parTrans">
      <dgm:prSet/>
      <dgm:spPr/>
      <dgm:t>
        <a:bodyPr/>
        <a:lstStyle/>
        <a:p>
          <a:endParaRPr lang="zh-CN" altLang="en-US"/>
        </a:p>
      </dgm:t>
    </dgm:pt>
    <dgm:pt modelId="{D781E15E-CE0D-475E-81E0-A36FB661F6DA}" cxnId="{25CC63C1-2131-49AF-9F05-356DAE48DB3B}" type="sibTrans">
      <dgm:prSet/>
      <dgm:spPr/>
      <dgm:t>
        <a:bodyPr/>
        <a:lstStyle/>
        <a:p>
          <a:endParaRPr lang="zh-CN" altLang="en-US"/>
        </a:p>
      </dgm:t>
    </dgm:pt>
    <dgm:pt modelId="{26D05703-D2E5-4321-9AEA-D434AC79BB9A}">
      <dgm:prSet phldrT="[文本]" phldr="0" custT="0"/>
      <dgm:spPr>
        <a:solidFill>
          <a:schemeClr val="accent3">
            <a:lumMod val="20000"/>
            <a:lumOff val="80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/>
            <a:t>2</a:t>
          </a:r>
          <a:r>
            <a:rPr lang="en-US" altLang="zh-CN" dirty="0"/>
            <a:t>2</a:t>
          </a:r>
          <a:r>
            <a:rPr lang="zh-CN" altLang="en-US" dirty="0"/>
            <a:t>万多套真题试卷和模拟试卷</a:t>
          </a:r>
          <a:r>
            <a:rPr/>
            <a:t/>
          </a:r>
          <a:endParaRPr/>
        </a:p>
      </dgm:t>
    </dgm:pt>
    <dgm:pt modelId="{AA1B7E92-E067-42C3-94D3-D123D3C9AF25}" cxnId="{5B3EF1DC-FA6D-4E99-84F6-45D93D1223C7}" type="parTrans">
      <dgm:prSet/>
      <dgm:spPr/>
      <dgm:t>
        <a:bodyPr/>
        <a:lstStyle/>
        <a:p>
          <a:endParaRPr lang="zh-CN" altLang="en-US"/>
        </a:p>
      </dgm:t>
    </dgm:pt>
    <dgm:pt modelId="{7231C0A6-C9EB-4E2E-AC25-832C6E90D42E}" cxnId="{5B3EF1DC-FA6D-4E99-84F6-45D93D1223C7}" type="sibTrans">
      <dgm:prSet/>
      <dgm:spPr/>
      <dgm:t>
        <a:bodyPr/>
        <a:lstStyle/>
        <a:p>
          <a:endParaRPr lang="zh-CN" altLang="en-US"/>
        </a:p>
      </dgm:t>
    </dgm:pt>
    <dgm:pt modelId="{AD4C7E2E-279E-4102-B561-D128F2BDB0E4}">
      <dgm:prSet phldrT="[文本]"/>
      <dgm:spPr/>
      <dgm:t>
        <a:bodyPr/>
        <a:lstStyle/>
        <a:p>
          <a:r>
            <a:rPr lang="zh-CN" altLang="en-US" dirty="0"/>
            <a:t>视频课程</a:t>
          </a:r>
        </a:p>
      </dgm:t>
    </dgm:pt>
    <dgm:pt modelId="{46D12B53-3F59-4B1C-8733-BFED7005FB10}" cxnId="{08486D6F-FEB5-4323-81FF-92C5F1544AB7}" type="parTrans">
      <dgm:prSet/>
      <dgm:spPr/>
      <dgm:t>
        <a:bodyPr/>
        <a:lstStyle/>
        <a:p>
          <a:endParaRPr lang="zh-CN" altLang="en-US"/>
        </a:p>
      </dgm:t>
    </dgm:pt>
    <dgm:pt modelId="{901A7121-D003-4675-9F7E-1969C6CD2570}" cxnId="{08486D6F-FEB5-4323-81FF-92C5F1544AB7}" type="sibTrans">
      <dgm:prSet/>
      <dgm:spPr/>
      <dgm:t>
        <a:bodyPr/>
        <a:lstStyle/>
        <a:p>
          <a:endParaRPr lang="zh-CN" altLang="en-US"/>
        </a:p>
      </dgm:t>
    </dgm:pt>
    <dgm:pt modelId="{8CC49E79-588A-4580-B6A0-FF03E753CEF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 dirty="0"/>
            <a:t>3</a:t>
          </a:r>
          <a:r>
            <a:rPr lang="zh-CN" altLang="en-US" dirty="0"/>
            <a:t>万多课时的课程学习课件</a:t>
          </a:r>
          <a:r>
            <a:rPr/>
            <a:t/>
          </a:r>
          <a:endParaRPr/>
        </a:p>
      </dgm:t>
    </dgm:pt>
    <dgm:pt modelId="{95A8349C-A762-4065-B131-0132055FA5D4}" cxnId="{542355A7-4EDD-4E93-A173-9E539AC84A30}" type="parTrans">
      <dgm:prSet/>
      <dgm:spPr/>
      <dgm:t>
        <a:bodyPr/>
        <a:lstStyle/>
        <a:p>
          <a:endParaRPr lang="zh-CN" altLang="en-US"/>
        </a:p>
      </dgm:t>
    </dgm:pt>
    <dgm:pt modelId="{1E987E65-9DE8-428B-9D12-2072E04F6E83}" cxnId="{542355A7-4EDD-4E93-A173-9E539AC84A30}" type="sibTrans">
      <dgm:prSet/>
      <dgm:spPr/>
      <dgm:t>
        <a:bodyPr/>
        <a:lstStyle/>
        <a:p>
          <a:endParaRPr lang="zh-CN" altLang="en-US"/>
        </a:p>
      </dgm:t>
    </dgm:pt>
    <dgm:pt modelId="{F7282D65-52CE-4D8D-941E-4098883EF1CD}">
      <dgm:prSet phldrT="[文本]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zh-CN" altLang="en-US" dirty="0"/>
            <a:t>平台功能</a:t>
          </a:r>
        </a:p>
      </dgm:t>
    </dgm:pt>
    <dgm:pt modelId="{492B1F00-4FFF-434E-84D2-BCCA1897D4FF}" cxnId="{904FD734-1A8A-4DF5-B6DB-2605004BCD7A}" type="parTrans">
      <dgm:prSet/>
      <dgm:spPr/>
      <dgm:t>
        <a:bodyPr/>
        <a:lstStyle/>
        <a:p>
          <a:endParaRPr lang="zh-CN" altLang="en-US"/>
        </a:p>
      </dgm:t>
    </dgm:pt>
    <dgm:pt modelId="{3C223395-9BCF-4B65-82A9-FCF002FE70D5}" cxnId="{904FD734-1A8A-4DF5-B6DB-2605004BCD7A}" type="sibTrans">
      <dgm:prSet/>
      <dgm:spPr/>
      <dgm:t>
        <a:bodyPr/>
        <a:lstStyle/>
        <a:p>
          <a:endParaRPr lang="zh-CN" altLang="en-US"/>
        </a:p>
      </dgm:t>
    </dgm:pt>
    <dgm:pt modelId="{90365427-6D0C-414C-9778-57697C2DFE68}">
      <dgm:prSet phldrT="[文本]" phldr="0" custT="0"/>
      <dgm:spPr>
        <a:solidFill>
          <a:schemeClr val="tx2">
            <a:alpha val="90196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/>
            <a:t>笔记分享</a:t>
          </a:r>
          <a:endParaRPr lang="zh-CN" altLang="en-US" dirty="0"/>
        </a:p>
      </dgm:t>
    </dgm:pt>
    <dgm:pt modelId="{D9448DC7-8996-4CEC-8221-FF628DDCD1BE}" cxnId="{216D191B-B800-4EEA-A7D9-5999D3C49D21}" type="parTrans">
      <dgm:prSet/>
      <dgm:spPr/>
      <dgm:t>
        <a:bodyPr/>
        <a:lstStyle/>
        <a:p>
          <a:endParaRPr lang="zh-CN" altLang="en-US"/>
        </a:p>
      </dgm:t>
    </dgm:pt>
    <dgm:pt modelId="{0CB62762-07AB-446B-9F78-7746C398CD15}" cxnId="{216D191B-B800-4EEA-A7D9-5999D3C49D21}" type="sibTrans">
      <dgm:prSet/>
      <dgm:spPr/>
      <dgm:t>
        <a:bodyPr/>
        <a:lstStyle/>
        <a:p>
          <a:endParaRPr lang="zh-CN" altLang="en-US"/>
        </a:p>
      </dgm:t>
    </dgm:pt>
    <dgm:pt modelId="{C5CB0FE0-0550-472F-86B3-5916AB087A5F}">
      <dgm:prSet phldr="0" custT="0"/>
      <dgm:spPr>
        <a:solidFill>
          <a:schemeClr val="tx2">
            <a:alpha val="90196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/>
            <a:t>成绩评测</a:t>
          </a:r>
          <a:endParaRPr lang="zh-CN" altLang="en-US" dirty="0"/>
        </a:p>
      </dgm:t>
    </dgm:pt>
    <dgm:pt modelId="{70B10A9F-507B-45CF-803D-76AF0A8BB8D0}" cxnId="{38FB6FBC-8501-4DD5-8B8E-BBB3FCC48C6C}" type="parTrans">
      <dgm:prSet/>
      <dgm:spPr/>
    </dgm:pt>
    <dgm:pt modelId="{A4B174DE-441E-42E2-B697-8ABF2BC61D89}" cxnId="{38FB6FBC-8501-4DD5-8B8E-BBB3FCC48C6C}" type="sibTrans">
      <dgm:prSet/>
      <dgm:spPr/>
    </dgm:pt>
    <dgm:pt modelId="{3361F71C-4D7C-4424-A630-585DB1226AF6}">
      <dgm:prSet phldr="0" custT="0"/>
      <dgm:spPr>
        <a:solidFill>
          <a:schemeClr val="tx2">
            <a:alpha val="90196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/>
            <a:t>移动学习</a:t>
          </a:r>
          <a:r>
            <a:rPr/>
            <a:t/>
          </a:r>
          <a:endParaRPr/>
        </a:p>
      </dgm:t>
    </dgm:pt>
    <dgm:pt modelId="{EAED8FCF-DE89-4DF0-AD7E-DC56F2AF25B1}" cxnId="{633FFFA1-012D-4A1E-BE16-96C78FF8F0B3}" type="parTrans">
      <dgm:prSet/>
      <dgm:spPr/>
    </dgm:pt>
    <dgm:pt modelId="{5EE93FD4-FFCC-43D7-B68D-EE13BE170ABB}" cxnId="{633FFFA1-012D-4A1E-BE16-96C78FF8F0B3}" type="sibTrans">
      <dgm:prSet/>
      <dgm:spPr/>
    </dgm:pt>
    <dgm:pt modelId="{38025D47-54A4-4415-8ECD-09ECAB8BEE00}" type="pres">
      <dgm:prSet presAssocID="{AC1E1146-F53D-46E2-9799-57220C64C448}" presName="Name0" presStyleCnt="0">
        <dgm:presLayoutVars>
          <dgm:dir/>
          <dgm:animLvl val="lvl"/>
          <dgm:resizeHandles val="exact"/>
        </dgm:presLayoutVars>
      </dgm:prSet>
      <dgm:spPr/>
    </dgm:pt>
    <dgm:pt modelId="{51142CF9-7606-498E-B0FC-0F1E19A987E4}" type="pres">
      <dgm:prSet presAssocID="{5845A483-E4ED-4EA9-958E-EF9D4B184888}" presName="composite" presStyleCnt="0"/>
      <dgm:spPr/>
    </dgm:pt>
    <dgm:pt modelId="{4171BB53-5A56-4715-AE45-9504B851FD9C}" type="pres">
      <dgm:prSet presAssocID="{5845A483-E4ED-4EA9-958E-EF9D4B18488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0EDFD9A-6ABE-4DB8-AFB0-F39EB7A833A9}" type="pres">
      <dgm:prSet presAssocID="{5845A483-E4ED-4EA9-958E-EF9D4B184888}" presName="desTx" presStyleLbl="alignAccFollowNode1" presStyleIdx="0" presStyleCnt="3">
        <dgm:presLayoutVars>
          <dgm:bulletEnabled val="1"/>
        </dgm:presLayoutVars>
      </dgm:prSet>
      <dgm:spPr/>
    </dgm:pt>
    <dgm:pt modelId="{11AD3816-7D61-46FA-A192-A8D959A643AA}" type="pres">
      <dgm:prSet presAssocID="{D781E15E-CE0D-475E-81E0-A36FB661F6DA}" presName="space" presStyleCnt="0"/>
      <dgm:spPr/>
    </dgm:pt>
    <dgm:pt modelId="{70EC3B12-951E-482D-80E4-9BA07E10798C}" type="pres">
      <dgm:prSet presAssocID="{AD4C7E2E-279E-4102-B561-D128F2BDB0E4}" presName="composite" presStyleCnt="0"/>
      <dgm:spPr/>
    </dgm:pt>
    <dgm:pt modelId="{4A9607A1-40C5-410C-8E1B-9B584F7E33C5}" type="pres">
      <dgm:prSet presAssocID="{AD4C7E2E-279E-4102-B561-D128F2BDB0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D7487D0-AAAA-40B7-BF26-3CB3FF6A0201}" type="pres">
      <dgm:prSet presAssocID="{AD4C7E2E-279E-4102-B561-D128F2BDB0E4}" presName="desTx" presStyleLbl="alignAccFollowNode1" presStyleIdx="1" presStyleCnt="3">
        <dgm:presLayoutVars>
          <dgm:bulletEnabled val="1"/>
        </dgm:presLayoutVars>
      </dgm:prSet>
      <dgm:spPr/>
    </dgm:pt>
    <dgm:pt modelId="{BE6B05BF-596F-441B-9B2A-03BC7961283E}" type="pres">
      <dgm:prSet presAssocID="{901A7121-D003-4675-9F7E-1969C6CD2570}" presName="space" presStyleCnt="0"/>
      <dgm:spPr/>
    </dgm:pt>
    <dgm:pt modelId="{BCB78752-D387-4AF2-A8A9-2F752F832707}" type="pres">
      <dgm:prSet presAssocID="{F7282D65-52CE-4D8D-941E-4098883EF1CD}" presName="composite" presStyleCnt="0"/>
      <dgm:spPr/>
    </dgm:pt>
    <dgm:pt modelId="{C6B89EAD-F251-4E97-81CC-27BCA8045CDE}" type="pres">
      <dgm:prSet presAssocID="{F7282D65-52CE-4D8D-941E-4098883EF1C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570805A-C2C1-4083-B243-CC85A47C5088}" type="pres">
      <dgm:prSet presAssocID="{F7282D65-52CE-4D8D-941E-4098883EF1C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25CC63C1-2131-49AF-9F05-356DAE48DB3B}" srcId="{AC1E1146-F53D-46E2-9799-57220C64C448}" destId="{5845A483-E4ED-4EA9-958E-EF9D4B184888}" srcOrd="0" destOrd="0" parTransId="{4E2F0114-EC13-4CD3-B55E-537614E233DF}" sibTransId="{D781E15E-CE0D-475E-81E0-A36FB661F6DA}"/>
    <dgm:cxn modelId="{5B3EF1DC-FA6D-4E99-84F6-45D93D1223C7}" srcId="{5845A483-E4ED-4EA9-958E-EF9D4B184888}" destId="{26D05703-D2E5-4321-9AEA-D434AC79BB9A}" srcOrd="0" destOrd="0" parTransId="{AA1B7E92-E067-42C3-94D3-D123D3C9AF25}" sibTransId="{7231C0A6-C9EB-4E2E-AC25-832C6E90D42E}"/>
    <dgm:cxn modelId="{08486D6F-FEB5-4323-81FF-92C5F1544AB7}" srcId="{AC1E1146-F53D-46E2-9799-57220C64C448}" destId="{AD4C7E2E-279E-4102-B561-D128F2BDB0E4}" srcOrd="1" destOrd="0" parTransId="{46D12B53-3F59-4B1C-8733-BFED7005FB10}" sibTransId="{901A7121-D003-4675-9F7E-1969C6CD2570}"/>
    <dgm:cxn modelId="{542355A7-4EDD-4E93-A173-9E539AC84A30}" srcId="{AD4C7E2E-279E-4102-B561-D128F2BDB0E4}" destId="{8CC49E79-588A-4580-B6A0-FF03E753CEF1}" srcOrd="0" destOrd="1" parTransId="{95A8349C-A762-4065-B131-0132055FA5D4}" sibTransId="{1E987E65-9DE8-428B-9D12-2072E04F6E83}"/>
    <dgm:cxn modelId="{904FD734-1A8A-4DF5-B6DB-2605004BCD7A}" srcId="{AC1E1146-F53D-46E2-9799-57220C64C448}" destId="{F7282D65-52CE-4D8D-941E-4098883EF1CD}" srcOrd="2" destOrd="0" parTransId="{492B1F00-4FFF-434E-84D2-BCCA1897D4FF}" sibTransId="{3C223395-9BCF-4B65-82A9-FCF002FE70D5}"/>
    <dgm:cxn modelId="{216D191B-B800-4EEA-A7D9-5999D3C49D21}" srcId="{F7282D65-52CE-4D8D-941E-4098883EF1CD}" destId="{90365427-6D0C-414C-9778-57697C2DFE68}" srcOrd="0" destOrd="2" parTransId="{D9448DC7-8996-4CEC-8221-FF628DDCD1BE}" sibTransId="{0CB62762-07AB-446B-9F78-7746C398CD15}"/>
    <dgm:cxn modelId="{38FB6FBC-8501-4DD5-8B8E-BBB3FCC48C6C}" srcId="{F7282D65-52CE-4D8D-941E-4098883EF1CD}" destId="{C5CB0FE0-0550-472F-86B3-5916AB087A5F}" srcOrd="1" destOrd="2" parTransId="{70B10A9F-507B-45CF-803D-76AF0A8BB8D0}" sibTransId="{A4B174DE-441E-42E2-B697-8ABF2BC61D89}"/>
    <dgm:cxn modelId="{633FFFA1-012D-4A1E-BE16-96C78FF8F0B3}" srcId="{F7282D65-52CE-4D8D-941E-4098883EF1CD}" destId="{3361F71C-4D7C-4424-A630-585DB1226AF6}" srcOrd="2" destOrd="2" parTransId="{EAED8FCF-DE89-4DF0-AD7E-DC56F2AF25B1}" sibTransId="{5EE93FD4-FFCC-43D7-B68D-EE13BE170ABB}"/>
    <dgm:cxn modelId="{33BF9AEC-A9B6-4E28-9B5E-BB331ABE2B43}" type="presOf" srcId="{AC1E1146-F53D-46E2-9799-57220C64C448}" destId="{38025D47-54A4-4415-8ECD-09ECAB8BEE00}" srcOrd="0" destOrd="0" presId="urn:microsoft.com/office/officeart/2005/8/layout/hList1"/>
    <dgm:cxn modelId="{A7E3CE8C-CE1B-4C2E-8CFE-6C1AFE66E9D1}" type="presParOf" srcId="{38025D47-54A4-4415-8ECD-09ECAB8BEE00}" destId="{51142CF9-7606-498E-B0FC-0F1E19A987E4}" srcOrd="0" destOrd="0" presId="urn:microsoft.com/office/officeart/2005/8/layout/hList1"/>
    <dgm:cxn modelId="{4CC54C6D-CD3B-443F-8400-790A0B5C2F99}" type="presParOf" srcId="{51142CF9-7606-498E-B0FC-0F1E19A987E4}" destId="{4171BB53-5A56-4715-AE45-9504B851FD9C}" srcOrd="0" destOrd="0" presId="urn:microsoft.com/office/officeart/2005/8/layout/hList1"/>
    <dgm:cxn modelId="{B59074A7-1410-4161-980C-8566B48FF3AF}" type="presOf" srcId="{5845A483-E4ED-4EA9-958E-EF9D4B184888}" destId="{4171BB53-5A56-4715-AE45-9504B851FD9C}" srcOrd="0" destOrd="0" presId="urn:microsoft.com/office/officeart/2005/8/layout/hList1"/>
    <dgm:cxn modelId="{835195AF-EA22-4DA8-9F67-7268C50FFF95}" type="presParOf" srcId="{51142CF9-7606-498E-B0FC-0F1E19A987E4}" destId="{50EDFD9A-6ABE-4DB8-AFB0-F39EB7A833A9}" srcOrd="1" destOrd="0" presId="urn:microsoft.com/office/officeart/2005/8/layout/hList1"/>
    <dgm:cxn modelId="{2C3A11AE-D188-4A98-9A97-B9E6C6962AFE}" type="presOf" srcId="{26D05703-D2E5-4321-9AEA-D434AC79BB9A}" destId="{50EDFD9A-6ABE-4DB8-AFB0-F39EB7A833A9}" srcOrd="0" destOrd="0" presId="urn:microsoft.com/office/officeart/2005/8/layout/hList1"/>
    <dgm:cxn modelId="{7EC38B9F-89EF-4405-B513-9609AD9F5DE2}" type="presParOf" srcId="{38025D47-54A4-4415-8ECD-09ECAB8BEE00}" destId="{11AD3816-7D61-46FA-A192-A8D959A643AA}" srcOrd="1" destOrd="0" presId="urn:microsoft.com/office/officeart/2005/8/layout/hList1"/>
    <dgm:cxn modelId="{FC1135C0-95A5-4F0B-8AD4-23C82F28E5B6}" type="presParOf" srcId="{38025D47-54A4-4415-8ECD-09ECAB8BEE00}" destId="{70EC3B12-951E-482D-80E4-9BA07E10798C}" srcOrd="2" destOrd="0" presId="urn:microsoft.com/office/officeart/2005/8/layout/hList1"/>
    <dgm:cxn modelId="{8A9F9075-AEAE-47DD-AAA8-6997531767C8}" type="presParOf" srcId="{70EC3B12-951E-482D-80E4-9BA07E10798C}" destId="{4A9607A1-40C5-410C-8E1B-9B584F7E33C5}" srcOrd="0" destOrd="2" presId="urn:microsoft.com/office/officeart/2005/8/layout/hList1"/>
    <dgm:cxn modelId="{D3BE89AA-34FB-4A27-B2BA-6D4993DAD442}" type="presOf" srcId="{AD4C7E2E-279E-4102-B561-D128F2BDB0E4}" destId="{4A9607A1-40C5-410C-8E1B-9B584F7E33C5}" srcOrd="0" destOrd="0" presId="urn:microsoft.com/office/officeart/2005/8/layout/hList1"/>
    <dgm:cxn modelId="{B824B438-626C-49FC-81D0-29DDC5FCF0C5}" type="presParOf" srcId="{70EC3B12-951E-482D-80E4-9BA07E10798C}" destId="{4D7487D0-AAAA-40B7-BF26-3CB3FF6A0201}" srcOrd="1" destOrd="2" presId="urn:microsoft.com/office/officeart/2005/8/layout/hList1"/>
    <dgm:cxn modelId="{B8E91532-8FFE-4002-ABD9-015C6FD6121E}" type="presOf" srcId="{8CC49E79-588A-4580-B6A0-FF03E753CEF1}" destId="{4D7487D0-AAAA-40B7-BF26-3CB3FF6A0201}" srcOrd="0" destOrd="0" presId="urn:microsoft.com/office/officeart/2005/8/layout/hList1"/>
    <dgm:cxn modelId="{243E6623-8AF7-4348-BE85-F77B63EA74FB}" type="presParOf" srcId="{38025D47-54A4-4415-8ECD-09ECAB8BEE00}" destId="{BE6B05BF-596F-441B-9B2A-03BC7961283E}" srcOrd="3" destOrd="0" presId="urn:microsoft.com/office/officeart/2005/8/layout/hList1"/>
    <dgm:cxn modelId="{34F3B08A-BA95-45CD-B651-9206A017D856}" type="presParOf" srcId="{38025D47-54A4-4415-8ECD-09ECAB8BEE00}" destId="{BCB78752-D387-4AF2-A8A9-2F752F832707}" srcOrd="4" destOrd="0" presId="urn:microsoft.com/office/officeart/2005/8/layout/hList1"/>
    <dgm:cxn modelId="{C909594D-0ECB-4875-95DC-0EA9929D47AE}" type="presParOf" srcId="{BCB78752-D387-4AF2-A8A9-2F752F832707}" destId="{C6B89EAD-F251-4E97-81CC-27BCA8045CDE}" srcOrd="0" destOrd="4" presId="urn:microsoft.com/office/officeart/2005/8/layout/hList1"/>
    <dgm:cxn modelId="{717B2C84-8261-48FE-BB5C-6DC27E94A879}" type="presOf" srcId="{F7282D65-52CE-4D8D-941E-4098883EF1CD}" destId="{C6B89EAD-F251-4E97-81CC-27BCA8045CDE}" srcOrd="0" destOrd="0" presId="urn:microsoft.com/office/officeart/2005/8/layout/hList1"/>
    <dgm:cxn modelId="{0A6A79E8-74DC-484E-B3C7-9B13EFEBFF5C}" type="presParOf" srcId="{BCB78752-D387-4AF2-A8A9-2F752F832707}" destId="{5570805A-C2C1-4083-B243-CC85A47C5088}" srcOrd="1" destOrd="4" presId="urn:microsoft.com/office/officeart/2005/8/layout/hList1"/>
    <dgm:cxn modelId="{F973D11A-96F4-4155-A1FC-FBA3458925E5}" type="presOf" srcId="{90365427-6D0C-414C-9778-57697C2DFE68}" destId="{5570805A-C2C1-4083-B243-CC85A47C5088}" srcOrd="0" destOrd="0" presId="urn:microsoft.com/office/officeart/2005/8/layout/hList1"/>
    <dgm:cxn modelId="{825D8CC6-892E-457A-A805-AA47404C0B9E}" type="presOf" srcId="{C5CB0FE0-0550-472F-86B3-5916AB087A5F}" destId="{5570805A-C2C1-4083-B243-CC85A47C5088}" srcOrd="0" destOrd="1" presId="urn:microsoft.com/office/officeart/2005/8/layout/hList1"/>
    <dgm:cxn modelId="{F5438582-E6D3-4948-AE01-273D1357CC88}" type="presOf" srcId="{3361F71C-4D7C-4424-A630-585DB1226AF6}" destId="{5570805A-C2C1-4083-B243-CC85A47C5088}" srcOrd="0" destOrd="2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1BB7FF-8A87-4F5B-A1D4-38A5D06759D1}" type="doc">
      <dgm:prSet loTypeId="urn:microsoft.com/office/officeart/2005/8/layout/hProcess4#1" loCatId="process" qsTypeId="urn:microsoft.com/office/officeart/2005/8/quickstyle/simple1#1" qsCatId="simple" csTypeId="urn:microsoft.com/office/officeart/2005/8/colors/accent1_2#1" csCatId="accent1" phldr="1"/>
      <dgm:spPr/>
    </dgm:pt>
    <dgm:pt modelId="{EDA14AA8-5503-449B-A739-4E0722A4FE04}">
      <dgm:prSet phldrT="[文本]"/>
      <dgm:spPr/>
      <dgm:t>
        <a:bodyPr/>
        <a:lstStyle/>
        <a:p>
          <a:r>
            <a:rPr lang="zh-CN" altLang="en-US" dirty="0"/>
            <a:t>请注册</a:t>
          </a:r>
        </a:p>
      </dgm:t>
    </dgm:pt>
    <dgm:pt modelId="{567554A7-2BCF-403F-B626-E8FB7074F7B2}" cxnId="{61F8CDF0-0C0A-42A3-A900-90EEE4348A8F}" type="parTrans">
      <dgm:prSet/>
      <dgm:spPr/>
      <dgm:t>
        <a:bodyPr/>
        <a:lstStyle/>
        <a:p>
          <a:endParaRPr lang="zh-CN" altLang="en-US"/>
        </a:p>
      </dgm:t>
    </dgm:pt>
    <dgm:pt modelId="{AEB13A77-C5DB-46A6-9DD6-EBFBA2B59ACA}" cxnId="{61F8CDF0-0C0A-42A3-A900-90EEE4348A8F}" type="sibTrans">
      <dgm:prSet/>
      <dgm:spPr/>
      <dgm:t>
        <a:bodyPr/>
        <a:lstStyle/>
        <a:p>
          <a:endParaRPr lang="zh-CN" altLang="en-US"/>
        </a:p>
      </dgm:t>
    </dgm:pt>
    <dgm:pt modelId="{8B250DBC-7435-40C4-9E8A-8664B36E3A4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/>
            <a:t>在数据库注册</a:t>
          </a:r>
          <a:r>
            <a:rPr/>
            <a:t/>
          </a:r>
          <a:endParaRPr/>
        </a:p>
      </dgm:t>
    </dgm:pt>
    <dgm:pt modelId="{B977D7BD-4E16-41A1-82F0-270A585FF91E}" cxnId="{08788CB6-AC31-41EC-834D-99350F799346}" type="parTrans">
      <dgm:prSet/>
      <dgm:spPr/>
      <dgm:t>
        <a:bodyPr/>
        <a:lstStyle/>
        <a:p>
          <a:endParaRPr lang="zh-CN" altLang="en-US"/>
        </a:p>
      </dgm:t>
    </dgm:pt>
    <dgm:pt modelId="{C814E9EF-EDEA-4FD4-B79A-47D01AD88338}" cxnId="{08788CB6-AC31-41EC-834D-99350F799346}" type="sibTrans">
      <dgm:prSet/>
      <dgm:spPr/>
      <dgm:t>
        <a:bodyPr/>
        <a:lstStyle/>
        <a:p>
          <a:endParaRPr lang="zh-CN" altLang="en-US"/>
        </a:p>
      </dgm:t>
    </dgm:pt>
    <dgm:pt modelId="{4D0FAB55-091C-49E8-84E8-EBD9BD9DA4D2}">
      <dgm:prSet phldrT="[文本]"/>
      <dgm:spPr/>
      <dgm:t>
        <a:bodyPr/>
        <a:lstStyle/>
        <a:p>
          <a:r>
            <a:rPr lang="zh-CN" altLang="en-US" dirty="0"/>
            <a:t>请选择</a:t>
          </a:r>
        </a:p>
      </dgm:t>
    </dgm:pt>
    <dgm:pt modelId="{36C71031-3E3D-490D-8F45-66DEB62DA02C}" cxnId="{C490D14B-AF9E-4161-B680-7056724E411E}" type="parTrans">
      <dgm:prSet/>
      <dgm:spPr/>
      <dgm:t>
        <a:bodyPr/>
        <a:lstStyle/>
        <a:p>
          <a:endParaRPr lang="zh-CN" altLang="en-US"/>
        </a:p>
      </dgm:t>
    </dgm:pt>
    <dgm:pt modelId="{E44E2DA6-A607-4C62-8132-23BC7DD245E2}" cxnId="{C490D14B-AF9E-4161-B680-7056724E411E}" type="sibTrans">
      <dgm:prSet/>
      <dgm:spPr/>
      <dgm:t>
        <a:bodyPr/>
        <a:lstStyle/>
        <a:p>
          <a:endParaRPr lang="zh-CN" altLang="en-US"/>
        </a:p>
      </dgm:t>
    </dgm:pt>
    <dgm:pt modelId="{E0141922-C331-4B54-A613-5517887E7061}">
      <dgm:prSet phldrT="[文本]"/>
      <dgm:spPr/>
      <dgm:t>
        <a:bodyPr/>
        <a:lstStyle/>
        <a:p>
          <a:r>
            <a:rPr lang="zh-CN" altLang="en-US" dirty="0"/>
            <a:t>请选择本校名称</a:t>
          </a:r>
        </a:p>
      </dgm:t>
    </dgm:pt>
    <dgm:pt modelId="{5C598D40-FE90-471F-BBFF-7136A73ECEF3}" cxnId="{B2ECCD1C-E604-48FE-8CCD-4F73CC1FB888}" type="parTrans">
      <dgm:prSet/>
      <dgm:spPr/>
      <dgm:t>
        <a:bodyPr/>
        <a:lstStyle/>
        <a:p>
          <a:endParaRPr lang="zh-CN" altLang="en-US"/>
        </a:p>
      </dgm:t>
    </dgm:pt>
    <dgm:pt modelId="{E839A279-A2F7-4E93-BF5B-58DF2A3A2493}" cxnId="{B2ECCD1C-E604-48FE-8CCD-4F73CC1FB888}" type="sibTrans">
      <dgm:prSet/>
      <dgm:spPr/>
      <dgm:t>
        <a:bodyPr/>
        <a:lstStyle/>
        <a:p>
          <a:endParaRPr lang="zh-CN" altLang="en-US"/>
        </a:p>
      </dgm:t>
    </dgm:pt>
    <dgm:pt modelId="{7117C7FB-EE3F-41EE-8A4D-D10880831EB2}">
      <dgm:prSet phldrT="[文本]"/>
      <dgm:spPr/>
      <dgm:t>
        <a:bodyPr/>
        <a:lstStyle/>
        <a:p>
          <a:r>
            <a:rPr lang="zh-CN" altLang="en-US" dirty="0"/>
            <a:t>请保存</a:t>
          </a:r>
        </a:p>
      </dgm:t>
    </dgm:pt>
    <dgm:pt modelId="{D44FEDB3-6110-4905-94D5-147978614348}" cxnId="{106ED298-9A6F-431A-BC43-5E22F7B86CE4}" type="parTrans">
      <dgm:prSet/>
      <dgm:spPr/>
      <dgm:t>
        <a:bodyPr/>
        <a:lstStyle/>
        <a:p>
          <a:endParaRPr lang="zh-CN" altLang="en-US"/>
        </a:p>
      </dgm:t>
    </dgm:pt>
    <dgm:pt modelId="{0A7C3847-4B54-4CF7-B235-DF494E6B7040}" cxnId="{106ED298-9A6F-431A-BC43-5E22F7B86CE4}" type="sibTrans">
      <dgm:prSet/>
      <dgm:spPr/>
      <dgm:t>
        <a:bodyPr/>
        <a:lstStyle/>
        <a:p>
          <a:endParaRPr lang="zh-CN" altLang="en-US"/>
        </a:p>
      </dgm:t>
    </dgm:pt>
    <dgm:pt modelId="{EE21EEC0-BF5B-4AC5-922E-7946FD0EE946}">
      <dgm:prSet phldrT="[文本]"/>
      <dgm:spPr/>
      <dgm:t>
        <a:bodyPr/>
        <a:lstStyle/>
        <a:p>
          <a:r>
            <a:rPr lang="zh-CN" altLang="en-US" dirty="0"/>
            <a:t>每次练习后选保存</a:t>
          </a:r>
        </a:p>
      </dgm:t>
    </dgm:pt>
    <dgm:pt modelId="{9B2B2DB1-260F-457A-B909-A12EE72DE492}" cxnId="{AD879282-CCCB-419A-B2CD-C4BA872B77D9}" type="parTrans">
      <dgm:prSet/>
      <dgm:spPr/>
      <dgm:t>
        <a:bodyPr/>
        <a:lstStyle/>
        <a:p>
          <a:endParaRPr lang="zh-CN" altLang="en-US"/>
        </a:p>
      </dgm:t>
    </dgm:pt>
    <dgm:pt modelId="{CFCA8BCD-1F8C-441F-96D7-B7937CC55ABC}" cxnId="{AD879282-CCCB-419A-B2CD-C4BA872B77D9}" type="sibTrans">
      <dgm:prSet/>
      <dgm:spPr/>
      <dgm:t>
        <a:bodyPr/>
        <a:lstStyle/>
        <a:p>
          <a:endParaRPr lang="zh-CN" altLang="en-US"/>
        </a:p>
      </dgm:t>
    </dgm:pt>
    <dgm:pt modelId="{973D0C65-7E89-4287-BEF1-66AD0CA0C308}" type="pres">
      <dgm:prSet presAssocID="{571BB7FF-8A87-4F5B-A1D4-38A5D06759D1}" presName="Name0" presStyleCnt="0">
        <dgm:presLayoutVars>
          <dgm:dir/>
          <dgm:animLvl val="lvl"/>
          <dgm:resizeHandles val="exact"/>
        </dgm:presLayoutVars>
      </dgm:prSet>
      <dgm:spPr/>
    </dgm:pt>
    <dgm:pt modelId="{9DE38550-3A46-4BE2-BA70-16C87C2505B3}" type="pres">
      <dgm:prSet presAssocID="{571BB7FF-8A87-4F5B-A1D4-38A5D06759D1}" presName="tSp" presStyleCnt="0"/>
      <dgm:spPr/>
    </dgm:pt>
    <dgm:pt modelId="{4DD3175F-2D3F-4BC0-9EE5-38657C5F041A}" type="pres">
      <dgm:prSet presAssocID="{571BB7FF-8A87-4F5B-A1D4-38A5D06759D1}" presName="bSp" presStyleCnt="0"/>
      <dgm:spPr/>
    </dgm:pt>
    <dgm:pt modelId="{8AAAE016-4E53-4F3E-89F1-0C78930AA149}" type="pres">
      <dgm:prSet presAssocID="{571BB7FF-8A87-4F5B-A1D4-38A5D06759D1}" presName="process" presStyleCnt="0"/>
      <dgm:spPr/>
    </dgm:pt>
    <dgm:pt modelId="{D3993FBE-8096-47DB-8C61-47A30A53431E}" type="pres">
      <dgm:prSet presAssocID="{EDA14AA8-5503-449B-A739-4E0722A4FE04}" presName="composite1" presStyleCnt="0"/>
      <dgm:spPr/>
    </dgm:pt>
    <dgm:pt modelId="{05788D8B-64A3-4F17-8D79-E34E225FCFBF}" type="pres">
      <dgm:prSet presAssocID="{EDA14AA8-5503-449B-A739-4E0722A4FE04}" presName="dummyNode1" presStyleCnt="0"/>
      <dgm:spPr/>
    </dgm:pt>
    <dgm:pt modelId="{2E18E721-9DBB-4219-B231-F173F91BE56C}" type="pres">
      <dgm:prSet presAssocID="{EDA14AA8-5503-449B-A739-4E0722A4FE04}" presName="childNode1" presStyleLbl="bgAcc1" presStyleIdx="0" presStyleCnt="3">
        <dgm:presLayoutVars>
          <dgm:bulletEnabled val="1"/>
        </dgm:presLayoutVars>
      </dgm:prSet>
      <dgm:spPr/>
    </dgm:pt>
    <dgm:pt modelId="{E22D143D-4C85-446E-A932-0271091927BA}" type="pres">
      <dgm:prSet presAssocID="{EDA14AA8-5503-449B-A739-4E0722A4FE04}" presName="childNode1tx" presStyleCnt="0">
        <dgm:presLayoutVars>
          <dgm:bulletEnabled val="1"/>
        </dgm:presLayoutVars>
      </dgm:prSet>
      <dgm:spPr/>
    </dgm:pt>
    <dgm:pt modelId="{E157D4F0-7B74-4C35-ABEB-9FDF6D9CED80}" type="pres">
      <dgm:prSet presAssocID="{EDA14AA8-5503-449B-A739-4E0722A4FE04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D6A993D8-2185-4307-91F2-B249329A3713}" type="pres">
      <dgm:prSet presAssocID="{EDA14AA8-5503-449B-A739-4E0722A4FE04}" presName="connSite1" presStyleCnt="0"/>
      <dgm:spPr/>
    </dgm:pt>
    <dgm:pt modelId="{F9EC5B38-1851-46F6-AC59-660F506977FF}" type="pres">
      <dgm:prSet presAssocID="{AEB13A77-C5DB-46A6-9DD6-EBFBA2B59ACA}" presName="Name9" presStyleLbl="sibTrans2D1" presStyleIdx="0" presStyleCnt="2"/>
      <dgm:spPr/>
    </dgm:pt>
    <dgm:pt modelId="{4E198D58-A9F1-47CE-A518-7292CA39C15D}" type="pres">
      <dgm:prSet presAssocID="{4D0FAB55-091C-49E8-84E8-EBD9BD9DA4D2}" presName="composite2" presStyleCnt="0"/>
      <dgm:spPr/>
    </dgm:pt>
    <dgm:pt modelId="{7733253E-42A0-412B-8782-81905CB7E9AD}" type="pres">
      <dgm:prSet presAssocID="{4D0FAB55-091C-49E8-84E8-EBD9BD9DA4D2}" presName="dummyNode2" presStyleCnt="0"/>
      <dgm:spPr/>
    </dgm:pt>
    <dgm:pt modelId="{CEAA35B7-C69E-4B3D-816B-0DFBCC441F7D}" type="pres">
      <dgm:prSet presAssocID="{4D0FAB55-091C-49E8-84E8-EBD9BD9DA4D2}" presName="childNode2" presStyleLbl="bgAcc1" presStyleIdx="1" presStyleCnt="3">
        <dgm:presLayoutVars>
          <dgm:bulletEnabled val="1"/>
        </dgm:presLayoutVars>
      </dgm:prSet>
      <dgm:spPr/>
    </dgm:pt>
    <dgm:pt modelId="{571910F8-3E14-44FB-B04C-1F807831C0E8}" type="pres">
      <dgm:prSet presAssocID="{4D0FAB55-091C-49E8-84E8-EBD9BD9DA4D2}" presName="childNode2tx" presStyleCnt="0">
        <dgm:presLayoutVars>
          <dgm:bulletEnabled val="1"/>
        </dgm:presLayoutVars>
      </dgm:prSet>
      <dgm:spPr/>
    </dgm:pt>
    <dgm:pt modelId="{14511CD8-3A11-4107-90E9-ECF721E3AF76}" type="pres">
      <dgm:prSet presAssocID="{4D0FAB55-091C-49E8-84E8-EBD9BD9DA4D2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93D9CD48-6326-44F3-B5A1-56DA24E7801B}" type="pres">
      <dgm:prSet presAssocID="{4D0FAB55-091C-49E8-84E8-EBD9BD9DA4D2}" presName="connSite2" presStyleCnt="0"/>
      <dgm:spPr/>
    </dgm:pt>
    <dgm:pt modelId="{866BFC88-31B2-4912-9C5C-EB2B1050009C}" type="pres">
      <dgm:prSet presAssocID="{E44E2DA6-A607-4C62-8132-23BC7DD245E2}" presName="Name18" presStyleLbl="sibTrans2D1" presStyleIdx="1" presStyleCnt="2"/>
      <dgm:spPr/>
    </dgm:pt>
    <dgm:pt modelId="{048A881E-BB19-46DA-9A73-FD0CCE216A3C}" type="pres">
      <dgm:prSet presAssocID="{7117C7FB-EE3F-41EE-8A4D-D10880831EB2}" presName="composite1" presStyleCnt="0"/>
      <dgm:spPr/>
    </dgm:pt>
    <dgm:pt modelId="{A3741A15-94A5-46D1-AE20-608AB681DF1C}" type="pres">
      <dgm:prSet presAssocID="{7117C7FB-EE3F-41EE-8A4D-D10880831EB2}" presName="dummyNode1" presStyleCnt="0"/>
      <dgm:spPr/>
    </dgm:pt>
    <dgm:pt modelId="{5BB953F8-04F6-45F7-8DA3-2906D17095A0}" type="pres">
      <dgm:prSet presAssocID="{7117C7FB-EE3F-41EE-8A4D-D10880831EB2}" presName="childNode1" presStyleLbl="bgAcc1" presStyleIdx="2" presStyleCnt="3">
        <dgm:presLayoutVars>
          <dgm:bulletEnabled val="1"/>
        </dgm:presLayoutVars>
      </dgm:prSet>
      <dgm:spPr/>
    </dgm:pt>
    <dgm:pt modelId="{0DDBA0E2-10ED-45AA-B8BE-39A0670DF3BD}" type="pres">
      <dgm:prSet presAssocID="{7117C7FB-EE3F-41EE-8A4D-D10880831EB2}" presName="childNode1tx" presStyleCnt="0">
        <dgm:presLayoutVars>
          <dgm:bulletEnabled val="1"/>
        </dgm:presLayoutVars>
      </dgm:prSet>
      <dgm:spPr/>
    </dgm:pt>
    <dgm:pt modelId="{F4C6D441-7824-41D9-B5F4-41D6A4187FBB}" type="pres">
      <dgm:prSet presAssocID="{7117C7FB-EE3F-41EE-8A4D-D10880831EB2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168305ED-75CD-4BB2-BA91-F0ED6AE23E8B}" type="pres">
      <dgm:prSet presAssocID="{7117C7FB-EE3F-41EE-8A4D-D10880831EB2}" presName="connSite1" presStyleCnt="0"/>
      <dgm:spPr/>
    </dgm:pt>
  </dgm:ptLst>
  <dgm:cxnLst>
    <dgm:cxn modelId="{61F8CDF0-0C0A-42A3-A900-90EEE4348A8F}" srcId="{571BB7FF-8A87-4F5B-A1D4-38A5D06759D1}" destId="{EDA14AA8-5503-449B-A739-4E0722A4FE04}" srcOrd="0" destOrd="0" parTransId="{567554A7-2BCF-403F-B626-E8FB7074F7B2}" sibTransId="{AEB13A77-C5DB-46A6-9DD6-EBFBA2B59ACA}"/>
    <dgm:cxn modelId="{08788CB6-AC31-41EC-834D-99350F799346}" srcId="{EDA14AA8-5503-449B-A739-4E0722A4FE04}" destId="{8B250DBC-7435-40C4-9E8A-8664B36E3A4E}" srcOrd="0" destOrd="0" parTransId="{B977D7BD-4E16-41A1-82F0-270A585FF91E}" sibTransId="{C814E9EF-EDEA-4FD4-B79A-47D01AD88338}"/>
    <dgm:cxn modelId="{C490D14B-AF9E-4161-B680-7056724E411E}" srcId="{571BB7FF-8A87-4F5B-A1D4-38A5D06759D1}" destId="{4D0FAB55-091C-49E8-84E8-EBD9BD9DA4D2}" srcOrd="1" destOrd="0" parTransId="{36C71031-3E3D-490D-8F45-66DEB62DA02C}" sibTransId="{E44E2DA6-A607-4C62-8132-23BC7DD245E2}"/>
    <dgm:cxn modelId="{B2ECCD1C-E604-48FE-8CCD-4F73CC1FB888}" srcId="{4D0FAB55-091C-49E8-84E8-EBD9BD9DA4D2}" destId="{E0141922-C331-4B54-A613-5517887E7061}" srcOrd="0" destOrd="1" parTransId="{5C598D40-FE90-471F-BBFF-7136A73ECEF3}" sibTransId="{E839A279-A2F7-4E93-BF5B-58DF2A3A2493}"/>
    <dgm:cxn modelId="{106ED298-9A6F-431A-BC43-5E22F7B86CE4}" srcId="{571BB7FF-8A87-4F5B-A1D4-38A5D06759D1}" destId="{7117C7FB-EE3F-41EE-8A4D-D10880831EB2}" srcOrd="2" destOrd="0" parTransId="{D44FEDB3-6110-4905-94D5-147978614348}" sibTransId="{0A7C3847-4B54-4CF7-B235-DF494E6B7040}"/>
    <dgm:cxn modelId="{AD879282-CCCB-419A-B2CD-C4BA872B77D9}" srcId="{7117C7FB-EE3F-41EE-8A4D-D10880831EB2}" destId="{EE21EEC0-BF5B-4AC5-922E-7946FD0EE946}" srcOrd="0" destOrd="2" parTransId="{9B2B2DB1-260F-457A-B909-A12EE72DE492}" sibTransId="{CFCA8BCD-1F8C-441F-96D7-B7937CC55ABC}"/>
    <dgm:cxn modelId="{6D83042B-708B-47C6-B6E1-988B4B0DDD2D}" type="presOf" srcId="{571BB7FF-8A87-4F5B-A1D4-38A5D06759D1}" destId="{973D0C65-7E89-4287-BEF1-66AD0CA0C308}" srcOrd="0" destOrd="0" presId="urn:microsoft.com/office/officeart/2005/8/layout/hProcess4#1"/>
    <dgm:cxn modelId="{55C76163-30D9-44BC-AAC9-2723705B6D3D}" type="presParOf" srcId="{973D0C65-7E89-4287-BEF1-66AD0CA0C308}" destId="{9DE38550-3A46-4BE2-BA70-16C87C2505B3}" srcOrd="0" destOrd="0" presId="urn:microsoft.com/office/officeart/2005/8/layout/hProcess4#1"/>
    <dgm:cxn modelId="{1BA72C69-8EAD-43F9-A4DF-0A8250E76D5E}" type="presParOf" srcId="{973D0C65-7E89-4287-BEF1-66AD0CA0C308}" destId="{4DD3175F-2D3F-4BC0-9EE5-38657C5F041A}" srcOrd="1" destOrd="0" presId="urn:microsoft.com/office/officeart/2005/8/layout/hProcess4#1"/>
    <dgm:cxn modelId="{801EF272-42E7-47DE-99E8-DFA89FAB1ABF}" type="presParOf" srcId="{973D0C65-7E89-4287-BEF1-66AD0CA0C308}" destId="{8AAAE016-4E53-4F3E-89F1-0C78930AA149}" srcOrd="2" destOrd="0" presId="urn:microsoft.com/office/officeart/2005/8/layout/hProcess4#1"/>
    <dgm:cxn modelId="{D39ACB7A-A4C5-4848-BA7B-C6294E36708C}" type="presParOf" srcId="{8AAAE016-4E53-4F3E-89F1-0C78930AA149}" destId="{D3993FBE-8096-47DB-8C61-47A30A53431E}" srcOrd="0" destOrd="2" presId="urn:microsoft.com/office/officeart/2005/8/layout/hProcess4#1"/>
    <dgm:cxn modelId="{1A250471-88A9-4E2C-9CAE-D4DB3EF1CCFA}" type="presParOf" srcId="{D3993FBE-8096-47DB-8C61-47A30A53431E}" destId="{05788D8B-64A3-4F17-8D79-E34E225FCFBF}" srcOrd="0" destOrd="0" presId="urn:microsoft.com/office/officeart/2005/8/layout/hProcess4#1"/>
    <dgm:cxn modelId="{80D490BA-1CA2-42FD-8E2A-0E8D3733CC5D}" type="presParOf" srcId="{D3993FBE-8096-47DB-8C61-47A30A53431E}" destId="{2E18E721-9DBB-4219-B231-F173F91BE56C}" srcOrd="1" destOrd="0" presId="urn:microsoft.com/office/officeart/2005/8/layout/hProcess4#1"/>
    <dgm:cxn modelId="{82FAE5B1-B0BF-45E0-A25E-B53602F93B62}" type="presOf" srcId="{8B250DBC-7435-40C4-9E8A-8664B36E3A4E}" destId="{2E18E721-9DBB-4219-B231-F173F91BE56C}" srcOrd="0" destOrd="0" presId="urn:microsoft.com/office/officeart/2005/8/layout/hProcess4#1"/>
    <dgm:cxn modelId="{4896FD50-1E1C-410A-AF50-FC4DB9BA6554}" type="presParOf" srcId="{D3993FBE-8096-47DB-8C61-47A30A53431E}" destId="{E22D143D-4C85-446E-A932-0271091927BA}" srcOrd="2" destOrd="0" presId="urn:microsoft.com/office/officeart/2005/8/layout/hProcess4#1"/>
    <dgm:cxn modelId="{A09EEC8B-899E-464C-BF9C-CBBFC345A930}" type="presOf" srcId="{8B250DBC-7435-40C4-9E8A-8664B36E3A4E}" destId="{E22D143D-4C85-446E-A932-0271091927BA}" srcOrd="1" destOrd="0" presId="urn:microsoft.com/office/officeart/2005/8/layout/hProcess4#1"/>
    <dgm:cxn modelId="{CCDF29B4-55D2-49EE-8474-9D1E0416E3E0}" type="presParOf" srcId="{D3993FBE-8096-47DB-8C61-47A30A53431E}" destId="{E157D4F0-7B74-4C35-ABEB-9FDF6D9CED80}" srcOrd="3" destOrd="0" presId="urn:microsoft.com/office/officeart/2005/8/layout/hProcess4#1"/>
    <dgm:cxn modelId="{E7B52127-2C8C-4EA4-8D8D-D9A8575A5B78}" type="presOf" srcId="{EDA14AA8-5503-449B-A739-4E0722A4FE04}" destId="{E157D4F0-7B74-4C35-ABEB-9FDF6D9CED80}" srcOrd="0" destOrd="0" presId="urn:microsoft.com/office/officeart/2005/8/layout/hProcess4#1"/>
    <dgm:cxn modelId="{B07E6882-65F5-4A17-8491-9035A8D433D7}" type="presParOf" srcId="{D3993FBE-8096-47DB-8C61-47A30A53431E}" destId="{D6A993D8-2185-4307-91F2-B249329A3713}" srcOrd="4" destOrd="0" presId="urn:microsoft.com/office/officeart/2005/8/layout/hProcess4#1"/>
    <dgm:cxn modelId="{861AA4A7-801C-4130-8BBA-D2EB35DBC022}" type="presParOf" srcId="{8AAAE016-4E53-4F3E-89F1-0C78930AA149}" destId="{F9EC5B38-1851-46F6-AC59-660F506977FF}" srcOrd="1" destOrd="2" presId="urn:microsoft.com/office/officeart/2005/8/layout/hProcess4#1"/>
    <dgm:cxn modelId="{C47FFE9E-441B-4AE4-B063-849D448072C0}" type="presOf" srcId="{AEB13A77-C5DB-46A6-9DD6-EBFBA2B59ACA}" destId="{F9EC5B38-1851-46F6-AC59-660F506977FF}" srcOrd="0" destOrd="0" presId="urn:microsoft.com/office/officeart/2005/8/layout/hProcess4#1"/>
    <dgm:cxn modelId="{A11DF5A2-9DDF-4C7F-B1C8-515575226B43}" type="presParOf" srcId="{8AAAE016-4E53-4F3E-89F1-0C78930AA149}" destId="{4E198D58-A9F1-47CE-A518-7292CA39C15D}" srcOrd="2" destOrd="2" presId="urn:microsoft.com/office/officeart/2005/8/layout/hProcess4#1"/>
    <dgm:cxn modelId="{55FB3FA2-B64D-4911-A22B-8D0F100A2A3E}" type="presParOf" srcId="{4E198D58-A9F1-47CE-A518-7292CA39C15D}" destId="{7733253E-42A0-412B-8782-81905CB7E9AD}" srcOrd="0" destOrd="2" presId="urn:microsoft.com/office/officeart/2005/8/layout/hProcess4#1"/>
    <dgm:cxn modelId="{EF21FC9B-1AEB-4DAB-B20D-599EE9B0EFBE}" type="presParOf" srcId="{4E198D58-A9F1-47CE-A518-7292CA39C15D}" destId="{CEAA35B7-C69E-4B3D-816B-0DFBCC441F7D}" srcOrd="1" destOrd="2" presId="urn:microsoft.com/office/officeart/2005/8/layout/hProcess4#1"/>
    <dgm:cxn modelId="{D7309150-A1B9-4627-9960-89849B0379B9}" type="presOf" srcId="{E0141922-C331-4B54-A613-5517887E7061}" destId="{CEAA35B7-C69E-4B3D-816B-0DFBCC441F7D}" srcOrd="0" destOrd="0" presId="urn:microsoft.com/office/officeart/2005/8/layout/hProcess4#1"/>
    <dgm:cxn modelId="{22A4E511-707D-4481-95BB-27FDEF27F4D4}" type="presParOf" srcId="{4E198D58-A9F1-47CE-A518-7292CA39C15D}" destId="{571910F8-3E14-44FB-B04C-1F807831C0E8}" srcOrd="2" destOrd="2" presId="urn:microsoft.com/office/officeart/2005/8/layout/hProcess4#1"/>
    <dgm:cxn modelId="{0203CB23-4015-4913-84B7-29803268466D}" type="presOf" srcId="{E0141922-C331-4B54-A613-5517887E7061}" destId="{571910F8-3E14-44FB-B04C-1F807831C0E8}" srcOrd="1" destOrd="0" presId="urn:microsoft.com/office/officeart/2005/8/layout/hProcess4#1"/>
    <dgm:cxn modelId="{69CB053E-897D-4B32-A5B0-0CE26455716A}" type="presParOf" srcId="{4E198D58-A9F1-47CE-A518-7292CA39C15D}" destId="{14511CD8-3A11-4107-90E9-ECF721E3AF76}" srcOrd="3" destOrd="2" presId="urn:microsoft.com/office/officeart/2005/8/layout/hProcess4#1"/>
    <dgm:cxn modelId="{9224049A-8DED-45B4-BA47-BD7A4EBFFA8E}" type="presOf" srcId="{4D0FAB55-091C-49E8-84E8-EBD9BD9DA4D2}" destId="{14511CD8-3A11-4107-90E9-ECF721E3AF76}" srcOrd="0" destOrd="0" presId="urn:microsoft.com/office/officeart/2005/8/layout/hProcess4#1"/>
    <dgm:cxn modelId="{43C62234-1407-417C-9AA1-3C0E466529B6}" type="presParOf" srcId="{4E198D58-A9F1-47CE-A518-7292CA39C15D}" destId="{93D9CD48-6326-44F3-B5A1-56DA24E7801B}" srcOrd="4" destOrd="2" presId="urn:microsoft.com/office/officeart/2005/8/layout/hProcess4#1"/>
    <dgm:cxn modelId="{AE9B2530-3C2A-45F1-9333-9D31B02AE956}" type="presParOf" srcId="{8AAAE016-4E53-4F3E-89F1-0C78930AA149}" destId="{866BFC88-31B2-4912-9C5C-EB2B1050009C}" srcOrd="3" destOrd="2" presId="urn:microsoft.com/office/officeart/2005/8/layout/hProcess4#1"/>
    <dgm:cxn modelId="{85921851-14EE-403C-81A0-750674FAA71A}" type="presOf" srcId="{E44E2DA6-A607-4C62-8132-23BC7DD245E2}" destId="{866BFC88-31B2-4912-9C5C-EB2B1050009C}" srcOrd="0" destOrd="0" presId="urn:microsoft.com/office/officeart/2005/8/layout/hProcess4#1"/>
    <dgm:cxn modelId="{4611CDB1-834E-4C54-ACD6-45724BBBB47D}" type="presParOf" srcId="{8AAAE016-4E53-4F3E-89F1-0C78930AA149}" destId="{048A881E-BB19-46DA-9A73-FD0CCE216A3C}" srcOrd="4" destOrd="2" presId="urn:microsoft.com/office/officeart/2005/8/layout/hProcess4#1"/>
    <dgm:cxn modelId="{D5AD393D-1994-409B-99B8-A6F1FF762FC7}" type="presParOf" srcId="{048A881E-BB19-46DA-9A73-FD0CCE216A3C}" destId="{A3741A15-94A5-46D1-AE20-608AB681DF1C}" srcOrd="0" destOrd="4" presId="urn:microsoft.com/office/officeart/2005/8/layout/hProcess4#1"/>
    <dgm:cxn modelId="{99BE66ED-4C74-46D1-B4E7-3440C7A52D45}" type="presParOf" srcId="{048A881E-BB19-46DA-9A73-FD0CCE216A3C}" destId="{5BB953F8-04F6-45F7-8DA3-2906D17095A0}" srcOrd="1" destOrd="4" presId="urn:microsoft.com/office/officeart/2005/8/layout/hProcess4#1"/>
    <dgm:cxn modelId="{5C0654D1-DFCC-422A-98DA-29DE8C4BF3CF}" type="presOf" srcId="{EE21EEC0-BF5B-4AC5-922E-7946FD0EE946}" destId="{5BB953F8-04F6-45F7-8DA3-2906D17095A0}" srcOrd="0" destOrd="0" presId="urn:microsoft.com/office/officeart/2005/8/layout/hProcess4#1"/>
    <dgm:cxn modelId="{7A9D5F8C-5D2B-4743-9995-B8711D292A71}" type="presParOf" srcId="{048A881E-BB19-46DA-9A73-FD0CCE216A3C}" destId="{0DDBA0E2-10ED-45AA-B8BE-39A0670DF3BD}" srcOrd="2" destOrd="4" presId="urn:microsoft.com/office/officeart/2005/8/layout/hProcess4#1"/>
    <dgm:cxn modelId="{AC2191D5-B637-4A70-AD45-E27583E9EA50}" type="presOf" srcId="{EE21EEC0-BF5B-4AC5-922E-7946FD0EE946}" destId="{0DDBA0E2-10ED-45AA-B8BE-39A0670DF3BD}" srcOrd="1" destOrd="0" presId="urn:microsoft.com/office/officeart/2005/8/layout/hProcess4#1"/>
    <dgm:cxn modelId="{D7F93911-CC15-489F-B0B1-2E39E36AE85E}" type="presParOf" srcId="{048A881E-BB19-46DA-9A73-FD0CCE216A3C}" destId="{F4C6D441-7824-41D9-B5F4-41D6A4187FBB}" srcOrd="3" destOrd="4" presId="urn:microsoft.com/office/officeart/2005/8/layout/hProcess4#1"/>
    <dgm:cxn modelId="{0D008314-55AC-44FF-87F9-2AA9631C03D2}" type="presOf" srcId="{7117C7FB-EE3F-41EE-8A4D-D10880831EB2}" destId="{F4C6D441-7824-41D9-B5F4-41D6A4187FBB}" srcOrd="0" destOrd="0" presId="urn:microsoft.com/office/officeart/2005/8/layout/hProcess4#1"/>
    <dgm:cxn modelId="{4F4A24F2-A11B-4EC1-890F-FA6A347E3310}" type="presParOf" srcId="{048A881E-BB19-46DA-9A73-FD0CCE216A3C}" destId="{168305ED-75CD-4BB2-BA91-F0ED6AE23E8B}" srcOrd="4" destOrd="4" presId="urn:microsoft.com/office/officeart/2005/8/layout/hProcess4#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744233" cy="2144696"/>
        <a:chOff x="0" y="0"/>
        <a:chExt cx="5744233" cy="2144696"/>
      </a:xfrm>
    </dsp:grpSpPr>
    <dsp:sp modelId="{4171BB53-5A56-4715-AE45-9504B851FD9C}">
      <dsp:nvSpPr>
        <dsp:cNvPr id="3" name="矩形 2"/>
        <dsp:cNvSpPr/>
      </dsp:nvSpPr>
      <dsp:spPr bwMode="white">
        <a:xfrm>
          <a:off x="0" y="146490"/>
          <a:ext cx="1751291" cy="57600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试卷试题</a:t>
          </a:r>
        </a:p>
      </dsp:txBody>
      <dsp:txXfrm>
        <a:off x="0" y="146490"/>
        <a:ext cx="1751291" cy="576000"/>
      </dsp:txXfrm>
    </dsp:sp>
    <dsp:sp modelId="{50EDFD9A-6ABE-4DB8-AFB0-F39EB7A833A9}">
      <dsp:nvSpPr>
        <dsp:cNvPr id="4" name="矩形 3"/>
        <dsp:cNvSpPr/>
      </dsp:nvSpPr>
      <dsp:spPr bwMode="white">
        <a:xfrm>
          <a:off x="0" y="722490"/>
          <a:ext cx="1751291" cy="127571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sp:spPr>
      <dsp:style>
        <a:lnRef idx="2">
          <a:schemeClr val="accent5">
            <a:tint val="40000"/>
            <a:alpha val="90000"/>
            <a:hueOff val="0"/>
            <a:satOff val="0"/>
            <a:lumOff val="0"/>
            <a:alpha val="90196"/>
          </a:schemeClr>
        </a:lnRef>
        <a:fillRef idx="1">
          <a:schemeClr val="accent5">
            <a:tint val="40000"/>
            <a:alpha val="90000"/>
            <a:hueOff val="0"/>
            <a:satOff val="0"/>
            <a:lumOff val="0"/>
            <a:alpha val="90196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2</a:t>
          </a:r>
          <a:r>
            <a:rPr lang="en-US" altLang="zh-CN" dirty="0">
              <a:solidFill>
                <a:schemeClr val="dk1"/>
              </a:solidFill>
            </a:rPr>
            <a:t>2</a:t>
          </a:r>
          <a:r>
            <a:rPr lang="zh-CN" altLang="en-US" dirty="0">
              <a:solidFill>
                <a:schemeClr val="dk1"/>
              </a:solidFill>
            </a:rPr>
            <a:t>万多套真题试卷和模拟试卷</a:t>
          </a:r>
          <a:endParaRPr>
            <a:solidFill>
              <a:schemeClr val="dk1"/>
            </a:solidFill>
          </a:endParaRPr>
        </a:p>
      </dsp:txBody>
      <dsp:txXfrm>
        <a:off x="0" y="722490"/>
        <a:ext cx="1751291" cy="1275715"/>
      </dsp:txXfrm>
    </dsp:sp>
    <dsp:sp modelId="{4A9607A1-40C5-410C-8E1B-9B584F7E33C5}">
      <dsp:nvSpPr>
        <dsp:cNvPr id="5" name="矩形 4"/>
        <dsp:cNvSpPr/>
      </dsp:nvSpPr>
      <dsp:spPr bwMode="white">
        <a:xfrm>
          <a:off x="1996471" y="146490"/>
          <a:ext cx="1751291" cy="576000"/>
        </a:xfrm>
        <a:prstGeom prst="rect">
          <a:avLst/>
        </a:prstGeom>
      </dsp:spPr>
      <dsp:style>
        <a:lnRef idx="2">
          <a:schemeClr val="accent5">
            <a:hueOff val="150000"/>
            <a:satOff val="-2548"/>
            <a:lumOff val="3725"/>
            <a:alpha val="100000"/>
          </a:schemeClr>
        </a:lnRef>
        <a:fillRef idx="1">
          <a:schemeClr val="accent5">
            <a:hueOff val="150000"/>
            <a:satOff val="-2548"/>
            <a:lumOff val="372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视频课程</a:t>
          </a:r>
        </a:p>
      </dsp:txBody>
      <dsp:txXfrm>
        <a:off x="1996471" y="146490"/>
        <a:ext cx="1751291" cy="576000"/>
      </dsp:txXfrm>
    </dsp:sp>
    <dsp:sp modelId="{4D7487D0-AAAA-40B7-BF26-3CB3FF6A0201}">
      <dsp:nvSpPr>
        <dsp:cNvPr id="6" name="矩形 5"/>
        <dsp:cNvSpPr/>
      </dsp:nvSpPr>
      <dsp:spPr bwMode="white">
        <a:xfrm>
          <a:off x="1996471" y="722490"/>
          <a:ext cx="1751291" cy="1275715"/>
        </a:xfrm>
        <a:prstGeom prst="rect">
          <a:avLst/>
        </a:prstGeom>
      </dsp:spPr>
      <dsp:style>
        <a:lnRef idx="2">
          <a:schemeClr val="accent5">
            <a:tint val="40000"/>
            <a:alpha val="90000"/>
            <a:hueOff val="210000"/>
            <a:satOff val="-1764"/>
            <a:lumOff val="980"/>
            <a:alpha val="90196"/>
          </a:schemeClr>
        </a:lnRef>
        <a:fillRef idx="1">
          <a:schemeClr val="accent5">
            <a:tint val="40000"/>
            <a:alpha val="90000"/>
            <a:hueOff val="210000"/>
            <a:satOff val="-1764"/>
            <a:lumOff val="980"/>
            <a:alpha val="90196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dirty="0">
              <a:solidFill>
                <a:schemeClr val="dk1"/>
              </a:solidFill>
            </a:rPr>
            <a:t>3</a:t>
          </a:r>
          <a:r>
            <a:rPr lang="zh-CN" altLang="en-US" dirty="0">
              <a:solidFill>
                <a:schemeClr val="dk1"/>
              </a:solidFill>
            </a:rPr>
            <a:t>万多课时的课程学习课件</a:t>
          </a:r>
          <a:endParaRPr>
            <a:solidFill>
              <a:schemeClr val="dk1"/>
            </a:solidFill>
          </a:endParaRPr>
        </a:p>
      </dsp:txBody>
      <dsp:txXfrm>
        <a:off x="1996471" y="722490"/>
        <a:ext cx="1751291" cy="1275715"/>
      </dsp:txXfrm>
    </dsp:sp>
    <dsp:sp modelId="{C6B89EAD-F251-4E97-81CC-27BCA8045CDE}">
      <dsp:nvSpPr>
        <dsp:cNvPr id="7" name="矩形 6"/>
        <dsp:cNvSpPr/>
      </dsp:nvSpPr>
      <dsp:spPr bwMode="white">
        <a:xfrm>
          <a:off x="3992942" y="146490"/>
          <a:ext cx="1751291" cy="576000"/>
        </a:xfrm>
        <a:prstGeom prst="rect">
          <a:avLst/>
        </a:prstGeom>
        <a:solidFill>
          <a:schemeClr val="accent1"/>
        </a:solidFill>
        <a:ln>
          <a:noFill/>
        </a:ln>
      </dsp:spPr>
      <dsp:style>
        <a:lnRef idx="2">
          <a:schemeClr val="accent5">
            <a:hueOff val="300000"/>
            <a:satOff val="-5097"/>
            <a:lumOff val="7451"/>
            <a:alpha val="100000"/>
          </a:schemeClr>
        </a:lnRef>
        <a:fillRef idx="1">
          <a:schemeClr val="accent5">
            <a:hueOff val="300000"/>
            <a:satOff val="-5097"/>
            <a:lumOff val="745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平台功能</a:t>
          </a:r>
        </a:p>
      </dsp:txBody>
      <dsp:txXfrm>
        <a:off x="3992942" y="146490"/>
        <a:ext cx="1751291" cy="576000"/>
      </dsp:txXfrm>
    </dsp:sp>
    <dsp:sp modelId="{5570805A-C2C1-4083-B243-CC85A47C5088}">
      <dsp:nvSpPr>
        <dsp:cNvPr id="8" name="矩形 7"/>
        <dsp:cNvSpPr/>
      </dsp:nvSpPr>
      <dsp:spPr bwMode="white">
        <a:xfrm>
          <a:off x="3992942" y="722490"/>
          <a:ext cx="1751291" cy="1275715"/>
        </a:xfrm>
        <a:prstGeom prst="rect">
          <a:avLst/>
        </a:prstGeom>
        <a:solidFill>
          <a:schemeClr val="tx2">
            <a:alpha val="90196"/>
          </a:schemeClr>
        </a:solidFill>
      </dsp:spPr>
      <dsp:style>
        <a:lnRef idx="2">
          <a:schemeClr val="accent5">
            <a:tint val="40000"/>
            <a:alpha val="90000"/>
            <a:hueOff val="420000"/>
            <a:satOff val="-3528"/>
            <a:lumOff val="1961"/>
            <a:alpha val="90196"/>
          </a:schemeClr>
        </a:lnRef>
        <a:fillRef idx="1">
          <a:schemeClr val="accent5">
            <a:tint val="40000"/>
            <a:alpha val="90000"/>
            <a:hueOff val="420000"/>
            <a:satOff val="-3528"/>
            <a:lumOff val="1961"/>
            <a:alpha val="90196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笔记分享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成绩评测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移动学习</a:t>
          </a:r>
          <a:endParaRPr>
            <a:solidFill>
              <a:schemeClr val="dk1"/>
            </a:solidFill>
          </a:endParaRPr>
        </a:p>
      </dsp:txBody>
      <dsp:txXfrm>
        <a:off x="3992942" y="722490"/>
        <a:ext cx="1751291" cy="12757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543540" cy="2517753"/>
        <a:chOff x="0" y="0"/>
        <a:chExt cx="5543540" cy="2517753"/>
      </a:xfrm>
    </dsp:grpSpPr>
    <dsp:sp modelId="{2E18E721-9DBB-4219-B231-F173F91BE56C}">
      <dsp:nvSpPr>
        <dsp:cNvPr id="4" name="圆角矩形 3"/>
        <dsp:cNvSpPr/>
      </dsp:nvSpPr>
      <dsp:spPr bwMode="white">
        <a:xfrm>
          <a:off x="39641" y="649182"/>
          <a:ext cx="1478421" cy="1219388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40005" tIns="40005" rIns="40005" bIns="40005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在数据库注册</a:t>
          </a:r>
          <a:endParaRPr>
            <a:solidFill>
              <a:schemeClr val="dk1"/>
            </a:solidFill>
          </a:endParaRPr>
        </a:p>
      </dsp:txBody>
      <dsp:txXfrm>
        <a:off x="39641" y="649182"/>
        <a:ext cx="1478421" cy="1219388"/>
      </dsp:txXfrm>
    </dsp:sp>
    <dsp:sp modelId="{F9EC5B38-1851-46F6-AC59-660F506977FF}">
      <dsp:nvSpPr>
        <dsp:cNvPr id="6" name="形状 5"/>
        <dsp:cNvSpPr/>
      </dsp:nvSpPr>
      <dsp:spPr bwMode="white">
        <a:xfrm>
          <a:off x="842970" y="899828"/>
          <a:ext cx="1709708" cy="1709708"/>
        </a:xfrm>
        <a:prstGeom prst="leftCircularArrow">
          <a:avLst>
            <a:gd name="adj1" fmla="val 5000"/>
            <a:gd name="adj2" fmla="val -360000"/>
            <a:gd name="adj3" fmla="val 2161747"/>
            <a:gd name="adj4" fmla="val 9050726"/>
            <a:gd name="adj5" fmla="val 55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842970" y="899828"/>
        <a:ext cx="1709708" cy="1709708"/>
      </dsp:txXfrm>
    </dsp:sp>
    <dsp:sp modelId="{E157D4F0-7B74-4C35-ABEB-9FDF6D9CED80}">
      <dsp:nvSpPr>
        <dsp:cNvPr id="5" name="圆角矩形 4"/>
        <dsp:cNvSpPr/>
      </dsp:nvSpPr>
      <dsp:spPr bwMode="white">
        <a:xfrm>
          <a:off x="368179" y="1607273"/>
          <a:ext cx="1314152" cy="52259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1435" tIns="34290" rIns="51435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请注册</a:t>
          </a:r>
        </a:p>
      </dsp:txBody>
      <dsp:txXfrm>
        <a:off x="368179" y="1607273"/>
        <a:ext cx="1314152" cy="522595"/>
      </dsp:txXfrm>
    </dsp:sp>
    <dsp:sp modelId="{CEAA35B7-C69E-4B3D-816B-0DFBCC441F7D}">
      <dsp:nvSpPr>
        <dsp:cNvPr id="8" name="圆角矩形 7"/>
        <dsp:cNvSpPr/>
      </dsp:nvSpPr>
      <dsp:spPr bwMode="white">
        <a:xfrm>
          <a:off x="1940786" y="642027"/>
          <a:ext cx="1495772" cy="1233699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0005" tIns="40005" rIns="40005" bIns="40005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请选择本校名称</a:t>
          </a:r>
          <a:endParaRPr>
            <a:solidFill>
              <a:schemeClr val="dk1"/>
            </a:solidFill>
          </a:endParaRPr>
        </a:p>
      </dsp:txBody>
      <dsp:txXfrm>
        <a:off x="1940786" y="642027"/>
        <a:ext cx="1495772" cy="1233699"/>
      </dsp:txXfrm>
    </dsp:sp>
    <dsp:sp modelId="{866BFC88-31B2-4912-9C5C-EB2B1050009C}">
      <dsp:nvSpPr>
        <dsp:cNvPr id="10" name="环形箭头 9"/>
        <dsp:cNvSpPr/>
      </dsp:nvSpPr>
      <dsp:spPr bwMode="white">
        <a:xfrm>
          <a:off x="2726783" y="-150971"/>
          <a:ext cx="1922960" cy="1922960"/>
        </a:xfrm>
        <a:prstGeom prst="circularArrow">
          <a:avLst>
            <a:gd name="adj1" fmla="val 5000"/>
            <a:gd name="adj2" fmla="val 360000"/>
            <a:gd name="adj3" fmla="val 19487816"/>
            <a:gd name="adj4" fmla="val 12598838"/>
            <a:gd name="adj5" fmla="val 55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726783" y="-150971"/>
        <a:ext cx="1922960" cy="1922960"/>
      </dsp:txXfrm>
    </dsp:sp>
    <dsp:sp modelId="{14511CD8-3A11-4107-90E9-ECF721E3AF76}">
      <dsp:nvSpPr>
        <dsp:cNvPr id="9" name="圆角矩形 8"/>
        <dsp:cNvSpPr/>
      </dsp:nvSpPr>
      <dsp:spPr bwMode="white">
        <a:xfrm>
          <a:off x="2273179" y="377663"/>
          <a:ext cx="1329575" cy="52872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1435" tIns="34290" rIns="51435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请选择</a:t>
          </a:r>
        </a:p>
      </dsp:txBody>
      <dsp:txXfrm>
        <a:off x="2273179" y="377663"/>
        <a:ext cx="1329575" cy="528728"/>
      </dsp:txXfrm>
    </dsp:sp>
    <dsp:sp modelId="{5BB953F8-04F6-45F7-8DA3-2906D17095A0}">
      <dsp:nvSpPr>
        <dsp:cNvPr id="12" name="圆角矩形 11"/>
        <dsp:cNvSpPr/>
      </dsp:nvSpPr>
      <dsp:spPr bwMode="white">
        <a:xfrm>
          <a:off x="3861209" y="649182"/>
          <a:ext cx="1478421" cy="1219388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0005" tIns="40005" rIns="40005" bIns="40005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每次练习后选保存</a:t>
          </a:r>
          <a:endParaRPr>
            <a:solidFill>
              <a:schemeClr val="dk1"/>
            </a:solidFill>
          </a:endParaRPr>
        </a:p>
      </dsp:txBody>
      <dsp:txXfrm>
        <a:off x="3861209" y="649182"/>
        <a:ext cx="1478421" cy="1219388"/>
      </dsp:txXfrm>
    </dsp:sp>
    <dsp:sp modelId="{F4C6D441-7824-41D9-B5F4-41D6A4187FBB}">
      <dsp:nvSpPr>
        <dsp:cNvPr id="13" name="圆角矩形 12"/>
        <dsp:cNvSpPr/>
      </dsp:nvSpPr>
      <dsp:spPr bwMode="white">
        <a:xfrm>
          <a:off x="4189747" y="1607273"/>
          <a:ext cx="1314152" cy="52259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1435" tIns="34290" rIns="51435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请保存</a:t>
          </a:r>
        </a:p>
      </dsp:txBody>
      <dsp:txXfrm>
        <a:off x="4189747" y="1607273"/>
        <a:ext cx="1314152" cy="522595"/>
      </dsp:txXfrm>
    </dsp:sp>
    <dsp:sp modelId="{05788D8B-64A3-4F17-8D79-E34E225FCFBF}">
      <dsp:nvSpPr>
        <dsp:cNvPr id="3" name="矩形 2" hidden="1"/>
        <dsp:cNvSpPr/>
      </dsp:nvSpPr>
      <dsp:spPr>
        <a:xfrm>
          <a:off x="39641" y="387885"/>
          <a:ext cx="1642690" cy="1741983"/>
        </a:xfrm>
        <a:prstGeom prst="rect">
          <a:avLst/>
        </a:prstGeom>
      </dsp:spPr>
      <dsp:txXfrm>
        <a:off x="39641" y="387885"/>
        <a:ext cx="1642690" cy="1741983"/>
      </dsp:txXfrm>
    </dsp:sp>
    <dsp:sp modelId="{7733253E-42A0-412B-8782-81905CB7E9AD}">
      <dsp:nvSpPr>
        <dsp:cNvPr id="7" name="矩形 6" hidden="1"/>
        <dsp:cNvSpPr/>
      </dsp:nvSpPr>
      <dsp:spPr>
        <a:xfrm>
          <a:off x="1940786" y="377663"/>
          <a:ext cx="1661969" cy="1762427"/>
        </a:xfrm>
        <a:prstGeom prst="rect">
          <a:avLst/>
        </a:prstGeom>
      </dsp:spPr>
      <dsp:txXfrm>
        <a:off x="1940786" y="377663"/>
        <a:ext cx="1661969" cy="1762427"/>
      </dsp:txXfrm>
    </dsp:sp>
    <dsp:sp modelId="{A3741A15-94A5-46D1-AE20-608AB681DF1C}">
      <dsp:nvSpPr>
        <dsp:cNvPr id="11" name="矩形 10" hidden="1"/>
        <dsp:cNvSpPr/>
      </dsp:nvSpPr>
      <dsp:spPr>
        <a:xfrm>
          <a:off x="3861209" y="387885"/>
          <a:ext cx="1642690" cy="1741983"/>
        </a:xfrm>
        <a:prstGeom prst="rect">
          <a:avLst/>
        </a:prstGeom>
      </dsp:spPr>
      <dsp:txXfrm>
        <a:off x="3861209" y="387885"/>
        <a:ext cx="1642690" cy="17419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#1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srcNode" val="parentNode1"/>
              <dgm:param type="dstNode" val="connSite2"/>
              <dgm:param type="connRout" val="curve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srcNode" val="parentNode2"/>
                <dgm:param type="dstNode" val="connSite1"/>
                <dgm:param type="connRout" val="curve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913FB-345D-4254-B56B-50FB520970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1143000"/>
            <a:ext cx="5508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1pPr>
    <a:lvl2pPr marL="337185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2pPr>
    <a:lvl3pPr marL="673735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3pPr>
    <a:lvl4pPr marL="1010920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4pPr>
    <a:lvl5pPr marL="1348105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5pPr>
    <a:lvl6pPr marL="1684655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6pPr>
    <a:lvl7pPr marL="2021840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7pPr>
    <a:lvl8pPr marL="2358390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8pPr>
    <a:lvl9pPr marL="2695575" algn="l" defTabSz="673735" rtl="0" eaLnBrk="1" latinLnBrk="0" hangingPunct="1">
      <a:defRPr sz="88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更多模板下载地址：</a:t>
            </a:r>
            <a:r>
              <a:rPr lang="en-US" altLang="zh-CN" dirty="0"/>
              <a:t>http://www.pptvzaixian.com/shop/view28111.html</a:t>
            </a:r>
            <a:r>
              <a:rPr lang="zh-CN" altLang="en-US" dirty="0"/>
              <a:t>（复制链接到浏览器打开）</a:t>
            </a: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ea typeface="微软雅黑" panose="020B0503020204020204" pitchFamily="34" charset="-122"/>
              </a:rPr>
            </a:fld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74688" y="1143000"/>
            <a:ext cx="55086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35D8B-BD24-444C-B0DE-C77FCFE45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2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3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image" Target="file:///C:\Users\1V994W2\PycharmProjects\PPT_Background_Generation/pic_temp/0_pic_quater_righ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0.xml"/><Relationship Id="rId4" Type="http://schemas.openxmlformats.org/officeDocument/2006/relationships/image" Target="file:///C:\Users\1V994W2\Documents\Tencent%20Files\574576071\FileRecv\&#25340;&#35013;&#32032;&#26448;\sup\28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39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4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48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5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56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63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9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6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8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0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0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1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2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image" Target="../media/image12.svg"/><Relationship Id="rId6" Type="http://schemas.openxmlformats.org/officeDocument/2006/relationships/image" Target="../media/image11.png"/><Relationship Id="rId5" Type="http://schemas.openxmlformats.org/officeDocument/2006/relationships/tags" Target="../tags/tag142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2" Type="http://schemas.openxmlformats.org/officeDocument/2006/relationships/tags" Target="../tags/tag153.xml"/><Relationship Id="rId21" Type="http://schemas.openxmlformats.org/officeDocument/2006/relationships/tags" Target="../tags/tag152.xml"/><Relationship Id="rId20" Type="http://schemas.openxmlformats.org/officeDocument/2006/relationships/tags" Target="../tags/tag151.xml"/><Relationship Id="rId2" Type="http://schemas.openxmlformats.org/officeDocument/2006/relationships/tags" Target="../tags/tag141.xml"/><Relationship Id="rId19" Type="http://schemas.openxmlformats.org/officeDocument/2006/relationships/tags" Target="../tags/tag150.xml"/><Relationship Id="rId18" Type="http://schemas.openxmlformats.org/officeDocument/2006/relationships/tags" Target="../tags/tag149.xml"/><Relationship Id="rId17" Type="http://schemas.openxmlformats.org/officeDocument/2006/relationships/image" Target="../media/image16.svg"/><Relationship Id="rId16" Type="http://schemas.openxmlformats.org/officeDocument/2006/relationships/image" Target="../media/image15.png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62.xml"/><Relationship Id="rId7" Type="http://schemas.openxmlformats.org/officeDocument/2006/relationships/image" Target="../media/image19.svg"/><Relationship Id="rId6" Type="http://schemas.openxmlformats.org/officeDocument/2006/relationships/image" Target="../media/image18.png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image" Target="../media/image17.jpeg"/><Relationship Id="rId2" Type="http://schemas.openxmlformats.org/officeDocument/2006/relationships/tags" Target="../tags/tag159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image" Target="../media/image12.sv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../media/image22.png"/><Relationship Id="rId6" Type="http://schemas.openxmlformats.org/officeDocument/2006/relationships/tags" Target="../tags/tag183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image" Target="../media/image15.png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image" Target="../media/image23.png"/><Relationship Id="rId2" Type="http://schemas.openxmlformats.org/officeDocument/2006/relationships/tags" Target="../tags/tag206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image" Target="../media/image20.png"/><Relationship Id="rId2" Type="http://schemas.openxmlformats.org/officeDocument/2006/relationships/tags" Target="../tags/tag215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2" Type="http://schemas.openxmlformats.org/officeDocument/2006/relationships/image" Target="../media/image20.png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image" Target="../media/image20.png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0" Type="http://schemas.openxmlformats.org/officeDocument/2006/relationships/tags" Target="../tags/tag236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image" Target="../media/image12.svg"/><Relationship Id="rId3" Type="http://schemas.openxmlformats.org/officeDocument/2006/relationships/image" Target="../media/image11.png"/><Relationship Id="rId2" Type="http://schemas.openxmlformats.org/officeDocument/2006/relationships/tags" Target="../tags/tag253.xml"/><Relationship Id="rId14" Type="http://schemas.openxmlformats.org/officeDocument/2006/relationships/tags" Target="../tags/tag263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1" Type="http://schemas.openxmlformats.org/officeDocument/2006/relationships/tags" Target="../tags/tag271.xml"/><Relationship Id="rId10" Type="http://schemas.openxmlformats.org/officeDocument/2006/relationships/image" Target="../media/image16.sv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24942" y="824885"/>
            <a:ext cx="6749654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24942" y="2647333"/>
            <a:ext cx="6749654" cy="1216909"/>
          </a:xfrm>
        </p:spPr>
        <p:txBody>
          <a:bodyPr/>
          <a:lstStyle>
            <a:lvl1pPr marL="0" indent="0" algn="ctr">
              <a:buNone/>
              <a:defRPr sz="1765"/>
            </a:lvl1pPr>
            <a:lvl2pPr marL="335915" indent="0" algn="ctr">
              <a:buNone/>
              <a:defRPr sz="1470"/>
            </a:lvl2pPr>
            <a:lvl3pPr marL="671830" indent="0" algn="ctr">
              <a:buNone/>
              <a:defRPr sz="1325"/>
            </a:lvl3pPr>
            <a:lvl4pPr marL="1008380" indent="0" algn="ctr">
              <a:buNone/>
              <a:defRPr sz="1175"/>
            </a:lvl4pPr>
            <a:lvl5pPr marL="1344295" indent="0" algn="ctr">
              <a:buNone/>
              <a:defRPr sz="1175"/>
            </a:lvl5pPr>
            <a:lvl6pPr marL="1680210" indent="0" algn="ctr">
              <a:buNone/>
              <a:defRPr sz="1175"/>
            </a:lvl6pPr>
            <a:lvl7pPr marL="2016125" indent="0" algn="ctr">
              <a:buNone/>
              <a:defRPr sz="1175"/>
            </a:lvl7pPr>
            <a:lvl8pPr marL="2352040" indent="0" algn="ctr">
              <a:buNone/>
              <a:defRPr sz="1175"/>
            </a:lvl8pPr>
            <a:lvl9pPr marL="2688590" indent="0" algn="ctr">
              <a:buNone/>
              <a:defRPr sz="1175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55200" y="841510"/>
            <a:ext cx="826273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01"/>
          <a:stretch>
            <a:fillRect/>
          </a:stretch>
        </p:blipFill>
        <p:spPr>
          <a:xfrm>
            <a:off x="7325568" y="252222"/>
            <a:ext cx="1295317" cy="344788"/>
          </a:xfrm>
          <a:prstGeom prst="rect">
            <a:avLst/>
          </a:prstGeom>
        </p:spPr>
      </p:pic>
      <p:sp>
        <p:nvSpPr>
          <p:cNvPr id="12" name="Freeform 5"/>
          <p:cNvSpPr>
            <a:spLocks noChangeAspect="1"/>
          </p:cNvSpPr>
          <p:nvPr/>
        </p:nvSpPr>
        <p:spPr bwMode="auto">
          <a:xfrm rot="5400000">
            <a:off x="412811" y="410718"/>
            <a:ext cx="192585" cy="1800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13" name="Freeform 5"/>
          <p:cNvSpPr>
            <a:spLocks noChangeAspect="1"/>
          </p:cNvSpPr>
          <p:nvPr/>
        </p:nvSpPr>
        <p:spPr bwMode="auto">
          <a:xfrm rot="5400000">
            <a:off x="490181" y="374719"/>
            <a:ext cx="249504" cy="252000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15" name="Freeform 5"/>
          <p:cNvSpPr>
            <a:spLocks noChangeAspect="1"/>
          </p:cNvSpPr>
          <p:nvPr userDrawn="1"/>
        </p:nvSpPr>
        <p:spPr bwMode="auto">
          <a:xfrm rot="5400000">
            <a:off x="583453" y="338719"/>
            <a:ext cx="320790" cy="324000"/>
          </a:xfrm>
          <a:prstGeom prst="diamond">
            <a:avLst/>
          </a:prstGeom>
          <a:solidFill>
            <a:srgbClr val="00B05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975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0296" y="268350"/>
            <a:ext cx="1940525" cy="427143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8718" y="268350"/>
            <a:ext cx="5709082" cy="427143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8999220" cy="50399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8" name="直接连接符 7"/>
          <p:cNvCxnSpPr/>
          <p:nvPr userDrawn="1">
            <p:custDataLst>
              <p:tags r:id="rId8"/>
            </p:custDataLst>
          </p:nvPr>
        </p:nvCxnSpPr>
        <p:spPr>
          <a:xfrm>
            <a:off x="4142142" y="2670031"/>
            <a:ext cx="714466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9"/>
            </p:custDataLst>
          </p:nvPr>
        </p:nvSpPr>
        <p:spPr>
          <a:xfrm>
            <a:off x="2166279" y="2819365"/>
            <a:ext cx="4666662" cy="288866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1470" b="0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35915" indent="0" algn="ctr">
              <a:buNone/>
            </a:lvl2pPr>
            <a:lvl3pPr marL="671830" indent="0" algn="ctr">
              <a:buNone/>
            </a:lvl3pPr>
            <a:lvl4pPr marL="1007745" indent="0" algn="ctr">
              <a:buNone/>
            </a:lvl4pPr>
            <a:lvl5pPr marL="1344295" indent="0" algn="ctr">
              <a:buNone/>
            </a:lvl5pPr>
            <a:lvl6pPr marL="1680210" indent="0" algn="ctr">
              <a:buNone/>
            </a:lvl6pPr>
            <a:lvl7pPr marL="2016125" indent="0" algn="ctr">
              <a:buNone/>
            </a:lvl7pPr>
            <a:lvl8pPr marL="2352040" indent="0" algn="ctr">
              <a:buNone/>
            </a:lvl8pPr>
            <a:lvl9pPr marL="2687955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0"/>
            </p:custDataLst>
          </p:nvPr>
        </p:nvSpPr>
        <p:spPr>
          <a:xfrm>
            <a:off x="2166279" y="1465098"/>
            <a:ext cx="4666662" cy="1058399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5290" b="0" spc="70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11915" y="700005"/>
            <a:ext cx="7975389" cy="3960348"/>
          </a:xfrm>
        </p:spPr>
        <p:txBody>
          <a:bodyPr vert="horz" wrap="square" lIns="90170" tIns="46990" rIns="90170" bIns="4699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026666"/>
            <a:ext cx="2034261" cy="298666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204177" y="2243032"/>
            <a:ext cx="3996996" cy="524999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2645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3204177" y="2853898"/>
            <a:ext cx="3996996" cy="784466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175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35915" indent="0" algn="ctr">
              <a:buNone/>
            </a:lvl2pPr>
            <a:lvl3pPr marL="671830" indent="0" algn="ctr">
              <a:buNone/>
            </a:lvl3pPr>
            <a:lvl4pPr marL="1007745" indent="0" algn="ctr">
              <a:buNone/>
            </a:lvl4pPr>
            <a:lvl5pPr marL="1344295" indent="0" algn="ctr">
              <a:buNone/>
            </a:lvl5pPr>
            <a:lvl6pPr marL="1680210" indent="0" algn="ctr">
              <a:buNone/>
            </a:lvl6pPr>
            <a:lvl7pPr marL="2016125" indent="0" algn="ctr">
              <a:buNone/>
            </a:lvl7pPr>
            <a:lvl8pPr marL="2352040" indent="0" algn="ctr">
              <a:buNone/>
            </a:lvl8pPr>
            <a:lvl9pPr marL="2687955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992" y="700005"/>
            <a:ext cx="3882694" cy="3960348"/>
          </a:xfrm>
        </p:spPr>
        <p:txBody>
          <a:bodyPr vert="horz" wrap="square" lIns="90170" tIns="46990" rIns="90170" bIns="4699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13570" y="700005"/>
            <a:ext cx="3882694" cy="3960348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17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17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17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17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17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992" y="700005"/>
            <a:ext cx="3882694" cy="28000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7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988" y="1033666"/>
            <a:ext cx="3882663" cy="3626586"/>
          </a:xfrm>
        </p:spPr>
        <p:txBody>
          <a:bodyPr vert="horz" wrap="square" lIns="90170" tIns="46990" rIns="90170" bIns="4699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11262" y="700005"/>
            <a:ext cx="3882694" cy="28000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47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11262" y="1033666"/>
            <a:ext cx="3882694" cy="3626586"/>
          </a:xfrm>
        </p:spPr>
        <p:txBody>
          <a:bodyPr vert="horz" wrap="square" lIns="90170" tIns="46990" rIns="90170" bIns="4699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5541581" y="1332034"/>
            <a:ext cx="3225597" cy="237592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4507746"/>
            <a:ext cx="531516" cy="5322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3"/>
            <a:ext cx="7975389" cy="3248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51" y="325736"/>
            <a:ext cx="7975389" cy="3248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992" y="700005"/>
            <a:ext cx="3882694" cy="3960348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13606" y="700005"/>
            <a:ext cx="3882694" cy="3960348"/>
          </a:xfrm>
        </p:spPr>
        <p:txBody>
          <a:bodyPr vert="horz" wrap="square" lIns="90170" tIns="46990" rIns="90170" bIns="4699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804349" y="700005"/>
            <a:ext cx="698885" cy="3960348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10300" y="699999"/>
            <a:ext cx="7222744" cy="3960348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11951" y="700005"/>
            <a:ext cx="7975389" cy="3960348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8999220" cy="50399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2527945" y="2708531"/>
            <a:ext cx="3943329" cy="33786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00000"/>
              </a:lnSpc>
            </a:pPr>
            <a:endParaRPr lang="zh-CN" altLang="en-US" sz="1325">
              <a:solidFill>
                <a:schemeClr val="lt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2613112" y="2716464"/>
            <a:ext cx="3772996" cy="329933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1470" b="0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2527945" y="1526932"/>
            <a:ext cx="3943329" cy="1028066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5880" b="0" spc="100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3"/>
            <a:ext cx="7975389" cy="32480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15588" y="223271"/>
            <a:ext cx="8568045" cy="459345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468" y="918046"/>
            <a:ext cx="7074513" cy="531779"/>
          </a:xfrm>
        </p:spPr>
        <p:txBody>
          <a:bodyPr wrap="square" anchor="ctr">
            <a:normAutofit/>
          </a:bodyPr>
          <a:lstStyle>
            <a:lvl1pPr>
              <a:defRPr sz="2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1109" y="1590046"/>
            <a:ext cx="7074660" cy="253190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61160" cy="50399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8467703" y="0"/>
            <a:ext cx="531516" cy="5322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6845" y="566173"/>
            <a:ext cx="2910233" cy="648188"/>
          </a:xfrm>
        </p:spPr>
        <p:txBody>
          <a:bodyPr wrap="square" anchor="ctr" anchorCtr="0">
            <a:normAutofit/>
          </a:bodyPr>
          <a:lstStyle>
            <a:lvl1pPr>
              <a:defRPr sz="264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39497" y="1296377"/>
            <a:ext cx="2907588" cy="300812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775748" y="565833"/>
            <a:ext cx="4762200" cy="373916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8999220" cy="19580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1732" y="574110"/>
            <a:ext cx="8101955" cy="460346"/>
          </a:xfrm>
        </p:spPr>
        <p:txBody>
          <a:bodyPr wrap="square" anchor="ctr">
            <a:normAutofit/>
          </a:bodyPr>
          <a:lstStyle>
            <a:lvl1pPr algn="ctr">
              <a:defRPr sz="264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1732" y="1219652"/>
            <a:ext cx="8101641" cy="608503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9946" y="2063620"/>
            <a:ext cx="8058701" cy="25213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3695828"/>
            <a:ext cx="8999220" cy="134416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531516" cy="53224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8467703" y="0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46418" y="492094"/>
            <a:ext cx="8101955" cy="415370"/>
          </a:xfrm>
        </p:spPr>
        <p:txBody>
          <a:bodyPr wrap="square" anchor="ctr" anchorCtr="0">
            <a:normAutofit/>
          </a:bodyPr>
          <a:lstStyle>
            <a:lvl1pPr algn="ctr">
              <a:defRPr sz="2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46445" y="1235526"/>
            <a:ext cx="8112584" cy="2359935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38446" y="3807115"/>
            <a:ext cx="8120556" cy="743432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8999220" cy="6719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8467703" y="4507746"/>
            <a:ext cx="531516" cy="532249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4551925"/>
            <a:ext cx="531516" cy="48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27817" y="174614"/>
            <a:ext cx="8147128" cy="32480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6412" y="1222298"/>
            <a:ext cx="3926169" cy="2127116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16307" y="1222298"/>
            <a:ext cx="3944689" cy="2127116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31097" y="3539902"/>
            <a:ext cx="3926169" cy="5741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24278" y="3537257"/>
            <a:ext cx="3944689" cy="5741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4031" y="1256579"/>
            <a:ext cx="7762102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4031" y="3373044"/>
            <a:ext cx="7762102" cy="1102568"/>
          </a:xfrm>
        </p:spPr>
        <p:txBody>
          <a:bodyPr/>
          <a:lstStyle>
            <a:lvl1pPr marL="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1pPr>
            <a:lvl2pPr marL="335915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183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3pPr>
            <a:lvl4pPr marL="100838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4pPr>
            <a:lvl5pPr marL="134429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6pPr>
            <a:lvl7pPr marL="201612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7pPr>
            <a:lvl8pPr marL="235204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8pPr>
            <a:lvl9pPr marL="268859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00875"/>
            <a:ext cx="8999220" cy="363824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7803307" y="3842433"/>
            <a:ext cx="1195912" cy="119756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3941838"/>
            <a:ext cx="1195912" cy="109815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38727" y="984188"/>
            <a:ext cx="6719993" cy="1754077"/>
          </a:xfrm>
        </p:spPr>
        <p:txBody>
          <a:bodyPr wrap="square" anchor="b">
            <a:normAutofit/>
          </a:bodyPr>
          <a:lstStyle>
            <a:lvl1pPr algn="ctr">
              <a:defRPr sz="441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29582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19610" y="4624549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002168" y="4624549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38442" y="2838801"/>
            <a:ext cx="6719993" cy="1217007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014" t="23991" r="7747" b="22662"/>
          <a:stretch>
            <a:fillRect/>
          </a:stretch>
        </p:blipFill>
        <p:spPr>
          <a:xfrm flipH="1">
            <a:off x="0" y="-7467"/>
            <a:ext cx="9009062" cy="145879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21" h="3126">
                <a:moveTo>
                  <a:pt x="0" y="0"/>
                </a:moveTo>
                <a:lnTo>
                  <a:pt x="19221" y="0"/>
                </a:lnTo>
                <a:lnTo>
                  <a:pt x="19221" y="3126"/>
                </a:lnTo>
                <a:lnTo>
                  <a:pt x="0" y="312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形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125" r="13647" b="9293"/>
          <a:stretch>
            <a:fillRect/>
          </a:stretch>
        </p:blipFill>
        <p:spPr>
          <a:xfrm rot="21280856" flipH="1">
            <a:off x="-54316" y="2439139"/>
            <a:ext cx="9069002" cy="30183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434" h="6468">
                <a:moveTo>
                  <a:pt x="18998" y="0"/>
                </a:moveTo>
                <a:lnTo>
                  <a:pt x="19434" y="4684"/>
                </a:lnTo>
                <a:lnTo>
                  <a:pt x="270" y="6468"/>
                </a:lnTo>
                <a:lnTo>
                  <a:pt x="0" y="3563"/>
                </a:lnTo>
                <a:lnTo>
                  <a:pt x="0" y="1769"/>
                </a:lnTo>
                <a:lnTo>
                  <a:pt x="18998" y="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8"/>
            </p:custDataLst>
          </p:nvPr>
        </p:nvSpPr>
        <p:spPr>
          <a:xfrm>
            <a:off x="0" y="822164"/>
            <a:ext cx="8999220" cy="32626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dirty="0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6095" r="697" b="1061"/>
          <a:stretch>
            <a:fillRect/>
          </a:stretch>
        </p:blipFill>
        <p:spPr>
          <a:xfrm>
            <a:off x="-23435" y="412471"/>
            <a:ext cx="9032498" cy="464152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71" h="9946">
                <a:moveTo>
                  <a:pt x="0" y="0"/>
                </a:moveTo>
                <a:lnTo>
                  <a:pt x="19271" y="0"/>
                </a:lnTo>
                <a:lnTo>
                  <a:pt x="19271" y="9946"/>
                </a:lnTo>
                <a:lnTo>
                  <a:pt x="0" y="9946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 userDrawn="1">
            <p:custDataLst>
              <p:tags r:id="rId12"/>
            </p:custDataLst>
          </p:nvPr>
        </p:nvGrpSpPr>
        <p:grpSpPr>
          <a:xfrm>
            <a:off x="1731813" y="3248930"/>
            <a:ext cx="5535595" cy="336466"/>
            <a:chOff x="2724150" y="4636205"/>
            <a:chExt cx="6743700" cy="402220"/>
          </a:xfrm>
        </p:grpSpPr>
        <p:cxnSp>
          <p:nvCxnSpPr>
            <p:cNvPr id="12" name="直接连接符 11"/>
            <p:cNvCxnSpPr/>
            <p:nvPr>
              <p:custDataLst>
                <p:tags r:id="rId13"/>
              </p:custDataLst>
            </p:nvPr>
          </p:nvCxnSpPr>
          <p:spPr>
            <a:xfrm>
              <a:off x="2724150" y="4636205"/>
              <a:ext cx="67437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4"/>
              </p:custDataLst>
            </p:nvPr>
          </p:nvCxnSpPr>
          <p:spPr>
            <a:xfrm>
              <a:off x="2724150" y="5038425"/>
              <a:ext cx="67437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3634" t="59424" r="16497"/>
          <a:stretch>
            <a:fillRect/>
          </a:stretch>
        </p:blipFill>
        <p:spPr>
          <a:xfrm rot="447317" flipH="1">
            <a:off x="-8536" y="-577102"/>
            <a:ext cx="9089235" cy="15613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477" h="3346">
                <a:moveTo>
                  <a:pt x="294" y="0"/>
                </a:moveTo>
                <a:lnTo>
                  <a:pt x="19477" y="2510"/>
                </a:lnTo>
                <a:lnTo>
                  <a:pt x="19368" y="3346"/>
                </a:lnTo>
                <a:lnTo>
                  <a:pt x="8427" y="3346"/>
                </a:lnTo>
                <a:lnTo>
                  <a:pt x="0" y="2243"/>
                </a:lnTo>
                <a:lnTo>
                  <a:pt x="294" y="0"/>
                </a:lnTo>
                <a:close/>
              </a:path>
            </a:pathLst>
          </a:custGeom>
        </p:spPr>
      </p:pic>
      <p:sp>
        <p:nvSpPr>
          <p:cNvPr id="15" name="椭圆 14"/>
          <p:cNvSpPr/>
          <p:nvPr userDrawn="1">
            <p:custDataLst>
              <p:tags r:id="rId18"/>
            </p:custDataLst>
          </p:nvPr>
        </p:nvSpPr>
        <p:spPr>
          <a:xfrm>
            <a:off x="2011148" y="302960"/>
            <a:ext cx="176029" cy="17602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2700000" scaled="1"/>
            <a:tileRect/>
          </a:gradFill>
          <a:ln w="28575">
            <a:noFill/>
          </a:ln>
        </p:spPr>
        <p:txBody>
          <a:bodyPr lIns="44785" tIns="22386" rIns="44785" bIns="22386" anchor="t" anchorCtr="0">
            <a:noAutofit/>
          </a:bodyPr>
          <a:lstStyle/>
          <a:p>
            <a:pPr>
              <a:buClr>
                <a:srgbClr val="000000"/>
              </a:buClr>
            </a:pPr>
            <a:endParaRPr lang="zh-CN" altLang="en-US" sz="8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>
            <a:off x="370562" y="4695763"/>
            <a:ext cx="158732" cy="158732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2700000" scaled="1"/>
            <a:tileRect/>
          </a:gradFill>
          <a:ln w="28575">
            <a:noFill/>
          </a:ln>
        </p:spPr>
        <p:txBody>
          <a:bodyPr lIns="44785" tIns="22386" rIns="44785" bIns="22386" anchor="t" anchorCtr="0">
            <a:noAutofit/>
          </a:bodyPr>
          <a:lstStyle/>
          <a:p>
            <a:pPr>
              <a:buClr>
                <a:srgbClr val="000000"/>
              </a:buClr>
            </a:pPr>
            <a:endParaRPr lang="zh-CN" altLang="en-US" sz="8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椭圆 19"/>
          <p:cNvSpPr/>
          <p:nvPr userDrawn="1">
            <p:custDataLst>
              <p:tags r:id="rId20"/>
            </p:custDataLst>
          </p:nvPr>
        </p:nvSpPr>
        <p:spPr>
          <a:xfrm>
            <a:off x="7087673" y="343797"/>
            <a:ext cx="359966" cy="35996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2700000" scaled="1"/>
            <a:tileRect/>
          </a:gradFill>
          <a:ln w="28575">
            <a:noFill/>
          </a:ln>
        </p:spPr>
        <p:txBody>
          <a:bodyPr lIns="44785" tIns="22386" rIns="44785" bIns="22386" anchor="t" anchorCtr="0">
            <a:noAutofit/>
          </a:bodyPr>
          <a:lstStyle/>
          <a:p>
            <a:pPr>
              <a:buClr>
                <a:srgbClr val="000000"/>
              </a:buClr>
            </a:pPr>
            <a:endParaRPr lang="zh-CN" altLang="en-US" sz="8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1"/>
            </p:custDataLst>
          </p:nvPr>
        </p:nvSpPr>
        <p:spPr>
          <a:xfrm>
            <a:off x="1433764" y="1381334"/>
            <a:ext cx="6131692" cy="128585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7055" b="0" spc="600" baseline="0"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1433764" y="3261009"/>
            <a:ext cx="6131692" cy="392053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60" u="none" strike="noStrike" kern="1200" cap="none" spc="200" normalizeH="0" baseline="0"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/>
                    </a:gs>
                  </a:gsLst>
                  <a:lin ang="2700000" scaled="0"/>
                </a:gradFill>
                <a:uFillTx/>
                <a:ea typeface="微软雅黑" panose="020B0503020204020204" pitchFamily="34" charset="-122"/>
              </a:defRPr>
            </a:lvl1pPr>
            <a:lvl2pPr marL="335915" indent="0" algn="ctr">
              <a:buNone/>
              <a:defRPr sz="1470"/>
            </a:lvl2pPr>
            <a:lvl3pPr marL="671830" indent="0" algn="ctr">
              <a:buNone/>
              <a:defRPr sz="1325"/>
            </a:lvl3pPr>
            <a:lvl4pPr marL="1007745" indent="0" algn="ctr">
              <a:buNone/>
              <a:defRPr sz="1175"/>
            </a:lvl4pPr>
            <a:lvl5pPr marL="1344295" indent="0" algn="ctr">
              <a:buNone/>
              <a:defRPr sz="1175"/>
            </a:lvl5pPr>
            <a:lvl6pPr marL="1680210" indent="0" algn="ctr">
              <a:buNone/>
              <a:defRPr sz="1175"/>
            </a:lvl6pPr>
            <a:lvl7pPr marL="2016125" indent="0" algn="ctr">
              <a:buNone/>
              <a:defRPr sz="1175"/>
            </a:lvl7pPr>
            <a:lvl8pPr marL="2352040" indent="0" algn="ctr">
              <a:buNone/>
              <a:defRPr sz="1175"/>
            </a:lvl8pPr>
            <a:lvl9pPr marL="2687955" indent="0" algn="ctr">
              <a:buNone/>
              <a:defRPr sz="11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1915" y="700005"/>
            <a:ext cx="7975389" cy="3960348"/>
          </a:xfrm>
        </p:spPr>
        <p:txBody>
          <a:bodyPr vert="horz" lIns="101600" tIns="0" rIns="82550" bIns="0" rtlCol="0">
            <a:no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4947227" cy="503999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406127" y="-1"/>
            <a:ext cx="7593092" cy="503999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5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dirty="0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6818" t="761" r="6550" b="23121"/>
          <a:stretch>
            <a:fillRect/>
          </a:stretch>
        </p:blipFill>
        <p:spPr>
          <a:xfrm rot="16200000">
            <a:off x="4685919" y="726735"/>
            <a:ext cx="5040036" cy="358656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7652">
                <a:moveTo>
                  <a:pt x="0" y="0"/>
                </a:moveTo>
                <a:lnTo>
                  <a:pt x="10800" y="0"/>
                </a:lnTo>
                <a:lnTo>
                  <a:pt x="10800" y="7652"/>
                </a:lnTo>
                <a:lnTo>
                  <a:pt x="0" y="76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821" r="45244"/>
          <a:stretch>
            <a:fillRect/>
          </a:stretch>
        </p:blipFill>
        <p:spPr>
          <a:xfrm rot="15880856" flipH="1">
            <a:off x="4609865" y="809021"/>
            <a:ext cx="5349365" cy="34074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463" h="7302">
                <a:moveTo>
                  <a:pt x="1863" y="0"/>
                </a:moveTo>
                <a:lnTo>
                  <a:pt x="10831" y="0"/>
                </a:lnTo>
                <a:lnTo>
                  <a:pt x="11463" y="6791"/>
                </a:lnTo>
                <a:lnTo>
                  <a:pt x="5982" y="7302"/>
                </a:lnTo>
                <a:lnTo>
                  <a:pt x="664" y="7302"/>
                </a:lnTo>
                <a:lnTo>
                  <a:pt x="0" y="173"/>
                </a:lnTo>
                <a:lnTo>
                  <a:pt x="1863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254770" y="1884802"/>
            <a:ext cx="3455660" cy="896936"/>
          </a:xfrm>
        </p:spPr>
        <p:txBody>
          <a:bodyPr lIns="90000" tIns="46800" rIns="90000" bIns="46800" anchor="ctr" anchorCtr="0">
            <a:normAutofit/>
          </a:bodyPr>
          <a:lstStyle>
            <a:lvl1pPr>
              <a:defRPr sz="4850" b="0" u="none" strike="noStrike" kern="1200" cap="none" spc="300" normalizeH="0" baseline="0"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992" y="700005"/>
            <a:ext cx="3882694" cy="3960348"/>
          </a:xfrm>
        </p:spPr>
        <p:txBody>
          <a:bodyPr vert="horz" lIns="101600" tIns="0" rIns="82550" bIns="0" rtlCol="0">
            <a:no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13570" y="700005"/>
            <a:ext cx="3882694" cy="3960348"/>
          </a:xfrm>
        </p:spPr>
        <p:txBody>
          <a:bodyPr>
            <a:noAutofit/>
          </a:bodyPr>
          <a:lstStyle>
            <a:lvl1pPr>
              <a:defRPr sz="1175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175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175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175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175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1915" y="325736"/>
            <a:ext cx="7975389" cy="3248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992" y="700005"/>
            <a:ext cx="3882694" cy="28000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7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988" y="1033666"/>
            <a:ext cx="3882663" cy="3626586"/>
          </a:xfrm>
        </p:spPr>
        <p:txBody>
          <a:bodyPr vert="horz" lIns="101600" tIns="0" rIns="82550" bIns="0" rtlCol="0">
            <a:no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11262" y="700005"/>
            <a:ext cx="3882694" cy="28000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47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11262" y="1033666"/>
            <a:ext cx="3882694" cy="3626586"/>
          </a:xfrm>
        </p:spPr>
        <p:txBody>
          <a:bodyPr vert="horz" lIns="101600" tIns="0" rIns="82550" bIns="0" rtlCol="0">
            <a:no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8999220" cy="1735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dirty="0"/>
          </a:p>
        </p:txBody>
      </p:sp>
      <p:pic>
        <p:nvPicPr>
          <p:cNvPr id="7" name="图形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0" r="14602"/>
          <a:stretch>
            <a:fillRect/>
          </a:stretch>
        </p:blipFill>
        <p:spPr>
          <a:xfrm rot="20854091">
            <a:off x="-304900" y="-602870"/>
            <a:ext cx="9260037" cy="199921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843" h="4284">
                <a:moveTo>
                  <a:pt x="944" y="0"/>
                </a:moveTo>
                <a:lnTo>
                  <a:pt x="4154" y="0"/>
                </a:lnTo>
                <a:lnTo>
                  <a:pt x="19843" y="3459"/>
                </a:lnTo>
                <a:lnTo>
                  <a:pt x="19661" y="4284"/>
                </a:lnTo>
                <a:lnTo>
                  <a:pt x="0" y="4284"/>
                </a:lnTo>
                <a:lnTo>
                  <a:pt x="944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5248"/>
            <a:ext cx="8999220" cy="1484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1915" y="325733"/>
            <a:ext cx="7975389" cy="3248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1951" y="325736"/>
            <a:ext cx="7975389" cy="3248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992" y="700005"/>
            <a:ext cx="3882694" cy="3960348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04190" marR="0" lvl="1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40105" marR="0" lvl="2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176020" marR="0" lvl="3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11935" marR="0" lvl="4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13606" y="700005"/>
            <a:ext cx="3882694" cy="3960348"/>
          </a:xfrm>
        </p:spPr>
        <p:txBody>
          <a:bodyPr vert="horz" lIns="101600" tIns="0" rIns="82550" bIns="0" rtlCol="0">
            <a:normAutofit/>
          </a:bodyPr>
          <a:lstStyle>
            <a:lvl1pPr marL="168275" marR="0" lvl="0" indent="-1682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17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804349" y="700005"/>
            <a:ext cx="698885" cy="396034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76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10300" y="699999"/>
            <a:ext cx="7222744" cy="3960348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8718" y="1341750"/>
            <a:ext cx="3824804" cy="31980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56017" y="1341750"/>
            <a:ext cx="3824804" cy="31980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11951" y="700005"/>
            <a:ext cx="7975389" cy="396034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1058092"/>
            <a:ext cx="8999220" cy="4057329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-11250" y="1"/>
            <a:ext cx="9023124" cy="468266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5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dirty="0"/>
          </a:p>
        </p:txBody>
      </p:sp>
      <p:pic>
        <p:nvPicPr>
          <p:cNvPr id="8" name="图形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 l="26957" t="12618" r="8279" b="21240"/>
          <a:stretch>
            <a:fillRect/>
          </a:stretch>
        </p:blipFill>
        <p:spPr>
          <a:xfrm rot="21350198" flipH="1">
            <a:off x="-67542" y="-324091"/>
            <a:ext cx="9134303" cy="27593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574" h="5913">
                <a:moveTo>
                  <a:pt x="19245" y="0"/>
                </a:moveTo>
                <a:lnTo>
                  <a:pt x="19574" y="4512"/>
                </a:lnTo>
                <a:lnTo>
                  <a:pt x="328" y="5913"/>
                </a:lnTo>
                <a:lnTo>
                  <a:pt x="0" y="1401"/>
                </a:lnTo>
                <a:lnTo>
                  <a:pt x="19245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120030" y="1747757"/>
            <a:ext cx="4762206" cy="1271183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880" b="0" i="0" u="none" strike="noStrike" kern="1200" cap="none" spc="600" normalizeH="0" baseline="0" noProof="1" dirty="0"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/>
                    </a:gs>
                  </a:gsLst>
                  <a:lin ang="2700000" scaled="0"/>
                </a:gra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感谢观看</a:t>
            </a:r>
            <a:endParaRPr dirty="0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9"/>
            </p:custDataLst>
          </p:nvPr>
        </p:nvCxnSpPr>
        <p:spPr>
          <a:xfrm>
            <a:off x="1068683" y="2504937"/>
            <a:ext cx="1752928" cy="0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>
            <p:custDataLst>
              <p:tags r:id="rId10"/>
            </p:custDataLst>
          </p:nvPr>
        </p:nvSpPr>
        <p:spPr>
          <a:xfrm>
            <a:off x="2727374" y="2457908"/>
            <a:ext cx="94059" cy="940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2700000" scaled="1"/>
            <a:tileRect/>
          </a:gradFill>
          <a:ln w="28575">
            <a:solidFill>
              <a:schemeClr val="accent1"/>
            </a:solidFill>
          </a:ln>
        </p:spPr>
        <p:txBody>
          <a:bodyPr lIns="44785" tIns="22386" rIns="44785" bIns="22386" anchor="t" anchorCtr="0">
            <a:noAutofit/>
          </a:bodyPr>
          <a:lstStyle/>
          <a:p>
            <a:pPr>
              <a:buClr>
                <a:srgbClr val="000000"/>
              </a:buClr>
            </a:pPr>
            <a:endParaRPr lang="zh-CN" altLang="en-US" sz="88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11" name="直接连接符 10"/>
          <p:cNvCxnSpPr/>
          <p:nvPr userDrawn="1">
            <p:custDataLst>
              <p:tags r:id="rId11"/>
            </p:custDataLst>
          </p:nvPr>
        </p:nvCxnSpPr>
        <p:spPr>
          <a:xfrm>
            <a:off x="6001808" y="2457947"/>
            <a:ext cx="1754664" cy="0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2"/>
            </p:custDataLst>
          </p:nvPr>
        </p:nvSpPr>
        <p:spPr>
          <a:xfrm>
            <a:off x="5956043" y="2410918"/>
            <a:ext cx="94059" cy="940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2700000" scaled="1"/>
            <a:tileRect/>
          </a:gradFill>
          <a:ln w="28575">
            <a:solidFill>
              <a:schemeClr val="accent1"/>
            </a:solidFill>
          </a:ln>
        </p:spPr>
        <p:txBody>
          <a:bodyPr lIns="44785" tIns="22386" rIns="44785" bIns="22386" anchor="t" anchorCtr="0">
            <a:noAutofit/>
          </a:bodyPr>
          <a:lstStyle/>
          <a:p>
            <a:pPr>
              <a:buClr>
                <a:srgbClr val="000000"/>
              </a:buClr>
            </a:pPr>
            <a:endParaRPr lang="zh-CN" altLang="en-US" sz="88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4781" r="24920" b="19796"/>
          <a:stretch>
            <a:fillRect/>
          </a:stretch>
        </p:blipFill>
        <p:spPr>
          <a:xfrm rot="20854091">
            <a:off x="3318706" y="4030573"/>
            <a:ext cx="5811285" cy="1603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53" h="3436">
                <a:moveTo>
                  <a:pt x="177" y="0"/>
                </a:moveTo>
                <a:lnTo>
                  <a:pt x="7170" y="0"/>
                </a:lnTo>
                <a:lnTo>
                  <a:pt x="12453" y="1164"/>
                </a:lnTo>
                <a:lnTo>
                  <a:pt x="11952" y="3436"/>
                </a:lnTo>
                <a:lnTo>
                  <a:pt x="0" y="801"/>
                </a:lnTo>
                <a:lnTo>
                  <a:pt x="177" y="0"/>
                </a:lnTo>
                <a:close/>
              </a:path>
            </a:pathLst>
          </a:custGeom>
        </p:spPr>
      </p:pic>
      <p:pic>
        <p:nvPicPr>
          <p:cNvPr id="9" name="图形 1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12154088">
            <a:off x="-269741" y="4280410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11915" y="325733"/>
            <a:ext cx="7975389" cy="32480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6123" y="223559"/>
            <a:ext cx="8566974" cy="45928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/>
          </a:p>
        </p:txBody>
      </p:sp>
      <p:pic>
        <p:nvPicPr>
          <p:cNvPr id="11" name="图形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8234" t="25042" r="8917"/>
          <a:stretch>
            <a:fillRect/>
          </a:stretch>
        </p:blipFill>
        <p:spPr>
          <a:xfrm rot="861328" flipV="1">
            <a:off x="-380977" y="3051605"/>
            <a:ext cx="5550319" cy="2554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894" h="5473">
                <a:moveTo>
                  <a:pt x="1401" y="0"/>
                </a:moveTo>
                <a:lnTo>
                  <a:pt x="11894" y="2685"/>
                </a:lnTo>
                <a:lnTo>
                  <a:pt x="11180" y="5473"/>
                </a:lnTo>
                <a:lnTo>
                  <a:pt x="0" y="5473"/>
                </a:lnTo>
                <a:lnTo>
                  <a:pt x="1401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468" y="918046"/>
            <a:ext cx="7074513" cy="531779"/>
          </a:xfrm>
        </p:spPr>
        <p:txBody>
          <a:bodyPr anchor="ctr">
            <a:normAutofit/>
          </a:bodyPr>
          <a:lstStyle>
            <a:lvl1pPr>
              <a:defRPr sz="2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1109" y="1590046"/>
            <a:ext cx="7074660" cy="253190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2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rcRect l="35541" t="31887" r="19553"/>
          <a:stretch>
            <a:fillRect/>
          </a:stretch>
        </p:blipFill>
        <p:spPr>
          <a:xfrm rot="1354088">
            <a:off x="5573652" y="-600511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60316" cy="504606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25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6845" y="566173"/>
            <a:ext cx="2910233" cy="648188"/>
          </a:xfrm>
        </p:spPr>
        <p:txBody>
          <a:bodyPr anchor="ctr">
            <a:normAutofit/>
          </a:bodyPr>
          <a:lstStyle>
            <a:lvl1pPr>
              <a:defRPr sz="2645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39497" y="1296377"/>
            <a:ext cx="2907588" cy="300812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775748" y="565833"/>
            <a:ext cx="4762200" cy="373916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8999220" cy="19577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2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1732" y="574110"/>
            <a:ext cx="8101955" cy="460346"/>
          </a:xfrm>
        </p:spPr>
        <p:txBody>
          <a:bodyPr anchor="ctr">
            <a:normAutofit/>
          </a:bodyPr>
          <a:lstStyle>
            <a:lvl1pPr algn="ctr">
              <a:defRPr sz="2645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1732" y="1219652"/>
            <a:ext cx="8101641" cy="608503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9946" y="2063620"/>
            <a:ext cx="8058701" cy="252132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形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 l="35541" t="31887" r="19553"/>
          <a:stretch>
            <a:fillRect/>
          </a:stretch>
        </p:blipFill>
        <p:spPr>
          <a:xfrm rot="1354088">
            <a:off x="5573652" y="-600511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695997"/>
            <a:ext cx="8999220" cy="134399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2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46211" y="417666"/>
            <a:ext cx="8102110" cy="563733"/>
          </a:xfrm>
        </p:spPr>
        <p:txBody>
          <a:bodyPr anchor="ctr">
            <a:normAutofit/>
          </a:bodyPr>
          <a:lstStyle>
            <a:lvl1pPr algn="ctr">
              <a:defRPr sz="2645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46445" y="1235526"/>
            <a:ext cx="8112584" cy="235993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38446" y="3807115"/>
            <a:ext cx="8120556" cy="74343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1" name="图形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 l="35541" t="31887" r="19553"/>
          <a:stretch>
            <a:fillRect/>
          </a:stretch>
        </p:blipFill>
        <p:spPr>
          <a:xfrm rot="1354088">
            <a:off x="5573652" y="-600511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形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8234" t="25042" r="8917"/>
          <a:stretch>
            <a:fillRect/>
          </a:stretch>
        </p:blipFill>
        <p:spPr>
          <a:xfrm rot="861328" flipV="1">
            <a:off x="-380977" y="3051605"/>
            <a:ext cx="5550319" cy="2554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894" h="5473">
                <a:moveTo>
                  <a:pt x="1401" y="0"/>
                </a:moveTo>
                <a:lnTo>
                  <a:pt x="11894" y="2685"/>
                </a:lnTo>
                <a:lnTo>
                  <a:pt x="11180" y="5473"/>
                </a:lnTo>
                <a:lnTo>
                  <a:pt x="0" y="5473"/>
                </a:lnTo>
                <a:lnTo>
                  <a:pt x="1401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8999220" cy="67199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2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27817" y="174614"/>
            <a:ext cx="8147128" cy="32480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36412" y="1222298"/>
            <a:ext cx="3926169" cy="212711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16307" y="1222298"/>
            <a:ext cx="3944689" cy="212711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31097" y="3539902"/>
            <a:ext cx="3926169" cy="57411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24278" y="3537257"/>
            <a:ext cx="3944689" cy="57411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8234" t="25042" r="8917"/>
          <a:stretch>
            <a:fillRect/>
          </a:stretch>
        </p:blipFill>
        <p:spPr>
          <a:xfrm rot="861328" flipH="1">
            <a:off x="3841801" y="-565869"/>
            <a:ext cx="5550319" cy="2554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894" h="5473">
                <a:moveTo>
                  <a:pt x="1401" y="0"/>
                </a:moveTo>
                <a:lnTo>
                  <a:pt x="11894" y="2685"/>
                </a:lnTo>
                <a:lnTo>
                  <a:pt x="11180" y="5473"/>
                </a:lnTo>
                <a:lnTo>
                  <a:pt x="0" y="5473"/>
                </a:lnTo>
                <a:lnTo>
                  <a:pt x="1401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04941"/>
            <a:ext cx="8999220" cy="363011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2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38727" y="984188"/>
            <a:ext cx="6719993" cy="1754077"/>
          </a:xfrm>
        </p:spPr>
        <p:txBody>
          <a:bodyPr anchor="b">
            <a:normAutofit/>
          </a:bodyPr>
          <a:lstStyle>
            <a:lvl1pPr algn="ctr">
              <a:defRPr sz="441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95828" y="4624549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19610" y="4624549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002168" y="4624549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38442" y="2838801"/>
            <a:ext cx="6719993" cy="1217007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形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6957" t="12618" r="8279" b="21240"/>
          <a:stretch>
            <a:fillRect/>
          </a:stretch>
        </p:blipFill>
        <p:spPr>
          <a:xfrm rot="21350198" flipH="1">
            <a:off x="-67542" y="-324091"/>
            <a:ext cx="9134303" cy="27593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574" h="5913">
                <a:moveTo>
                  <a:pt x="19245" y="0"/>
                </a:moveTo>
                <a:lnTo>
                  <a:pt x="19574" y="4512"/>
                </a:lnTo>
                <a:lnTo>
                  <a:pt x="328" y="5913"/>
                </a:lnTo>
                <a:lnTo>
                  <a:pt x="0" y="1401"/>
                </a:lnTo>
                <a:lnTo>
                  <a:pt x="19245" y="0"/>
                </a:lnTo>
                <a:close/>
              </a:path>
            </a:pathLst>
          </a:custGeom>
        </p:spPr>
      </p:pic>
      <p:pic>
        <p:nvPicPr>
          <p:cNvPr id="9" name="图形 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6957" t="12618" r="8279" b="21240"/>
          <a:stretch>
            <a:fillRect/>
          </a:stretch>
        </p:blipFill>
        <p:spPr>
          <a:xfrm rot="21350198" flipV="1">
            <a:off x="-68713" y="2604707"/>
            <a:ext cx="9134303" cy="27593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574" h="5913">
                <a:moveTo>
                  <a:pt x="19245" y="0"/>
                </a:moveTo>
                <a:lnTo>
                  <a:pt x="19574" y="4512"/>
                </a:lnTo>
                <a:lnTo>
                  <a:pt x="328" y="5913"/>
                </a:lnTo>
                <a:lnTo>
                  <a:pt x="0" y="1401"/>
                </a:lnTo>
                <a:lnTo>
                  <a:pt x="19245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890" y="268350"/>
            <a:ext cx="7762102" cy="97422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9891" y="1235579"/>
            <a:ext cx="3807226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8380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8590" indent="0">
              <a:buNone/>
              <a:defRPr sz="11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91" y="1841114"/>
            <a:ext cx="3807226" cy="270800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56016" y="1235579"/>
            <a:ext cx="3825976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8380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8590" indent="0">
              <a:buNone/>
              <a:defRPr sz="11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56016" y="1841114"/>
            <a:ext cx="3825976" cy="270800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892" y="336021"/>
            <a:ext cx="2902585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5976" y="725714"/>
            <a:ext cx="4556016" cy="3581889"/>
          </a:xfrm>
        </p:spPr>
        <p:txBody>
          <a:bodyPr/>
          <a:lstStyle>
            <a:lvl1pPr>
              <a:defRPr sz="2350"/>
            </a:lvl1pPr>
            <a:lvl2pPr>
              <a:defRPr sz="2060"/>
            </a:lvl2pPr>
            <a:lvl3pPr>
              <a:defRPr sz="1765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892" y="1512096"/>
            <a:ext cx="2902585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8380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8590" indent="0">
              <a:buNone/>
              <a:defRPr sz="7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892" y="336021"/>
            <a:ext cx="2902585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25976" y="725714"/>
            <a:ext cx="4556016" cy="3581889"/>
          </a:xfrm>
        </p:spPr>
        <p:txBody>
          <a:bodyPr/>
          <a:lstStyle>
            <a:lvl1pPr marL="0" indent="0">
              <a:buNone/>
              <a:defRPr sz="2350"/>
            </a:lvl1pPr>
            <a:lvl2pPr marL="335915" indent="0">
              <a:buNone/>
              <a:defRPr sz="2060"/>
            </a:lvl2pPr>
            <a:lvl3pPr marL="671830" indent="0">
              <a:buNone/>
              <a:defRPr sz="1765"/>
            </a:lvl3pPr>
            <a:lvl4pPr marL="1008380" indent="0">
              <a:buNone/>
              <a:defRPr sz="1470"/>
            </a:lvl4pPr>
            <a:lvl5pPr marL="1344295" indent="0">
              <a:buNone/>
              <a:defRPr sz="1470"/>
            </a:lvl5pPr>
            <a:lvl6pPr marL="1680210" indent="0">
              <a:buNone/>
              <a:defRPr sz="1470"/>
            </a:lvl6pPr>
            <a:lvl7pPr marL="2016125" indent="0">
              <a:buNone/>
              <a:defRPr sz="1470"/>
            </a:lvl7pPr>
            <a:lvl8pPr marL="2352040" indent="0">
              <a:buNone/>
              <a:defRPr sz="1470"/>
            </a:lvl8pPr>
            <a:lvl9pPr marL="2688590" indent="0">
              <a:buNone/>
              <a:defRPr sz="147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892" y="1512096"/>
            <a:ext cx="2902585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8380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8590" indent="0">
              <a:buNone/>
              <a:defRPr sz="7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140.xml"/><Relationship Id="rId23" Type="http://schemas.openxmlformats.org/officeDocument/2006/relationships/tags" Target="../tags/tag139.xml"/><Relationship Id="rId22" Type="http://schemas.openxmlformats.org/officeDocument/2006/relationships/tags" Target="../tags/tag138.xml"/><Relationship Id="rId21" Type="http://schemas.openxmlformats.org/officeDocument/2006/relationships/tags" Target="../tags/tag137.xml"/><Relationship Id="rId20" Type="http://schemas.openxmlformats.org/officeDocument/2006/relationships/tags" Target="../tags/tag136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35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6" Type="http://schemas.openxmlformats.org/officeDocument/2006/relationships/theme" Target="../theme/theme3.xml"/><Relationship Id="rId25" Type="http://schemas.openxmlformats.org/officeDocument/2006/relationships/tags" Target="../tags/tag277.xml"/><Relationship Id="rId24" Type="http://schemas.openxmlformats.org/officeDocument/2006/relationships/tags" Target="../tags/tag276.xml"/><Relationship Id="rId23" Type="http://schemas.openxmlformats.org/officeDocument/2006/relationships/tags" Target="../tags/tag275.xml"/><Relationship Id="rId22" Type="http://schemas.openxmlformats.org/officeDocument/2006/relationships/tags" Target="../tags/tag274.xml"/><Relationship Id="rId21" Type="http://schemas.openxmlformats.org/officeDocument/2006/relationships/tags" Target="../tags/tag273.xml"/><Relationship Id="rId20" Type="http://schemas.openxmlformats.org/officeDocument/2006/relationships/tags" Target="../tags/tag272.xml"/><Relationship Id="rId2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18719" y="268350"/>
            <a:ext cx="7762102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8719" y="1341750"/>
            <a:ext cx="7762102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18718" y="4671624"/>
            <a:ext cx="202489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111DA-7CF0-4B78-9416-B120566F4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81098" y="4671624"/>
            <a:ext cx="3037344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355924" y="4671624"/>
            <a:ext cx="202489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43EE1-183B-410B-92CF-EC46962ED0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71830" rtl="0" eaLnBrk="1" latinLnBrk="0" hangingPunct="1">
        <a:lnSpc>
          <a:spcPct val="90000"/>
        </a:lnSpc>
        <a:spcBef>
          <a:spcPct val="0"/>
        </a:spcBef>
        <a:buNone/>
        <a:defRPr sz="32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275" indent="-168275" algn="l" defTabSz="671830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60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02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51193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84848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18440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85623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1pPr>
      <a:lvl2pPr marL="33591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2pPr>
      <a:lvl3pPr marL="67183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3pPr>
      <a:lvl4pPr marL="100838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34429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01612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35204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68859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11916" y="325733"/>
            <a:ext cx="7975389" cy="32480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11916" y="706539"/>
            <a:ext cx="7975389" cy="3960348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6143" y="4666539"/>
            <a:ext cx="1984250" cy="2328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44493" y="4666539"/>
            <a:ext cx="2910233" cy="2328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347608" y="4666539"/>
            <a:ext cx="1984250" cy="2328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19614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671830" rtl="0" eaLnBrk="1" fontAlgn="auto" latinLnBrk="0" hangingPunct="1">
        <a:lnSpc>
          <a:spcPct val="100000"/>
        </a:lnSpc>
        <a:spcBef>
          <a:spcPct val="0"/>
        </a:spcBef>
        <a:buNone/>
        <a:defRPr sz="1765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6827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04190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183005" algn="l"/>
        </a:tabLst>
        <a:defRPr sz="1175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4010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176020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1193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4785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18376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85623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1pPr>
      <a:lvl2pPr marL="33591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2pPr>
      <a:lvl3pPr marL="67183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3pPr>
      <a:lvl4pPr marL="100774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34429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01612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35204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68795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11916" y="325733"/>
            <a:ext cx="7975389" cy="32480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11916" y="700005"/>
            <a:ext cx="7975389" cy="3960348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6143" y="4666539"/>
            <a:ext cx="1984250" cy="2328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44493" y="4666539"/>
            <a:ext cx="2910233" cy="2328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347608" y="4666539"/>
            <a:ext cx="1984250" cy="2328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19614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xStyles>
    <p:titleStyle>
      <a:lvl1pPr algn="l" defTabSz="671830" rtl="0" eaLnBrk="1" fontAlgn="auto" latinLnBrk="0" hangingPunct="1">
        <a:lnSpc>
          <a:spcPct val="100000"/>
        </a:lnSpc>
        <a:spcBef>
          <a:spcPct val="0"/>
        </a:spcBef>
        <a:buNone/>
        <a:defRPr sz="1765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6827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04190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183005" algn="l"/>
        </a:tabLst>
        <a:defRPr sz="117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4010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176020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11935" indent="-168275" algn="l" defTabSz="67183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17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4785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18376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85623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1pPr>
      <a:lvl2pPr marL="33591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2pPr>
      <a:lvl3pPr marL="67183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3pPr>
      <a:lvl4pPr marL="100774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34429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01612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35204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68795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2" Type="http://schemas.openxmlformats.org/officeDocument/2006/relationships/slideLayout" Target="../slideLayouts/slideLayout32.xml"/><Relationship Id="rId21" Type="http://schemas.openxmlformats.org/officeDocument/2006/relationships/tags" Target="../tags/tag308.xml"/><Relationship Id="rId20" Type="http://schemas.openxmlformats.org/officeDocument/2006/relationships/tags" Target="../tags/tag307.xml"/><Relationship Id="rId2" Type="http://schemas.openxmlformats.org/officeDocument/2006/relationships/tags" Target="../tags/tag289.xml"/><Relationship Id="rId19" Type="http://schemas.openxmlformats.org/officeDocument/2006/relationships/tags" Target="../tags/tag306.xml"/><Relationship Id="rId18" Type="http://schemas.openxmlformats.org/officeDocument/2006/relationships/tags" Target="../tags/tag305.xml"/><Relationship Id="rId17" Type="http://schemas.openxmlformats.org/officeDocument/2006/relationships/tags" Target="../tags/tag304.xml"/><Relationship Id="rId16" Type="http://schemas.openxmlformats.org/officeDocument/2006/relationships/tags" Target="../tags/tag303.xml"/><Relationship Id="rId15" Type="http://schemas.openxmlformats.org/officeDocument/2006/relationships/tags" Target="../tags/tag302.xml"/><Relationship Id="rId14" Type="http://schemas.openxmlformats.org/officeDocument/2006/relationships/tags" Target="../tags/tag301.xml"/><Relationship Id="rId13" Type="http://schemas.openxmlformats.org/officeDocument/2006/relationships/tags" Target="../tags/tag300.xml"/><Relationship Id="rId12" Type="http://schemas.openxmlformats.org/officeDocument/2006/relationships/tags" Target="../tags/tag299.xml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tags" Target="../tags/tag28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tags" Target="../tags/tag30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tags" Target="../tags/tag31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15.xml"/><Relationship Id="rId6" Type="http://schemas.openxmlformats.org/officeDocument/2006/relationships/image" Target="../media/image29.png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image" Target="../media/image20.png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.xml"/><Relationship Id="rId8" Type="http://schemas.openxmlformats.org/officeDocument/2006/relationships/diagramLayout" Target="../diagrams/layout1.xml"/><Relationship Id="rId7" Type="http://schemas.openxmlformats.org/officeDocument/2006/relationships/diagramData" Target="../diagrams/data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image" Target="../media/image20.png"/><Relationship Id="rId2" Type="http://schemas.openxmlformats.org/officeDocument/2006/relationships/tags" Target="../tags/tag317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321.xml"/><Relationship Id="rId11" Type="http://schemas.microsoft.com/office/2007/relationships/diagramDrawing" Target="../diagrams/drawing1.xml"/><Relationship Id="rId10" Type="http://schemas.openxmlformats.org/officeDocument/2006/relationships/diagramColors" Target="../diagrams/colors1.xml"/><Relationship Id="rId1" Type="http://schemas.openxmlformats.org/officeDocument/2006/relationships/tags" Target="../tags/tag31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image" Target="../media/image20.png"/><Relationship Id="rId2" Type="http://schemas.openxmlformats.org/officeDocument/2006/relationships/tags" Target="../tags/tag323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37.xml"/><Relationship Id="rId17" Type="http://schemas.openxmlformats.org/officeDocument/2006/relationships/tags" Target="../tags/tag337.xml"/><Relationship Id="rId16" Type="http://schemas.openxmlformats.org/officeDocument/2006/relationships/tags" Target="../tags/tag336.xml"/><Relationship Id="rId15" Type="http://schemas.openxmlformats.org/officeDocument/2006/relationships/tags" Target="../tags/tag335.xml"/><Relationship Id="rId14" Type="http://schemas.openxmlformats.org/officeDocument/2006/relationships/tags" Target="../tags/tag334.xml"/><Relationship Id="rId13" Type="http://schemas.openxmlformats.org/officeDocument/2006/relationships/tags" Target="../tags/tag333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tags" Target="../tags/tag3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7.xml"/><Relationship Id="rId6" Type="http://schemas.openxmlformats.org/officeDocument/2006/relationships/tags" Target="../tags/tag341.xml"/><Relationship Id="rId5" Type="http://schemas.openxmlformats.org/officeDocument/2006/relationships/image" Target="../media/image29.png"/><Relationship Id="rId4" Type="http://schemas.openxmlformats.org/officeDocument/2006/relationships/tags" Target="../tags/tag340.xml"/><Relationship Id="rId3" Type="http://schemas.openxmlformats.org/officeDocument/2006/relationships/image" Target="../media/image20.png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46.xml"/><Relationship Id="rId6" Type="http://schemas.openxmlformats.org/officeDocument/2006/relationships/image" Target="../media/image30.png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3" Type="http://schemas.openxmlformats.org/officeDocument/2006/relationships/image" Target="../media/image20.png"/><Relationship Id="rId2" Type="http://schemas.openxmlformats.org/officeDocument/2006/relationships/tags" Target="../tags/tag343.xml"/><Relationship Id="rId1" Type="http://schemas.openxmlformats.org/officeDocument/2006/relationships/tags" Target="../tags/tag34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51.xml"/><Relationship Id="rId6" Type="http://schemas.openxmlformats.org/officeDocument/2006/relationships/image" Target="../media/image31.png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image" Target="../media/image20.png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56.xml"/><Relationship Id="rId6" Type="http://schemas.openxmlformats.org/officeDocument/2006/relationships/image" Target="../media/image32.png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" Type="http://schemas.openxmlformats.org/officeDocument/2006/relationships/image" Target="../media/image20.png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61.xml"/><Relationship Id="rId6" Type="http://schemas.openxmlformats.org/officeDocument/2006/relationships/image" Target="../media/image33.png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image" Target="../media/image20.png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37.xml"/><Relationship Id="rId6" Type="http://schemas.openxmlformats.org/officeDocument/2006/relationships/tags" Target="../tags/tag365.xml"/><Relationship Id="rId5" Type="http://schemas.openxmlformats.org/officeDocument/2006/relationships/image" Target="../media/image34.png"/><Relationship Id="rId4" Type="http://schemas.openxmlformats.org/officeDocument/2006/relationships/tags" Target="../tags/tag364.xml"/><Relationship Id="rId3" Type="http://schemas.openxmlformats.org/officeDocument/2006/relationships/image" Target="../media/image20.png"/><Relationship Id="rId2" Type="http://schemas.openxmlformats.org/officeDocument/2006/relationships/tags" Target="../tags/tag363.xml"/><Relationship Id="rId1" Type="http://schemas.openxmlformats.org/officeDocument/2006/relationships/tags" Target="../tags/tag36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7.xml"/><Relationship Id="rId6" Type="http://schemas.openxmlformats.org/officeDocument/2006/relationships/tags" Target="../tags/tag369.xml"/><Relationship Id="rId5" Type="http://schemas.openxmlformats.org/officeDocument/2006/relationships/image" Target="../media/image35.png"/><Relationship Id="rId4" Type="http://schemas.openxmlformats.org/officeDocument/2006/relationships/tags" Target="../tags/tag368.xml"/><Relationship Id="rId3" Type="http://schemas.openxmlformats.org/officeDocument/2006/relationships/image" Target="../media/image20.png"/><Relationship Id="rId2" Type="http://schemas.openxmlformats.org/officeDocument/2006/relationships/tags" Target="../tags/tag367.xml"/><Relationship Id="rId1" Type="http://schemas.openxmlformats.org/officeDocument/2006/relationships/tags" Target="../tags/tag36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37.xml"/><Relationship Id="rId6" Type="http://schemas.openxmlformats.org/officeDocument/2006/relationships/tags" Target="../tags/tag373.xml"/><Relationship Id="rId5" Type="http://schemas.openxmlformats.org/officeDocument/2006/relationships/image" Target="../media/image36.png"/><Relationship Id="rId4" Type="http://schemas.openxmlformats.org/officeDocument/2006/relationships/tags" Target="../tags/tag372.xml"/><Relationship Id="rId3" Type="http://schemas.openxmlformats.org/officeDocument/2006/relationships/image" Target="../media/image20.png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379.xml"/><Relationship Id="rId7" Type="http://schemas.openxmlformats.org/officeDocument/2006/relationships/image" Target="../media/image37.png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image" Target="../media/image20.png"/><Relationship Id="rId2" Type="http://schemas.openxmlformats.org/officeDocument/2006/relationships/tags" Target="../tags/tag375.xml"/><Relationship Id="rId1" Type="http://schemas.openxmlformats.org/officeDocument/2006/relationships/tags" Target="../tags/tag37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84.xml"/><Relationship Id="rId6" Type="http://schemas.openxmlformats.org/officeDocument/2006/relationships/image" Target="../media/image38.png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image" Target="../media/image20.png"/><Relationship Id="rId2" Type="http://schemas.openxmlformats.org/officeDocument/2006/relationships/tags" Target="../tags/tag381.xml"/><Relationship Id="rId1" Type="http://schemas.openxmlformats.org/officeDocument/2006/relationships/tags" Target="../tags/tag38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389.xml"/><Relationship Id="rId6" Type="http://schemas.openxmlformats.org/officeDocument/2006/relationships/image" Target="../media/image39.png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image" Target="../media/image20.png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395.xml"/><Relationship Id="rId7" Type="http://schemas.openxmlformats.org/officeDocument/2006/relationships/image" Target="../media/image40.png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" Type="http://schemas.openxmlformats.org/officeDocument/2006/relationships/image" Target="../media/image20.png"/><Relationship Id="rId2" Type="http://schemas.openxmlformats.org/officeDocument/2006/relationships/tags" Target="../tags/tag391.xml"/><Relationship Id="rId1" Type="http://schemas.openxmlformats.org/officeDocument/2006/relationships/tags" Target="../tags/tag39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401.xml"/><Relationship Id="rId7" Type="http://schemas.openxmlformats.org/officeDocument/2006/relationships/image" Target="../media/image41.png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" Type="http://schemas.openxmlformats.org/officeDocument/2006/relationships/image" Target="../media/image20.png"/><Relationship Id="rId2" Type="http://schemas.openxmlformats.org/officeDocument/2006/relationships/tags" Target="../tags/tag397.xml"/><Relationship Id="rId1" Type="http://schemas.openxmlformats.org/officeDocument/2006/relationships/tags" Target="../tags/tag39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06.xml"/><Relationship Id="rId6" Type="http://schemas.openxmlformats.org/officeDocument/2006/relationships/image" Target="../media/image42.png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image" Target="../media/image20.png"/><Relationship Id="rId2" Type="http://schemas.openxmlformats.org/officeDocument/2006/relationships/tags" Target="../tags/tag403.xml"/><Relationship Id="rId1" Type="http://schemas.openxmlformats.org/officeDocument/2006/relationships/tags" Target="../tags/tag40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411.xml"/><Relationship Id="rId7" Type="http://schemas.openxmlformats.org/officeDocument/2006/relationships/image" Target="../media/image44.png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image" Target="../media/image20.png"/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16.xml"/><Relationship Id="rId6" Type="http://schemas.openxmlformats.org/officeDocument/2006/relationships/image" Target="../media/image45.png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image" Target="../media/image20.png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21.xml"/><Relationship Id="rId6" Type="http://schemas.openxmlformats.org/officeDocument/2006/relationships/image" Target="../media/image46.png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image" Target="../media/image20.png"/><Relationship Id="rId2" Type="http://schemas.openxmlformats.org/officeDocument/2006/relationships/tags" Target="../tags/tag418.xml"/><Relationship Id="rId1" Type="http://schemas.openxmlformats.org/officeDocument/2006/relationships/tags" Target="../tags/tag4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26.xml"/><Relationship Id="rId6" Type="http://schemas.openxmlformats.org/officeDocument/2006/relationships/image" Target="../media/image47.png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image" Target="../media/image20.png"/><Relationship Id="rId2" Type="http://schemas.openxmlformats.org/officeDocument/2006/relationships/tags" Target="../tags/tag423.xml"/><Relationship Id="rId1" Type="http://schemas.openxmlformats.org/officeDocument/2006/relationships/tags" Target="../tags/tag422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431.xml"/><Relationship Id="rId7" Type="http://schemas.openxmlformats.org/officeDocument/2006/relationships/image" Target="../media/image49.png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image" Target="../media/image20.png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36.xml"/><Relationship Id="rId6" Type="http://schemas.openxmlformats.org/officeDocument/2006/relationships/image" Target="../media/image50.png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image" Target="../media/image20.png"/><Relationship Id="rId2" Type="http://schemas.openxmlformats.org/officeDocument/2006/relationships/tags" Target="../tags/tag433.xml"/><Relationship Id="rId1" Type="http://schemas.openxmlformats.org/officeDocument/2006/relationships/tags" Target="../tags/tag43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41.xml"/><Relationship Id="rId6" Type="http://schemas.openxmlformats.org/officeDocument/2006/relationships/image" Target="../media/image51.png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image" Target="../media/image20.png"/><Relationship Id="rId2" Type="http://schemas.openxmlformats.org/officeDocument/2006/relationships/tags" Target="../tags/tag438.xml"/><Relationship Id="rId1" Type="http://schemas.openxmlformats.org/officeDocument/2006/relationships/tags" Target="../tags/tag4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24.png"/><Relationship Id="rId1" Type="http://schemas.openxmlformats.org/officeDocument/2006/relationships/tags" Target="../tags/tag28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46.xml"/><Relationship Id="rId6" Type="http://schemas.openxmlformats.org/officeDocument/2006/relationships/image" Target="../media/image52.png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image" Target="../media/image20.png"/><Relationship Id="rId2" Type="http://schemas.openxmlformats.org/officeDocument/2006/relationships/tags" Target="../tags/tag443.xml"/><Relationship Id="rId1" Type="http://schemas.openxmlformats.org/officeDocument/2006/relationships/tags" Target="../tags/tag44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51.xml"/><Relationship Id="rId6" Type="http://schemas.openxmlformats.org/officeDocument/2006/relationships/image" Target="../media/image53.png"/><Relationship Id="rId5" Type="http://schemas.openxmlformats.org/officeDocument/2006/relationships/tags" Target="../tags/tag450.xml"/><Relationship Id="rId4" Type="http://schemas.openxmlformats.org/officeDocument/2006/relationships/tags" Target="../tags/tag449.xml"/><Relationship Id="rId3" Type="http://schemas.openxmlformats.org/officeDocument/2006/relationships/image" Target="../media/image20.png"/><Relationship Id="rId2" Type="http://schemas.openxmlformats.org/officeDocument/2006/relationships/tags" Target="../tags/tag448.xml"/><Relationship Id="rId1" Type="http://schemas.openxmlformats.org/officeDocument/2006/relationships/tags" Target="../tags/tag44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56.xml"/><Relationship Id="rId6" Type="http://schemas.openxmlformats.org/officeDocument/2006/relationships/image" Target="../media/image54.png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" Type="http://schemas.openxmlformats.org/officeDocument/2006/relationships/image" Target="../media/image20.png"/><Relationship Id="rId2" Type="http://schemas.openxmlformats.org/officeDocument/2006/relationships/tags" Target="../tags/tag453.xml"/><Relationship Id="rId1" Type="http://schemas.openxmlformats.org/officeDocument/2006/relationships/tags" Target="../tags/tag45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461.xml"/><Relationship Id="rId6" Type="http://schemas.openxmlformats.org/officeDocument/2006/relationships/image" Target="../media/image55.png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image" Target="../media/image20.png"/><Relationship Id="rId2" Type="http://schemas.openxmlformats.org/officeDocument/2006/relationships/tags" Target="../tags/tag458.xml"/><Relationship Id="rId1" Type="http://schemas.openxmlformats.org/officeDocument/2006/relationships/tags" Target="../tags/tag457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image" Target="../media/image20.png"/><Relationship Id="rId2" Type="http://schemas.openxmlformats.org/officeDocument/2006/relationships/tags" Target="../tags/tag463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471.xml"/><Relationship Id="rId11" Type="http://schemas.openxmlformats.org/officeDocument/2006/relationships/image" Target="../media/image56.png"/><Relationship Id="rId10" Type="http://schemas.openxmlformats.org/officeDocument/2006/relationships/tags" Target="../tags/tag470.xml"/><Relationship Id="rId1" Type="http://schemas.openxmlformats.org/officeDocument/2006/relationships/tags" Target="../tags/tag462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477.xml"/><Relationship Id="rId7" Type="http://schemas.openxmlformats.org/officeDocument/2006/relationships/image" Target="../media/image57.png"/><Relationship Id="rId6" Type="http://schemas.openxmlformats.org/officeDocument/2006/relationships/tags" Target="../tags/tag476.xml"/><Relationship Id="rId5" Type="http://schemas.openxmlformats.org/officeDocument/2006/relationships/tags" Target="../tags/tag475.xml"/><Relationship Id="rId4" Type="http://schemas.openxmlformats.org/officeDocument/2006/relationships/tags" Target="../tags/tag474.xml"/><Relationship Id="rId3" Type="http://schemas.openxmlformats.org/officeDocument/2006/relationships/image" Target="../media/image20.png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483.xml"/><Relationship Id="rId7" Type="http://schemas.openxmlformats.org/officeDocument/2006/relationships/image" Target="../media/image58.png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image" Target="../media/image20.png"/><Relationship Id="rId2" Type="http://schemas.openxmlformats.org/officeDocument/2006/relationships/tags" Target="../tags/tag479.xml"/><Relationship Id="rId1" Type="http://schemas.openxmlformats.org/officeDocument/2006/relationships/tags" Target="../tags/tag478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image" Target="../media/image20.png"/><Relationship Id="rId3" Type="http://schemas.openxmlformats.org/officeDocument/2006/relationships/tags" Target="../tags/tag485.xml"/><Relationship Id="rId2" Type="http://schemas.openxmlformats.org/officeDocument/2006/relationships/tags" Target="../tags/tag484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tags" Target="../tags/tag498.xml"/><Relationship Id="rId7" Type="http://schemas.openxmlformats.org/officeDocument/2006/relationships/image" Target="../media/image60.png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4" Type="http://schemas.openxmlformats.org/officeDocument/2006/relationships/tags" Target="../tags/tag495.xml"/><Relationship Id="rId3" Type="http://schemas.openxmlformats.org/officeDocument/2006/relationships/image" Target="../media/image20.png"/><Relationship Id="rId2" Type="http://schemas.openxmlformats.org/officeDocument/2006/relationships/tags" Target="../tags/tag494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500.xml"/><Relationship Id="rId11" Type="http://schemas.openxmlformats.org/officeDocument/2006/relationships/image" Target="../media/image62.png"/><Relationship Id="rId10" Type="http://schemas.openxmlformats.org/officeDocument/2006/relationships/tags" Target="../tags/tag499.xml"/><Relationship Id="rId1" Type="http://schemas.openxmlformats.org/officeDocument/2006/relationships/tags" Target="../tags/tag493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image" Target="../media/image63.jpeg"/><Relationship Id="rId2" Type="http://schemas.openxmlformats.org/officeDocument/2006/relationships/tags" Target="../tags/tag502.xml"/><Relationship Id="rId1" Type="http://schemas.openxmlformats.org/officeDocument/2006/relationships/tags" Target="../tags/tag50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5.jpe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png"/><Relationship Id="rId8" Type="http://schemas.openxmlformats.org/officeDocument/2006/relationships/tags" Target="../tags/tag512.xml"/><Relationship Id="rId7" Type="http://schemas.openxmlformats.org/officeDocument/2006/relationships/tags" Target="../tags/tag511.xml"/><Relationship Id="rId6" Type="http://schemas.openxmlformats.org/officeDocument/2006/relationships/tags" Target="../tags/tag510.xml"/><Relationship Id="rId5" Type="http://schemas.openxmlformats.org/officeDocument/2006/relationships/tags" Target="../tags/tag509.xml"/><Relationship Id="rId4" Type="http://schemas.openxmlformats.org/officeDocument/2006/relationships/tags" Target="../tags/tag508.xml"/><Relationship Id="rId3" Type="http://schemas.openxmlformats.org/officeDocument/2006/relationships/tags" Target="../tags/tag507.xml"/><Relationship Id="rId2" Type="http://schemas.openxmlformats.org/officeDocument/2006/relationships/tags" Target="../tags/tag506.xml"/><Relationship Id="rId11" Type="http://schemas.openxmlformats.org/officeDocument/2006/relationships/slideLayout" Target="../slideLayouts/slideLayout37.xml"/><Relationship Id="rId10" Type="http://schemas.openxmlformats.org/officeDocument/2006/relationships/image" Target="../media/image65.png"/><Relationship Id="rId1" Type="http://schemas.openxmlformats.org/officeDocument/2006/relationships/tags" Target="../tags/tag505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jpeg"/><Relationship Id="rId8" Type="http://schemas.openxmlformats.org/officeDocument/2006/relationships/tags" Target="../tags/tag520.xml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1" Type="http://schemas.openxmlformats.org/officeDocument/2006/relationships/slideLayout" Target="../slideLayouts/slideLayout37.xml"/><Relationship Id="rId10" Type="http://schemas.openxmlformats.org/officeDocument/2006/relationships/image" Target="../media/image67.jpeg"/><Relationship Id="rId1" Type="http://schemas.openxmlformats.org/officeDocument/2006/relationships/tags" Target="../tags/tag513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70.png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image" Target="../media/image69.svg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28.xml"/><Relationship Id="rId8" Type="http://schemas.openxmlformats.org/officeDocument/2006/relationships/tags" Target="../tags/tag527.xml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tags" Target="../tags/tag526.xml"/><Relationship Id="rId4" Type="http://schemas.openxmlformats.org/officeDocument/2006/relationships/tags" Target="../tags/tag525.xml"/><Relationship Id="rId3" Type="http://schemas.openxmlformats.org/officeDocument/2006/relationships/tags" Target="../tags/tag524.xml"/><Relationship Id="rId2" Type="http://schemas.openxmlformats.org/officeDocument/2006/relationships/tags" Target="../tags/tag523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530.xml"/><Relationship Id="rId10" Type="http://schemas.openxmlformats.org/officeDocument/2006/relationships/tags" Target="../tags/tag529.xml"/><Relationship Id="rId1" Type="http://schemas.openxmlformats.org/officeDocument/2006/relationships/image" Target="../media/image71.png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" Type="http://schemas.openxmlformats.org/officeDocument/2006/relationships/tags" Target="../tags/tag531.xml"/><Relationship Id="rId1" Type="http://schemas.openxmlformats.org/officeDocument/2006/relationships/image" Target="../media/image74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544.xml"/><Relationship Id="rId8" Type="http://schemas.openxmlformats.org/officeDocument/2006/relationships/tags" Target="../tags/tag543.xml"/><Relationship Id="rId7" Type="http://schemas.openxmlformats.org/officeDocument/2006/relationships/tags" Target="../tags/tag542.xml"/><Relationship Id="rId6" Type="http://schemas.openxmlformats.org/officeDocument/2006/relationships/tags" Target="../tags/tag541.xml"/><Relationship Id="rId5" Type="http://schemas.openxmlformats.org/officeDocument/2006/relationships/tags" Target="../tags/tag540.xml"/><Relationship Id="rId4" Type="http://schemas.openxmlformats.org/officeDocument/2006/relationships/tags" Target="../tags/tag539.xml"/><Relationship Id="rId30" Type="http://schemas.openxmlformats.org/officeDocument/2006/relationships/slideLayout" Target="../slideLayouts/slideLayout37.xml"/><Relationship Id="rId3" Type="http://schemas.openxmlformats.org/officeDocument/2006/relationships/tags" Target="../tags/tag538.xml"/><Relationship Id="rId29" Type="http://schemas.openxmlformats.org/officeDocument/2006/relationships/tags" Target="../tags/tag564.xml"/><Relationship Id="rId28" Type="http://schemas.openxmlformats.org/officeDocument/2006/relationships/tags" Target="../tags/tag563.xml"/><Relationship Id="rId27" Type="http://schemas.openxmlformats.org/officeDocument/2006/relationships/tags" Target="../tags/tag562.xml"/><Relationship Id="rId26" Type="http://schemas.openxmlformats.org/officeDocument/2006/relationships/tags" Target="../tags/tag561.xml"/><Relationship Id="rId25" Type="http://schemas.openxmlformats.org/officeDocument/2006/relationships/tags" Target="../tags/tag560.xml"/><Relationship Id="rId24" Type="http://schemas.openxmlformats.org/officeDocument/2006/relationships/tags" Target="../tags/tag559.xml"/><Relationship Id="rId23" Type="http://schemas.openxmlformats.org/officeDocument/2006/relationships/tags" Target="../tags/tag558.xml"/><Relationship Id="rId22" Type="http://schemas.openxmlformats.org/officeDocument/2006/relationships/tags" Target="../tags/tag557.xml"/><Relationship Id="rId21" Type="http://schemas.openxmlformats.org/officeDocument/2006/relationships/tags" Target="../tags/tag556.xml"/><Relationship Id="rId20" Type="http://schemas.openxmlformats.org/officeDocument/2006/relationships/tags" Target="../tags/tag555.xml"/><Relationship Id="rId2" Type="http://schemas.openxmlformats.org/officeDocument/2006/relationships/tags" Target="../tags/tag537.xml"/><Relationship Id="rId19" Type="http://schemas.openxmlformats.org/officeDocument/2006/relationships/tags" Target="../tags/tag554.xml"/><Relationship Id="rId18" Type="http://schemas.openxmlformats.org/officeDocument/2006/relationships/tags" Target="../tags/tag553.xml"/><Relationship Id="rId17" Type="http://schemas.openxmlformats.org/officeDocument/2006/relationships/tags" Target="../tags/tag552.xml"/><Relationship Id="rId16" Type="http://schemas.openxmlformats.org/officeDocument/2006/relationships/tags" Target="../tags/tag551.xml"/><Relationship Id="rId15" Type="http://schemas.openxmlformats.org/officeDocument/2006/relationships/tags" Target="../tags/tag550.xml"/><Relationship Id="rId14" Type="http://schemas.openxmlformats.org/officeDocument/2006/relationships/tags" Target="../tags/tag549.xml"/><Relationship Id="rId13" Type="http://schemas.openxmlformats.org/officeDocument/2006/relationships/tags" Target="../tags/tag548.xml"/><Relationship Id="rId12" Type="http://schemas.openxmlformats.org/officeDocument/2006/relationships/tags" Target="../tags/tag547.xml"/><Relationship Id="rId11" Type="http://schemas.openxmlformats.org/officeDocument/2006/relationships/tags" Target="../tags/tag546.xml"/><Relationship Id="rId10" Type="http://schemas.openxmlformats.org/officeDocument/2006/relationships/tags" Target="../tags/tag545.xml"/><Relationship Id="rId1" Type="http://schemas.openxmlformats.org/officeDocument/2006/relationships/tags" Target="../tags/tag53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7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27.jpeg"/><Relationship Id="rId2" Type="http://schemas.openxmlformats.org/officeDocument/2006/relationships/tags" Target="../tags/tag284.xml"/><Relationship Id="rId1" Type="http://schemas.openxmlformats.org/officeDocument/2006/relationships/image" Target="../media/image2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565.xml"/><Relationship Id="rId1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566.xml"/><Relationship Id="rId1" Type="http://schemas.openxmlformats.org/officeDocument/2006/relationships/image" Target="../media/image81.png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4" Type="http://schemas.openxmlformats.org/officeDocument/2006/relationships/image" Target="../media/image83.png"/><Relationship Id="rId3" Type="http://schemas.openxmlformats.org/officeDocument/2006/relationships/tags" Target="../tags/tag568.xml"/><Relationship Id="rId2" Type="http://schemas.openxmlformats.org/officeDocument/2006/relationships/image" Target="../media/image82.png"/><Relationship Id="rId15" Type="http://schemas.openxmlformats.org/officeDocument/2006/relationships/notesSlide" Target="../notesSlides/notesSlide13.xml"/><Relationship Id="rId14" Type="http://schemas.openxmlformats.org/officeDocument/2006/relationships/slideLayout" Target="../slideLayouts/slideLayout37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tags" Target="../tags/tag567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586.xml"/><Relationship Id="rId8" Type="http://schemas.openxmlformats.org/officeDocument/2006/relationships/tags" Target="../tags/tag585.xml"/><Relationship Id="rId7" Type="http://schemas.openxmlformats.org/officeDocument/2006/relationships/tags" Target="../tags/tag584.xml"/><Relationship Id="rId6" Type="http://schemas.openxmlformats.org/officeDocument/2006/relationships/tags" Target="../tags/tag583.xml"/><Relationship Id="rId5" Type="http://schemas.openxmlformats.org/officeDocument/2006/relationships/tags" Target="../tags/tag582.xml"/><Relationship Id="rId42" Type="http://schemas.openxmlformats.org/officeDocument/2006/relationships/notesSlide" Target="../notesSlides/notesSlide14.xml"/><Relationship Id="rId41" Type="http://schemas.openxmlformats.org/officeDocument/2006/relationships/slideLayout" Target="../slideLayouts/slideLayout37.xml"/><Relationship Id="rId40" Type="http://schemas.openxmlformats.org/officeDocument/2006/relationships/tags" Target="../tags/tag617.xml"/><Relationship Id="rId4" Type="http://schemas.openxmlformats.org/officeDocument/2006/relationships/tags" Target="../tags/tag581.xml"/><Relationship Id="rId39" Type="http://schemas.openxmlformats.org/officeDocument/2006/relationships/tags" Target="../tags/tag616.xml"/><Relationship Id="rId38" Type="http://schemas.openxmlformats.org/officeDocument/2006/relationships/tags" Target="../tags/tag615.xml"/><Relationship Id="rId37" Type="http://schemas.openxmlformats.org/officeDocument/2006/relationships/tags" Target="../tags/tag614.xml"/><Relationship Id="rId36" Type="http://schemas.openxmlformats.org/officeDocument/2006/relationships/tags" Target="../tags/tag613.xml"/><Relationship Id="rId35" Type="http://schemas.openxmlformats.org/officeDocument/2006/relationships/tags" Target="../tags/tag612.xml"/><Relationship Id="rId34" Type="http://schemas.openxmlformats.org/officeDocument/2006/relationships/tags" Target="../tags/tag611.xml"/><Relationship Id="rId33" Type="http://schemas.openxmlformats.org/officeDocument/2006/relationships/tags" Target="../tags/tag610.xml"/><Relationship Id="rId32" Type="http://schemas.openxmlformats.org/officeDocument/2006/relationships/tags" Target="../tags/tag609.xml"/><Relationship Id="rId31" Type="http://schemas.openxmlformats.org/officeDocument/2006/relationships/tags" Target="../tags/tag608.xml"/><Relationship Id="rId30" Type="http://schemas.openxmlformats.org/officeDocument/2006/relationships/tags" Target="../tags/tag607.xml"/><Relationship Id="rId3" Type="http://schemas.openxmlformats.org/officeDocument/2006/relationships/tags" Target="../tags/tag580.xml"/><Relationship Id="rId29" Type="http://schemas.openxmlformats.org/officeDocument/2006/relationships/tags" Target="../tags/tag606.xml"/><Relationship Id="rId28" Type="http://schemas.openxmlformats.org/officeDocument/2006/relationships/tags" Target="../tags/tag605.xml"/><Relationship Id="rId27" Type="http://schemas.openxmlformats.org/officeDocument/2006/relationships/tags" Target="../tags/tag604.xml"/><Relationship Id="rId26" Type="http://schemas.openxmlformats.org/officeDocument/2006/relationships/tags" Target="../tags/tag603.xml"/><Relationship Id="rId25" Type="http://schemas.openxmlformats.org/officeDocument/2006/relationships/tags" Target="../tags/tag602.xml"/><Relationship Id="rId24" Type="http://schemas.openxmlformats.org/officeDocument/2006/relationships/tags" Target="../tags/tag601.xml"/><Relationship Id="rId23" Type="http://schemas.openxmlformats.org/officeDocument/2006/relationships/tags" Target="../tags/tag600.xml"/><Relationship Id="rId22" Type="http://schemas.openxmlformats.org/officeDocument/2006/relationships/tags" Target="../tags/tag599.xml"/><Relationship Id="rId21" Type="http://schemas.openxmlformats.org/officeDocument/2006/relationships/tags" Target="../tags/tag598.xml"/><Relationship Id="rId20" Type="http://schemas.openxmlformats.org/officeDocument/2006/relationships/tags" Target="../tags/tag597.xml"/><Relationship Id="rId2" Type="http://schemas.openxmlformats.org/officeDocument/2006/relationships/tags" Target="../tags/tag579.xml"/><Relationship Id="rId19" Type="http://schemas.openxmlformats.org/officeDocument/2006/relationships/tags" Target="../tags/tag596.xml"/><Relationship Id="rId18" Type="http://schemas.openxmlformats.org/officeDocument/2006/relationships/tags" Target="../tags/tag595.xml"/><Relationship Id="rId17" Type="http://schemas.openxmlformats.org/officeDocument/2006/relationships/tags" Target="../tags/tag594.xml"/><Relationship Id="rId16" Type="http://schemas.openxmlformats.org/officeDocument/2006/relationships/tags" Target="../tags/tag593.xml"/><Relationship Id="rId15" Type="http://schemas.openxmlformats.org/officeDocument/2006/relationships/tags" Target="../tags/tag592.xml"/><Relationship Id="rId14" Type="http://schemas.openxmlformats.org/officeDocument/2006/relationships/tags" Target="../tags/tag591.xml"/><Relationship Id="rId13" Type="http://schemas.openxmlformats.org/officeDocument/2006/relationships/tags" Target="../tags/tag590.xml"/><Relationship Id="rId12" Type="http://schemas.openxmlformats.org/officeDocument/2006/relationships/tags" Target="../tags/tag589.xml"/><Relationship Id="rId11" Type="http://schemas.openxmlformats.org/officeDocument/2006/relationships/tags" Target="../tags/tag588.xml"/><Relationship Id="rId10" Type="http://schemas.openxmlformats.org/officeDocument/2006/relationships/tags" Target="../tags/tag587.xml"/><Relationship Id="rId1" Type="http://schemas.openxmlformats.org/officeDocument/2006/relationships/tags" Target="../tags/tag578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626.xml"/><Relationship Id="rId8" Type="http://schemas.openxmlformats.org/officeDocument/2006/relationships/tags" Target="../tags/tag625.xml"/><Relationship Id="rId7" Type="http://schemas.openxmlformats.org/officeDocument/2006/relationships/tags" Target="../tags/tag624.xml"/><Relationship Id="rId6" Type="http://schemas.openxmlformats.org/officeDocument/2006/relationships/tags" Target="../tags/tag623.xml"/><Relationship Id="rId5" Type="http://schemas.openxmlformats.org/officeDocument/2006/relationships/tags" Target="../tags/tag622.xml"/><Relationship Id="rId43" Type="http://schemas.openxmlformats.org/officeDocument/2006/relationships/notesSlide" Target="../notesSlides/notesSlide15.xml"/><Relationship Id="rId42" Type="http://schemas.openxmlformats.org/officeDocument/2006/relationships/slideLayout" Target="../slideLayouts/slideLayout37.xml"/><Relationship Id="rId41" Type="http://schemas.openxmlformats.org/officeDocument/2006/relationships/tags" Target="../tags/tag658.xml"/><Relationship Id="rId40" Type="http://schemas.openxmlformats.org/officeDocument/2006/relationships/tags" Target="../tags/tag657.xml"/><Relationship Id="rId4" Type="http://schemas.openxmlformats.org/officeDocument/2006/relationships/tags" Target="../tags/tag621.xml"/><Relationship Id="rId39" Type="http://schemas.openxmlformats.org/officeDocument/2006/relationships/tags" Target="../tags/tag656.xml"/><Relationship Id="rId38" Type="http://schemas.openxmlformats.org/officeDocument/2006/relationships/tags" Target="../tags/tag655.xml"/><Relationship Id="rId37" Type="http://schemas.openxmlformats.org/officeDocument/2006/relationships/tags" Target="../tags/tag654.xml"/><Relationship Id="rId36" Type="http://schemas.openxmlformats.org/officeDocument/2006/relationships/tags" Target="../tags/tag653.xml"/><Relationship Id="rId35" Type="http://schemas.openxmlformats.org/officeDocument/2006/relationships/tags" Target="../tags/tag652.xml"/><Relationship Id="rId34" Type="http://schemas.openxmlformats.org/officeDocument/2006/relationships/tags" Target="../tags/tag651.xml"/><Relationship Id="rId33" Type="http://schemas.openxmlformats.org/officeDocument/2006/relationships/tags" Target="../tags/tag650.xml"/><Relationship Id="rId32" Type="http://schemas.openxmlformats.org/officeDocument/2006/relationships/tags" Target="../tags/tag649.xml"/><Relationship Id="rId31" Type="http://schemas.openxmlformats.org/officeDocument/2006/relationships/tags" Target="../tags/tag648.xml"/><Relationship Id="rId30" Type="http://schemas.openxmlformats.org/officeDocument/2006/relationships/tags" Target="../tags/tag647.xml"/><Relationship Id="rId3" Type="http://schemas.openxmlformats.org/officeDocument/2006/relationships/tags" Target="../tags/tag620.xml"/><Relationship Id="rId29" Type="http://schemas.openxmlformats.org/officeDocument/2006/relationships/tags" Target="../tags/tag646.xml"/><Relationship Id="rId28" Type="http://schemas.openxmlformats.org/officeDocument/2006/relationships/tags" Target="../tags/tag645.xml"/><Relationship Id="rId27" Type="http://schemas.openxmlformats.org/officeDocument/2006/relationships/tags" Target="../tags/tag644.xml"/><Relationship Id="rId26" Type="http://schemas.openxmlformats.org/officeDocument/2006/relationships/tags" Target="../tags/tag643.xml"/><Relationship Id="rId25" Type="http://schemas.openxmlformats.org/officeDocument/2006/relationships/tags" Target="../tags/tag642.xml"/><Relationship Id="rId24" Type="http://schemas.openxmlformats.org/officeDocument/2006/relationships/tags" Target="../tags/tag641.xml"/><Relationship Id="rId23" Type="http://schemas.openxmlformats.org/officeDocument/2006/relationships/tags" Target="../tags/tag640.xml"/><Relationship Id="rId22" Type="http://schemas.openxmlformats.org/officeDocument/2006/relationships/tags" Target="../tags/tag639.xml"/><Relationship Id="rId21" Type="http://schemas.openxmlformats.org/officeDocument/2006/relationships/tags" Target="../tags/tag638.xml"/><Relationship Id="rId20" Type="http://schemas.openxmlformats.org/officeDocument/2006/relationships/tags" Target="../tags/tag637.xml"/><Relationship Id="rId2" Type="http://schemas.openxmlformats.org/officeDocument/2006/relationships/tags" Target="../tags/tag619.xml"/><Relationship Id="rId19" Type="http://schemas.openxmlformats.org/officeDocument/2006/relationships/tags" Target="../tags/tag636.xml"/><Relationship Id="rId18" Type="http://schemas.openxmlformats.org/officeDocument/2006/relationships/tags" Target="../tags/tag635.xml"/><Relationship Id="rId17" Type="http://schemas.openxmlformats.org/officeDocument/2006/relationships/tags" Target="../tags/tag634.xml"/><Relationship Id="rId16" Type="http://schemas.openxmlformats.org/officeDocument/2006/relationships/tags" Target="../tags/tag633.xml"/><Relationship Id="rId15" Type="http://schemas.openxmlformats.org/officeDocument/2006/relationships/tags" Target="../tags/tag632.xml"/><Relationship Id="rId14" Type="http://schemas.openxmlformats.org/officeDocument/2006/relationships/tags" Target="../tags/tag631.xml"/><Relationship Id="rId13" Type="http://schemas.openxmlformats.org/officeDocument/2006/relationships/tags" Target="../tags/tag630.xml"/><Relationship Id="rId12" Type="http://schemas.openxmlformats.org/officeDocument/2006/relationships/tags" Target="../tags/tag629.xml"/><Relationship Id="rId11" Type="http://schemas.openxmlformats.org/officeDocument/2006/relationships/tags" Target="../tags/tag628.xml"/><Relationship Id="rId10" Type="http://schemas.openxmlformats.org/officeDocument/2006/relationships/tags" Target="../tags/tag627.xml"/><Relationship Id="rId1" Type="http://schemas.openxmlformats.org/officeDocument/2006/relationships/tags" Target="../tags/tag618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tags" Target="../tags/tag666.xml"/><Relationship Id="rId7" Type="http://schemas.openxmlformats.org/officeDocument/2006/relationships/tags" Target="../tags/tag665.xml"/><Relationship Id="rId6" Type="http://schemas.openxmlformats.org/officeDocument/2006/relationships/tags" Target="../tags/tag664.xml"/><Relationship Id="rId5" Type="http://schemas.openxmlformats.org/officeDocument/2006/relationships/tags" Target="../tags/tag663.xml"/><Relationship Id="rId4" Type="http://schemas.openxmlformats.org/officeDocument/2006/relationships/tags" Target="../tags/tag662.xml"/><Relationship Id="rId33" Type="http://schemas.openxmlformats.org/officeDocument/2006/relationships/notesSlide" Target="../notesSlides/notesSlide16.xml"/><Relationship Id="rId32" Type="http://schemas.openxmlformats.org/officeDocument/2006/relationships/slideLayout" Target="../slideLayouts/slideLayout37.xml"/><Relationship Id="rId31" Type="http://schemas.openxmlformats.org/officeDocument/2006/relationships/tags" Target="../tags/tag685.xml"/><Relationship Id="rId30" Type="http://schemas.openxmlformats.org/officeDocument/2006/relationships/tags" Target="../tags/tag684.xml"/><Relationship Id="rId3" Type="http://schemas.openxmlformats.org/officeDocument/2006/relationships/tags" Target="../tags/tag661.xml"/><Relationship Id="rId29" Type="http://schemas.openxmlformats.org/officeDocument/2006/relationships/tags" Target="../tags/tag683.xml"/><Relationship Id="rId28" Type="http://schemas.openxmlformats.org/officeDocument/2006/relationships/tags" Target="../tags/tag682.xml"/><Relationship Id="rId27" Type="http://schemas.openxmlformats.org/officeDocument/2006/relationships/tags" Target="../tags/tag681.xml"/><Relationship Id="rId26" Type="http://schemas.openxmlformats.org/officeDocument/2006/relationships/tags" Target="../tags/tag680.xml"/><Relationship Id="rId25" Type="http://schemas.openxmlformats.org/officeDocument/2006/relationships/tags" Target="../tags/tag679.xml"/><Relationship Id="rId24" Type="http://schemas.openxmlformats.org/officeDocument/2006/relationships/tags" Target="../tags/tag678.xml"/><Relationship Id="rId23" Type="http://schemas.openxmlformats.org/officeDocument/2006/relationships/tags" Target="../tags/tag677.xml"/><Relationship Id="rId22" Type="http://schemas.openxmlformats.org/officeDocument/2006/relationships/tags" Target="../tags/tag676.xml"/><Relationship Id="rId21" Type="http://schemas.openxmlformats.org/officeDocument/2006/relationships/tags" Target="../tags/tag675.xml"/><Relationship Id="rId20" Type="http://schemas.openxmlformats.org/officeDocument/2006/relationships/tags" Target="../tags/tag674.xml"/><Relationship Id="rId2" Type="http://schemas.openxmlformats.org/officeDocument/2006/relationships/tags" Target="../tags/tag660.xml"/><Relationship Id="rId19" Type="http://schemas.openxmlformats.org/officeDocument/2006/relationships/tags" Target="../tags/tag673.xml"/><Relationship Id="rId18" Type="http://schemas.openxmlformats.org/officeDocument/2006/relationships/tags" Target="../tags/tag672.xml"/><Relationship Id="rId17" Type="http://schemas.openxmlformats.org/officeDocument/2006/relationships/tags" Target="../tags/tag671.xml"/><Relationship Id="rId16" Type="http://schemas.openxmlformats.org/officeDocument/2006/relationships/tags" Target="../tags/tag670.xml"/><Relationship Id="rId15" Type="http://schemas.openxmlformats.org/officeDocument/2006/relationships/image" Target="../media/image87.png"/><Relationship Id="rId14" Type="http://schemas.openxmlformats.org/officeDocument/2006/relationships/image" Target="../media/image86.png"/><Relationship Id="rId13" Type="http://schemas.openxmlformats.org/officeDocument/2006/relationships/image" Target="../media/image85.png"/><Relationship Id="rId12" Type="http://schemas.openxmlformats.org/officeDocument/2006/relationships/tags" Target="../tags/tag669.xml"/><Relationship Id="rId11" Type="http://schemas.openxmlformats.org/officeDocument/2006/relationships/tags" Target="../tags/tag668.xml"/><Relationship Id="rId10" Type="http://schemas.openxmlformats.org/officeDocument/2006/relationships/tags" Target="../tags/tag667.xml"/><Relationship Id="rId1" Type="http://schemas.openxmlformats.org/officeDocument/2006/relationships/tags" Target="../tags/tag659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691.xml"/><Relationship Id="rId8" Type="http://schemas.openxmlformats.org/officeDocument/2006/relationships/tags" Target="../tags/tag690.xml"/><Relationship Id="rId7" Type="http://schemas.openxmlformats.org/officeDocument/2006/relationships/image" Target="../media/image90.png"/><Relationship Id="rId6" Type="http://schemas.openxmlformats.org/officeDocument/2006/relationships/tags" Target="../tags/tag689.xml"/><Relationship Id="rId5" Type="http://schemas.openxmlformats.org/officeDocument/2006/relationships/tags" Target="../tags/tag688.xml"/><Relationship Id="rId4" Type="http://schemas.openxmlformats.org/officeDocument/2006/relationships/tags" Target="../tags/tag687.xml"/><Relationship Id="rId3" Type="http://schemas.openxmlformats.org/officeDocument/2006/relationships/image" Target="../media/image89.png"/><Relationship Id="rId2" Type="http://schemas.openxmlformats.org/officeDocument/2006/relationships/tags" Target="../tags/tag686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37.xml"/><Relationship Id="rId1" Type="http://schemas.openxmlformats.org/officeDocument/2006/relationships/image" Target="../media/image88.png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697.xml"/><Relationship Id="rId8" Type="http://schemas.openxmlformats.org/officeDocument/2006/relationships/tags" Target="../tags/tag696.xml"/><Relationship Id="rId7" Type="http://schemas.openxmlformats.org/officeDocument/2006/relationships/tags" Target="../tags/tag695.xml"/><Relationship Id="rId6" Type="http://schemas.openxmlformats.org/officeDocument/2006/relationships/tags" Target="../tags/tag694.xml"/><Relationship Id="rId5" Type="http://schemas.openxmlformats.org/officeDocument/2006/relationships/tags" Target="../tags/tag693.xml"/><Relationship Id="rId4" Type="http://schemas.openxmlformats.org/officeDocument/2006/relationships/tags" Target="../tags/tag692.xml"/><Relationship Id="rId3" Type="http://schemas.openxmlformats.org/officeDocument/2006/relationships/image" Target="../media/image93.png"/><Relationship Id="rId20" Type="http://schemas.openxmlformats.org/officeDocument/2006/relationships/notesSlide" Target="../notesSlides/notesSlide18.xml"/><Relationship Id="rId2" Type="http://schemas.openxmlformats.org/officeDocument/2006/relationships/image" Target="../media/image92.png"/><Relationship Id="rId19" Type="http://schemas.openxmlformats.org/officeDocument/2006/relationships/slideLayout" Target="../slideLayouts/slideLayout37.xml"/><Relationship Id="rId18" Type="http://schemas.openxmlformats.org/officeDocument/2006/relationships/tags" Target="../tags/tag706.xml"/><Relationship Id="rId17" Type="http://schemas.openxmlformats.org/officeDocument/2006/relationships/tags" Target="../tags/tag705.xml"/><Relationship Id="rId16" Type="http://schemas.openxmlformats.org/officeDocument/2006/relationships/tags" Target="../tags/tag704.xml"/><Relationship Id="rId15" Type="http://schemas.openxmlformats.org/officeDocument/2006/relationships/tags" Target="../tags/tag703.xml"/><Relationship Id="rId14" Type="http://schemas.openxmlformats.org/officeDocument/2006/relationships/tags" Target="../tags/tag702.xml"/><Relationship Id="rId13" Type="http://schemas.openxmlformats.org/officeDocument/2006/relationships/tags" Target="../tags/tag701.xml"/><Relationship Id="rId12" Type="http://schemas.openxmlformats.org/officeDocument/2006/relationships/tags" Target="../tags/tag700.xml"/><Relationship Id="rId11" Type="http://schemas.openxmlformats.org/officeDocument/2006/relationships/tags" Target="../tags/tag699.xml"/><Relationship Id="rId10" Type="http://schemas.openxmlformats.org/officeDocument/2006/relationships/tags" Target="../tags/tag698.xml"/><Relationship Id="rId1" Type="http://schemas.openxmlformats.org/officeDocument/2006/relationships/image" Target="../media/image91.png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712.xml"/><Relationship Id="rId8" Type="http://schemas.openxmlformats.org/officeDocument/2006/relationships/tags" Target="../tags/tag711.xml"/><Relationship Id="rId7" Type="http://schemas.openxmlformats.org/officeDocument/2006/relationships/tags" Target="../tags/tag710.xml"/><Relationship Id="rId6" Type="http://schemas.openxmlformats.org/officeDocument/2006/relationships/tags" Target="../tags/tag709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tags" Target="../tags/tag708.xml"/><Relationship Id="rId2" Type="http://schemas.openxmlformats.org/officeDocument/2006/relationships/tags" Target="../tags/tag707.xml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714.xml"/><Relationship Id="rId11" Type="http://schemas.openxmlformats.org/officeDocument/2006/relationships/image" Target="../media/image95.png"/><Relationship Id="rId10" Type="http://schemas.openxmlformats.org/officeDocument/2006/relationships/tags" Target="../tags/tag713.xml"/><Relationship Id="rId1" Type="http://schemas.openxmlformats.org/officeDocument/2006/relationships/image" Target="../media/image94.png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722.xml"/><Relationship Id="rId8" Type="http://schemas.openxmlformats.org/officeDocument/2006/relationships/tags" Target="../tags/tag721.xml"/><Relationship Id="rId7" Type="http://schemas.openxmlformats.org/officeDocument/2006/relationships/tags" Target="../tags/tag720.xml"/><Relationship Id="rId6" Type="http://schemas.openxmlformats.org/officeDocument/2006/relationships/tags" Target="../tags/tag719.xml"/><Relationship Id="rId5" Type="http://schemas.openxmlformats.org/officeDocument/2006/relationships/tags" Target="../tags/tag718.xml"/><Relationship Id="rId4" Type="http://schemas.openxmlformats.org/officeDocument/2006/relationships/tags" Target="../tags/tag717.xml"/><Relationship Id="rId3" Type="http://schemas.openxmlformats.org/officeDocument/2006/relationships/image" Target="../media/image20.png"/><Relationship Id="rId2" Type="http://schemas.openxmlformats.org/officeDocument/2006/relationships/tags" Target="../tags/tag716.xml"/><Relationship Id="rId18" Type="http://schemas.openxmlformats.org/officeDocument/2006/relationships/notesSlide" Target="../notesSlides/notesSlide20.xml"/><Relationship Id="rId17" Type="http://schemas.openxmlformats.org/officeDocument/2006/relationships/slideLayout" Target="../slideLayouts/slideLayout37.xml"/><Relationship Id="rId16" Type="http://schemas.openxmlformats.org/officeDocument/2006/relationships/tags" Target="../tags/tag724.xml"/><Relationship Id="rId15" Type="http://schemas.microsoft.com/office/2007/relationships/diagramDrawing" Target="../diagrams/drawing2.xml"/><Relationship Id="rId14" Type="http://schemas.openxmlformats.org/officeDocument/2006/relationships/diagramColors" Target="../diagrams/colors2.xml"/><Relationship Id="rId13" Type="http://schemas.openxmlformats.org/officeDocument/2006/relationships/diagramQuickStyle" Target="../diagrams/quickStyle2.xml"/><Relationship Id="rId12" Type="http://schemas.openxmlformats.org/officeDocument/2006/relationships/diagramLayout" Target="../diagrams/layout2.xml"/><Relationship Id="rId11" Type="http://schemas.openxmlformats.org/officeDocument/2006/relationships/diagramData" Target="../diagrams/data2.xml"/><Relationship Id="rId10" Type="http://schemas.openxmlformats.org/officeDocument/2006/relationships/tags" Target="../tags/tag723.xml"/><Relationship Id="rId1" Type="http://schemas.openxmlformats.org/officeDocument/2006/relationships/tags" Target="../tags/tag7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8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image" Target="../media/image96.jpeg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732.xml"/><Relationship Id="rId8" Type="http://schemas.openxmlformats.org/officeDocument/2006/relationships/tags" Target="../tags/tag731.xml"/><Relationship Id="rId7" Type="http://schemas.openxmlformats.org/officeDocument/2006/relationships/tags" Target="../tags/tag730.xml"/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image" Target="../media/image20.png"/><Relationship Id="rId2" Type="http://schemas.openxmlformats.org/officeDocument/2006/relationships/tags" Target="../tags/tag726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733.xml"/><Relationship Id="rId10" Type="http://schemas.openxmlformats.org/officeDocument/2006/relationships/image" Target="../media/image99.png"/><Relationship Id="rId1" Type="http://schemas.openxmlformats.org/officeDocument/2006/relationships/tags" Target="../tags/tag725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741.xml"/><Relationship Id="rId8" Type="http://schemas.openxmlformats.org/officeDocument/2006/relationships/tags" Target="../tags/tag740.xml"/><Relationship Id="rId7" Type="http://schemas.openxmlformats.org/officeDocument/2006/relationships/tags" Target="../tags/tag739.xml"/><Relationship Id="rId6" Type="http://schemas.openxmlformats.org/officeDocument/2006/relationships/tags" Target="../tags/tag738.xml"/><Relationship Id="rId5" Type="http://schemas.openxmlformats.org/officeDocument/2006/relationships/tags" Target="../tags/tag737.xml"/><Relationship Id="rId4" Type="http://schemas.openxmlformats.org/officeDocument/2006/relationships/tags" Target="../tags/tag736.xml"/><Relationship Id="rId3" Type="http://schemas.openxmlformats.org/officeDocument/2006/relationships/image" Target="../media/image20.png"/><Relationship Id="rId2" Type="http://schemas.openxmlformats.org/officeDocument/2006/relationships/tags" Target="../tags/tag735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742.xml"/><Relationship Id="rId10" Type="http://schemas.openxmlformats.org/officeDocument/2006/relationships/image" Target="../media/image100.png"/><Relationship Id="rId1" Type="http://schemas.openxmlformats.org/officeDocument/2006/relationships/tags" Target="../tags/tag734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750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Relationship Id="rId3" Type="http://schemas.openxmlformats.org/officeDocument/2006/relationships/image" Target="../media/image20.png"/><Relationship Id="rId2" Type="http://schemas.openxmlformats.org/officeDocument/2006/relationships/tags" Target="../tags/tag744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751.xml"/><Relationship Id="rId11" Type="http://schemas.openxmlformats.org/officeDocument/2006/relationships/image" Target="../media/image102.png"/><Relationship Id="rId10" Type="http://schemas.openxmlformats.org/officeDocument/2006/relationships/image" Target="../media/image101.png"/><Relationship Id="rId1" Type="http://schemas.openxmlformats.org/officeDocument/2006/relationships/tags" Target="../tags/tag743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756.xml"/><Relationship Id="rId7" Type="http://schemas.openxmlformats.org/officeDocument/2006/relationships/image" Target="../media/image104.png"/><Relationship Id="rId6" Type="http://schemas.openxmlformats.org/officeDocument/2006/relationships/image" Target="../media/image103.png"/><Relationship Id="rId5" Type="http://schemas.openxmlformats.org/officeDocument/2006/relationships/tags" Target="../tags/tag755.xml"/><Relationship Id="rId4" Type="http://schemas.openxmlformats.org/officeDocument/2006/relationships/tags" Target="../tags/tag754.xml"/><Relationship Id="rId3" Type="http://schemas.openxmlformats.org/officeDocument/2006/relationships/image" Target="../media/image20.png"/><Relationship Id="rId2" Type="http://schemas.openxmlformats.org/officeDocument/2006/relationships/tags" Target="../tags/tag753.xml"/><Relationship Id="rId1" Type="http://schemas.openxmlformats.org/officeDocument/2006/relationships/tags" Target="../tags/tag752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760.xml"/><Relationship Id="rId7" Type="http://schemas.openxmlformats.org/officeDocument/2006/relationships/image" Target="../media/image107.png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tags" Target="../tags/tag759.xml"/><Relationship Id="rId3" Type="http://schemas.openxmlformats.org/officeDocument/2006/relationships/image" Target="../media/image20.png"/><Relationship Id="rId2" Type="http://schemas.openxmlformats.org/officeDocument/2006/relationships/tags" Target="../tags/tag758.xml"/><Relationship Id="rId1" Type="http://schemas.openxmlformats.org/officeDocument/2006/relationships/tags" Target="../tags/tag757.xml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41.xml"/><Relationship Id="rId2" Type="http://schemas.openxmlformats.org/officeDocument/2006/relationships/tags" Target="../tags/tag762.xml"/><Relationship Id="rId1" Type="http://schemas.openxmlformats.org/officeDocument/2006/relationships/tags" Target="../tags/tag76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433764" y="1381334"/>
            <a:ext cx="6131692" cy="1285854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35" dirty="0">
                <a:gradFill>
                  <a:gsLst>
                    <a:gs pos="0">
                      <a:schemeClr val="l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Calibri Light" panose="020F0302020204030204" charset="0"/>
                <a:ea typeface="宋体" panose="02010600030101010101" pitchFamily="2" charset="-122"/>
              </a:rPr>
              <a:t>高效利用起点数据库  </a:t>
            </a:r>
            <a:br>
              <a:rPr lang="zh-CN" altLang="en-US" sz="3335" dirty="0">
                <a:gradFill>
                  <a:gsLst>
                    <a:gs pos="0">
                      <a:schemeClr val="l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Calibri Light" panose="020F0302020204030204" charset="0"/>
                <a:ea typeface="宋体" panose="02010600030101010101" pitchFamily="2" charset="-122"/>
              </a:rPr>
            </a:br>
            <a:r>
              <a:rPr lang="zh-CN" altLang="en-US" sz="3335" dirty="0">
                <a:gradFill>
                  <a:gsLst>
                    <a:gs pos="0">
                      <a:schemeClr val="l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Calibri Light" panose="020F0302020204030204" charset="0"/>
                <a:ea typeface="宋体" panose="02010600030101010101" pitchFamily="2" charset="-122"/>
              </a:rPr>
              <a:t>为用户考试考研助力</a:t>
            </a:r>
            <a:endParaRPr lang="zh-CN" altLang="en-US" sz="3335" dirty="0">
              <a:gradFill>
                <a:gsLst>
                  <a:gs pos="0">
                    <a:schemeClr val="lt1"/>
                  </a:gs>
                  <a:gs pos="100000">
                    <a:schemeClr val="accent6"/>
                  </a:gs>
                </a:gsLst>
                <a:lin ang="2700000" scaled="0"/>
              </a:gra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081" y="1438732"/>
            <a:ext cx="7936125" cy="3438397"/>
          </a:xfrm>
        </p:spPr>
        <p:txBody>
          <a:bodyPr>
            <a:normAutofit fontScale="40000"/>
          </a:bodyPr>
          <a:lstStyle/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【阶段目标】确定主攻方向，培养综合素质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【实施策略】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——虚心请教师长和校友，根据自己的发展意愿选定专业或</a:t>
            </a:r>
            <a:r>
              <a:rPr sz="353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主攻方向</a:t>
            </a: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，有必要、有条件的话同时辅修其它课程和专业。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——建立合理的知识结构，注重专业能力的培养，参加英语、计算机等工具性证书的考试。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——积极参加学生会或社团工作，培养自己的组织协调能力和团队合作精神，提升自己的</a:t>
            </a:r>
            <a:r>
              <a:rPr sz="353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综合素质</a:t>
            </a: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——尝试</a:t>
            </a:r>
            <a:r>
              <a:rPr sz="353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兼职、实习</a:t>
            </a:r>
            <a:r>
              <a:rPr sz="353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等，积累一定的职业经验。</a:t>
            </a:r>
            <a:endParaRPr sz="353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081" y="373800"/>
            <a:ext cx="5571061" cy="87033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235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2、大学二年级：定向期</a:t>
            </a:r>
            <a:endParaRPr sz="235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081" y="1197465"/>
            <a:ext cx="7936125" cy="3679663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【阶段目标】提升职业技能，积累职业经验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【实施策略】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——加强专业知识学习的同时，考取与职业目标相关的</a:t>
            </a:r>
            <a:r>
              <a:rPr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职业资格证书</a:t>
            </a: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——增强兼职、实习的职业针对性，积累对应聘有利的</a:t>
            </a:r>
            <a:r>
              <a:rPr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职业实践经验</a:t>
            </a: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——扩大校内外交际圈，加强与校友、职场人士的交往，提前参加校园招聘会，与用人单位招聘人员进行</a:t>
            </a:r>
            <a:r>
              <a:rPr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沟通</a:t>
            </a: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——学习求职技巧，学会制作简历、求职信，了解面试技巧和职场礼仪。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——如果决定考研，要做好复习准备；如果希望出国，要注意留学资讯和动向，准备TOEFL、GRE考试。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——在大三后期要查漏补缺，检查与毕业目标的差距，及时采取纠偏措施。</a:t>
            </a:r>
            <a:endParaRPr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081" y="240800"/>
            <a:ext cx="5571061" cy="1162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235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3、大学三年级：提升期</a:t>
            </a:r>
            <a:endParaRPr sz="235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endParaRPr lang="zh-CN" altLang="en-US" sz="235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081" y="1197465"/>
            <a:ext cx="7936125" cy="3679663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【阶段目标】充分掌握资讯，实现毕业目标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【实施策略】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——留意学校就业中心通知和其它重要的招聘渠道，不要遗漏关键的招聘信息。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——登陆招聘单位网站或通过咨询、访谈等方式，了解招聘单位的相关信息，为面试做好准备。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——选择</a:t>
            </a:r>
            <a:r>
              <a:rPr sz="147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实用性高的毕业设计题目</a:t>
            </a: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，借机证明自己的应用研究能力。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——学会就业心理调节，始终保持自信和主动。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147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——了解劳动法规和政策，学会保障自己的劳动权益。</a:t>
            </a:r>
            <a:endParaRPr sz="147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081" y="240800"/>
            <a:ext cx="5571061" cy="1162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6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sz="235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4、大学四年级：冲刺期</a:t>
            </a:r>
            <a:endParaRPr sz="235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素质拓展</a:t>
            </a:r>
            <a:endParaRPr lang="zh-CN" altLang="en-US"/>
          </a:p>
        </p:txBody>
      </p:sp>
      <p:sp>
        <p:nvSpPr>
          <p:cNvPr id="95238" name="Rectangle 5"/>
          <p:cNvSpPr/>
          <p:nvPr>
            <p:custDataLst>
              <p:tags r:id="rId1"/>
            </p:custDataLst>
          </p:nvPr>
        </p:nvSpPr>
        <p:spPr>
          <a:xfrm>
            <a:off x="2150723" y="1511998"/>
            <a:ext cx="2096887" cy="435555"/>
          </a:xfrm>
          <a:prstGeom prst="rect">
            <a:avLst/>
          </a:prstGeom>
          <a:solidFill>
            <a:srgbClr val="FC611F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39" name="Rectangle 6"/>
          <p:cNvSpPr/>
          <p:nvPr/>
        </p:nvSpPr>
        <p:spPr>
          <a:xfrm>
            <a:off x="2275168" y="1636443"/>
            <a:ext cx="2096887" cy="435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0" name="Rectangle 7"/>
          <p:cNvSpPr/>
          <p:nvPr>
            <p:custDataLst>
              <p:tags r:id="rId2"/>
            </p:custDataLst>
          </p:nvPr>
        </p:nvSpPr>
        <p:spPr>
          <a:xfrm>
            <a:off x="3794945" y="1320666"/>
            <a:ext cx="3073774" cy="463555"/>
          </a:xfrm>
          <a:prstGeom prst="rect">
            <a:avLst/>
          </a:prstGeom>
          <a:solidFill>
            <a:srgbClr val="FC6F30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1" name="Freeform 9"/>
          <p:cNvSpPr/>
          <p:nvPr>
            <p:custDataLst>
              <p:tags r:id="rId3"/>
            </p:custDataLst>
          </p:nvPr>
        </p:nvSpPr>
        <p:spPr>
          <a:xfrm>
            <a:off x="3794945" y="1784221"/>
            <a:ext cx="452665" cy="163332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  <a:close/>
              </a:path>
            </a:pathLst>
          </a:custGeom>
          <a:solidFill>
            <a:srgbClr val="CC5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42" name="Freeform 10"/>
          <p:cNvSpPr/>
          <p:nvPr/>
        </p:nvSpPr>
        <p:spPr>
          <a:xfrm>
            <a:off x="3919389" y="1908666"/>
            <a:ext cx="452665" cy="163332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43" name="Rectangle 11"/>
          <p:cNvSpPr/>
          <p:nvPr>
            <p:custDataLst>
              <p:tags r:id="rId4"/>
            </p:custDataLst>
          </p:nvPr>
        </p:nvSpPr>
        <p:spPr>
          <a:xfrm>
            <a:off x="2150723" y="2247776"/>
            <a:ext cx="2096887" cy="463555"/>
          </a:xfrm>
          <a:prstGeom prst="rect">
            <a:avLst/>
          </a:prstGeom>
          <a:solidFill>
            <a:srgbClr val="1C2B38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4" name="Rectangle 12"/>
          <p:cNvSpPr/>
          <p:nvPr/>
        </p:nvSpPr>
        <p:spPr>
          <a:xfrm>
            <a:off x="2275168" y="2372220"/>
            <a:ext cx="2096887" cy="463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5" name="Rectangle 13"/>
          <p:cNvSpPr/>
          <p:nvPr>
            <p:custDataLst>
              <p:tags r:id="rId5"/>
            </p:custDataLst>
          </p:nvPr>
        </p:nvSpPr>
        <p:spPr>
          <a:xfrm>
            <a:off x="3794945" y="2084442"/>
            <a:ext cx="2792219" cy="463555"/>
          </a:xfrm>
          <a:prstGeom prst="rect">
            <a:avLst/>
          </a:prstGeom>
          <a:solidFill>
            <a:srgbClr val="273B4D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6" name="Rectangle 14"/>
          <p:cNvSpPr/>
          <p:nvPr/>
        </p:nvSpPr>
        <p:spPr>
          <a:xfrm>
            <a:off x="2396501" y="2297554"/>
            <a:ext cx="5635773" cy="463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7" name="Freeform 15"/>
          <p:cNvSpPr/>
          <p:nvPr>
            <p:custDataLst>
              <p:tags r:id="rId6"/>
            </p:custDataLst>
          </p:nvPr>
        </p:nvSpPr>
        <p:spPr>
          <a:xfrm>
            <a:off x="3794945" y="2547997"/>
            <a:ext cx="452665" cy="163334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  <a:close/>
              </a:path>
            </a:pathLst>
          </a:custGeom>
          <a:solidFill>
            <a:srgbClr val="0C0C0C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48" name="Freeform 16"/>
          <p:cNvSpPr/>
          <p:nvPr/>
        </p:nvSpPr>
        <p:spPr>
          <a:xfrm>
            <a:off x="3919389" y="2672442"/>
            <a:ext cx="452665" cy="163334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49" name="Rectangle 17"/>
          <p:cNvSpPr/>
          <p:nvPr>
            <p:custDataLst>
              <p:tags r:id="rId7"/>
            </p:custDataLst>
          </p:nvPr>
        </p:nvSpPr>
        <p:spPr>
          <a:xfrm>
            <a:off x="2150723" y="3011553"/>
            <a:ext cx="2096887" cy="463555"/>
          </a:xfrm>
          <a:prstGeom prst="rect">
            <a:avLst/>
          </a:prstGeom>
          <a:solidFill>
            <a:srgbClr val="464F5A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0" name="Rectangle 18"/>
          <p:cNvSpPr/>
          <p:nvPr/>
        </p:nvSpPr>
        <p:spPr>
          <a:xfrm>
            <a:off x="2275168" y="3135997"/>
            <a:ext cx="2096887" cy="463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1" name="Rectangle 19"/>
          <p:cNvSpPr/>
          <p:nvPr>
            <p:custDataLst>
              <p:tags r:id="rId8"/>
            </p:custDataLst>
          </p:nvPr>
        </p:nvSpPr>
        <p:spPr>
          <a:xfrm>
            <a:off x="3794945" y="2848220"/>
            <a:ext cx="2439108" cy="463555"/>
          </a:xfrm>
          <a:prstGeom prst="rect">
            <a:avLst/>
          </a:prstGeom>
          <a:solidFill>
            <a:srgbClr val="505B68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2" name="Rectangle 20"/>
          <p:cNvSpPr/>
          <p:nvPr/>
        </p:nvSpPr>
        <p:spPr>
          <a:xfrm>
            <a:off x="3712500" y="2848220"/>
            <a:ext cx="4400663" cy="463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3" name="Freeform 21"/>
          <p:cNvSpPr/>
          <p:nvPr>
            <p:custDataLst>
              <p:tags r:id="rId9"/>
            </p:custDataLst>
          </p:nvPr>
        </p:nvSpPr>
        <p:spPr>
          <a:xfrm>
            <a:off x="3794945" y="3311775"/>
            <a:ext cx="452665" cy="163332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  <a:close/>
              </a:path>
            </a:pathLst>
          </a:custGeom>
          <a:solidFill>
            <a:srgbClr val="34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54" name="Freeform 22"/>
          <p:cNvSpPr/>
          <p:nvPr/>
        </p:nvSpPr>
        <p:spPr>
          <a:xfrm>
            <a:off x="3919389" y="3436219"/>
            <a:ext cx="452665" cy="163332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55" name="Rectangle 23"/>
          <p:cNvSpPr/>
          <p:nvPr>
            <p:custDataLst>
              <p:tags r:id="rId10"/>
            </p:custDataLst>
          </p:nvPr>
        </p:nvSpPr>
        <p:spPr>
          <a:xfrm>
            <a:off x="2150723" y="3775330"/>
            <a:ext cx="2096887" cy="435555"/>
          </a:xfrm>
          <a:prstGeom prst="rect">
            <a:avLst/>
          </a:prstGeom>
          <a:solidFill>
            <a:srgbClr val="FFC543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6" name="Rectangle 24"/>
          <p:cNvSpPr/>
          <p:nvPr/>
        </p:nvSpPr>
        <p:spPr>
          <a:xfrm>
            <a:off x="2275168" y="3899774"/>
            <a:ext cx="2096887" cy="435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7" name="Rectangle 25"/>
          <p:cNvSpPr/>
          <p:nvPr>
            <p:custDataLst>
              <p:tags r:id="rId11"/>
            </p:custDataLst>
          </p:nvPr>
        </p:nvSpPr>
        <p:spPr>
          <a:xfrm>
            <a:off x="3794945" y="3583996"/>
            <a:ext cx="2155998" cy="463555"/>
          </a:xfrm>
          <a:prstGeom prst="rect">
            <a:avLst/>
          </a:prstGeom>
          <a:solidFill>
            <a:srgbClr val="FFCC5B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8" name="Rectangle 26"/>
          <p:cNvSpPr/>
          <p:nvPr/>
        </p:nvSpPr>
        <p:spPr>
          <a:xfrm>
            <a:off x="3919389" y="3708441"/>
            <a:ext cx="3207553" cy="4635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zh-CN" sz="1765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59" name="Freeform 27"/>
          <p:cNvSpPr/>
          <p:nvPr>
            <p:custDataLst>
              <p:tags r:id="rId12"/>
            </p:custDataLst>
          </p:nvPr>
        </p:nvSpPr>
        <p:spPr>
          <a:xfrm>
            <a:off x="3794945" y="4047552"/>
            <a:ext cx="452665" cy="163334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  <a:close/>
              </a:path>
            </a:pathLst>
          </a:custGeom>
          <a:solidFill>
            <a:srgbClr val="CCCCCC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60" name="Freeform 28"/>
          <p:cNvSpPr/>
          <p:nvPr>
            <p:custDataLst>
              <p:tags r:id="rId13"/>
            </p:custDataLst>
          </p:nvPr>
        </p:nvSpPr>
        <p:spPr>
          <a:xfrm>
            <a:off x="3833833" y="4053774"/>
            <a:ext cx="452667" cy="164889"/>
          </a:xfrm>
          <a:custGeom>
            <a:avLst/>
            <a:gdLst>
              <a:gd name="txL" fmla="*/ 0 w 294"/>
              <a:gd name="txT" fmla="*/ 0 h 105"/>
              <a:gd name="txR" fmla="*/ 294 w 294"/>
              <a:gd name="txB" fmla="*/ 105 h 105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105">
                <a:moveTo>
                  <a:pt x="294" y="0"/>
                </a:moveTo>
                <a:lnTo>
                  <a:pt x="0" y="0"/>
                </a:lnTo>
                <a:lnTo>
                  <a:pt x="294" y="105"/>
                </a:lnTo>
                <a:lnTo>
                  <a:pt x="294" y="0"/>
                </a:lnTo>
              </a:path>
            </a:pathLst>
          </a:custGeom>
          <a:solidFill>
            <a:srgbClr val="EAA2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765"/>
          </a:p>
        </p:txBody>
      </p:sp>
      <p:sp>
        <p:nvSpPr>
          <p:cNvPr id="95261" name="TextBox 28"/>
          <p:cNvSpPr/>
          <p:nvPr>
            <p:custDataLst>
              <p:tags r:id="rId14"/>
            </p:custDataLst>
          </p:nvPr>
        </p:nvSpPr>
        <p:spPr>
          <a:xfrm>
            <a:off x="2422946" y="1515109"/>
            <a:ext cx="1178560" cy="392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1960" dirty="0">
                <a:solidFill>
                  <a:schemeClr val="tx1"/>
                </a:solidFill>
                <a:latin typeface="Calibri" panose="020F0502020204030204" charset="0"/>
              </a:rPr>
              <a:t>专业素养</a:t>
            </a:r>
            <a:endParaRPr lang="en-US" altLang="zh-CN" sz="1960" dirty="0">
              <a:solidFill>
                <a:schemeClr val="tx1"/>
              </a:solidFill>
              <a:latin typeface="Calibri" panose="020F0502020204030204" charset="0"/>
            </a:endParaRPr>
          </a:p>
        </p:txBody>
      </p:sp>
      <p:sp>
        <p:nvSpPr>
          <p:cNvPr id="95262" name="矩形 33"/>
          <p:cNvSpPr/>
          <p:nvPr>
            <p:custDataLst>
              <p:tags r:id="rId15"/>
            </p:custDataLst>
          </p:nvPr>
        </p:nvSpPr>
        <p:spPr>
          <a:xfrm>
            <a:off x="4076500" y="1390665"/>
            <a:ext cx="1787332" cy="36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765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en-US" altLang="zh-CN" sz="1765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通识素养</a:t>
            </a:r>
            <a:endParaRPr lang="en-US" altLang="zh-CN" sz="1765" b="1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3" name="TextBox 28"/>
          <p:cNvSpPr/>
          <p:nvPr>
            <p:custDataLst>
              <p:tags r:id="rId16"/>
            </p:custDataLst>
          </p:nvPr>
        </p:nvSpPr>
        <p:spPr>
          <a:xfrm>
            <a:off x="2524056" y="2308442"/>
            <a:ext cx="1178560" cy="392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960" dirty="0">
                <a:solidFill>
                  <a:schemeClr val="bg2"/>
                </a:solidFill>
                <a:latin typeface="Calibri" panose="020F0502020204030204" charset="0"/>
              </a:rPr>
              <a:t>科技</a:t>
            </a:r>
            <a:r>
              <a:rPr lang="en-US" altLang="zh-CN" sz="1960" dirty="0">
                <a:solidFill>
                  <a:schemeClr val="bg2"/>
                </a:solidFill>
                <a:latin typeface="Calibri" panose="020F0502020204030204" charset="0"/>
              </a:rPr>
              <a:t>素养</a:t>
            </a:r>
            <a:endParaRPr lang="en-US" altLang="zh-CN" sz="1960" dirty="0">
              <a:solidFill>
                <a:schemeClr val="bg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4" name="TextBox 28"/>
          <p:cNvSpPr/>
          <p:nvPr>
            <p:custDataLst>
              <p:tags r:id="rId17"/>
            </p:custDataLst>
          </p:nvPr>
        </p:nvSpPr>
        <p:spPr>
          <a:xfrm>
            <a:off x="2454057" y="3014664"/>
            <a:ext cx="1178560" cy="392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960" dirty="0">
                <a:solidFill>
                  <a:schemeClr val="bg2"/>
                </a:solidFill>
                <a:latin typeface="Calibri" panose="020F0502020204030204" charset="0"/>
              </a:rPr>
              <a:t>能力</a:t>
            </a:r>
            <a:r>
              <a:rPr lang="en-US" altLang="zh-CN" sz="1960" dirty="0">
                <a:solidFill>
                  <a:schemeClr val="bg2"/>
                </a:solidFill>
                <a:latin typeface="Calibri" panose="020F0502020204030204" charset="0"/>
              </a:rPr>
              <a:t>素养</a:t>
            </a:r>
            <a:endParaRPr lang="en-US" altLang="zh-CN" sz="1960" dirty="0">
              <a:solidFill>
                <a:schemeClr val="bg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5" name="TextBox 28"/>
          <p:cNvSpPr/>
          <p:nvPr>
            <p:custDataLst>
              <p:tags r:id="rId18"/>
            </p:custDataLst>
          </p:nvPr>
        </p:nvSpPr>
        <p:spPr>
          <a:xfrm>
            <a:off x="2454057" y="3790885"/>
            <a:ext cx="1178560" cy="392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960" dirty="0">
                <a:solidFill>
                  <a:schemeClr val="tx1"/>
                </a:solidFill>
                <a:latin typeface="Calibri" panose="020F0502020204030204" charset="0"/>
              </a:rPr>
              <a:t>智力</a:t>
            </a:r>
            <a:r>
              <a:rPr lang="en-US" altLang="zh-CN" sz="1960" dirty="0">
                <a:solidFill>
                  <a:schemeClr val="tx1"/>
                </a:solidFill>
                <a:latin typeface="Calibri" panose="020F0502020204030204" charset="0"/>
              </a:rPr>
              <a:t>素养</a:t>
            </a:r>
            <a:endParaRPr lang="en-US" altLang="zh-CN" sz="196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6" name="矩形 33"/>
          <p:cNvSpPr/>
          <p:nvPr>
            <p:custDataLst>
              <p:tags r:id="rId19"/>
            </p:custDataLst>
          </p:nvPr>
        </p:nvSpPr>
        <p:spPr>
          <a:xfrm>
            <a:off x="4359610" y="2096887"/>
            <a:ext cx="1787332" cy="36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765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altLang="en-US" sz="1765" b="1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人文</a:t>
            </a:r>
            <a:r>
              <a:rPr lang="en-US" altLang="zh-CN" sz="1765" b="1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素养</a:t>
            </a:r>
            <a:endParaRPr lang="en-US" altLang="zh-CN" sz="1765" b="1" dirty="0">
              <a:solidFill>
                <a:schemeClr val="bg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7" name="矩形 33"/>
          <p:cNvSpPr/>
          <p:nvPr>
            <p:custDataLst>
              <p:tags r:id="rId20"/>
            </p:custDataLst>
          </p:nvPr>
        </p:nvSpPr>
        <p:spPr>
          <a:xfrm>
            <a:off x="4218055" y="2873109"/>
            <a:ext cx="1787331" cy="36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765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1765" b="1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道德</a:t>
            </a:r>
            <a:r>
              <a:rPr lang="en-US" altLang="zh-CN" sz="1765" b="1" dirty="0">
                <a:solidFill>
                  <a:schemeClr val="bg2"/>
                </a:solidFill>
                <a:latin typeface="Calibri" panose="020F0502020204030204" charset="0"/>
                <a:ea typeface="宋体" panose="02010600030101010101" pitchFamily="2" charset="-122"/>
              </a:rPr>
              <a:t>素养</a:t>
            </a:r>
            <a:endParaRPr lang="en-US" altLang="zh-CN" sz="1765" b="1" dirty="0">
              <a:solidFill>
                <a:schemeClr val="bg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5268" name="矩形 33"/>
          <p:cNvSpPr/>
          <p:nvPr>
            <p:custDataLst>
              <p:tags r:id="rId21"/>
            </p:custDataLst>
          </p:nvPr>
        </p:nvSpPr>
        <p:spPr>
          <a:xfrm>
            <a:off x="4076500" y="3649330"/>
            <a:ext cx="1787332" cy="36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76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1765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情商</a:t>
            </a:r>
            <a:r>
              <a:rPr lang="en-US" altLang="zh-CN" sz="1765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素养</a:t>
            </a:r>
            <a:endParaRPr lang="en-US" altLang="zh-CN" sz="1765" b="1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6535" y="1111885"/>
            <a:ext cx="3291840" cy="2280285"/>
          </a:xfrm>
        </p:spPr>
        <p:txBody>
          <a:bodyPr>
            <a:normAutofit/>
          </a:bodyPr>
          <a:p>
            <a:pPr algn="ctr">
              <a:lnSpc>
                <a:spcPct val="200000"/>
              </a:lnSpc>
            </a:pPr>
            <a:r>
              <a:rPr lang="zh-CN" altLang="en-US">
                <a:latin typeface="Calibri Light" panose="020F0302020204030204" charset="0"/>
                <a:ea typeface="宋体" panose="02010600030101010101" pitchFamily="2" charset="-122"/>
              </a:rPr>
              <a:t>热门</a:t>
            </a:r>
            <a:r>
              <a:rPr lang="zh-CN" altLang="en-US">
                <a:latin typeface="Calibri Light" panose="020F0302020204030204" charset="0"/>
                <a:ea typeface="宋体" panose="02010600030101010101" pitchFamily="2" charset="-122"/>
              </a:rPr>
              <a:t>证书</a:t>
            </a:r>
            <a:endParaRPr lang="zh-CN" altLang="en-US"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>
          <a:xfrm>
            <a:off x="3775710" y="620395"/>
            <a:ext cx="4762500" cy="4037965"/>
          </a:xfrm>
        </p:spPr>
        <p:txBody>
          <a:bodyPr>
            <a:normAutofit lnSpcReduction="10000"/>
          </a:bodyPr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毕业证、学位证、第二学位证书</a:t>
            </a:r>
            <a:endParaRPr lang="zh-CN" altLang="en-US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兼职实习证明、发表论文、专利证书、竞赛获奖证书</a:t>
            </a:r>
            <a:endParaRPr lang="zh-CN" altLang="en-US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学校证书：奖学金证书、三好学生、优秀毕业生、优秀学生干部等奖学金证书</a:t>
            </a:r>
            <a:endParaRPr lang="zh-CN" altLang="en-US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b="1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英语类证书：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大学英语四、六级证书(CET-4，CET-6)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等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indent="0">
              <a:buNone/>
            </a:pP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四六级证书目前依旧是各大企业参考求职者基础英语能力，甚至学习能力的标准，有些高校甚至规定没有六级证书不允许毕业，足以看出四六级证书的重要性。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indent="0">
              <a:buNone/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计算机类证书：全国计算机二级证书</a:t>
            </a: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algn="l" defTabSz="671830">
              <a:buClrTx/>
              <a:buSzTx/>
              <a:buNone/>
              <a:tabLst>
                <a:tab pos="1183005" algn="l"/>
              </a:tabLst>
            </a:pP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有些大城市申请户口时用，必要条件，如上海市，此外还有三级和四级，软件水平类证书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等。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0" lvl="0" algn="l" defTabSz="671830">
              <a:buClrTx/>
              <a:buSzTx/>
              <a:buNone/>
              <a:tabLst>
                <a:tab pos="1183005" algn="l"/>
              </a:tabLs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6880" y="1111885"/>
            <a:ext cx="2755900" cy="2280285"/>
          </a:xfrm>
        </p:spPr>
        <p:txBody>
          <a:bodyPr>
            <a:normAutofit/>
          </a:bodyPr>
          <a:p>
            <a:pPr algn="ctr">
              <a:lnSpc>
                <a:spcPct val="200000"/>
              </a:lnSpc>
            </a:pPr>
            <a:r>
              <a:rPr lang="zh-CN" altLang="en-US">
                <a:latin typeface="Calibri Light" panose="020F0302020204030204" charset="0"/>
                <a:ea typeface="宋体" panose="02010600030101010101" pitchFamily="2" charset="-122"/>
              </a:rPr>
              <a:t>热门</a:t>
            </a:r>
            <a:r>
              <a:rPr lang="zh-CN" altLang="en-US">
                <a:latin typeface="Calibri Light" panose="020F0302020204030204" charset="0"/>
                <a:ea typeface="宋体" panose="02010600030101010101" pitchFamily="2" charset="-122"/>
              </a:rPr>
              <a:t>证书</a:t>
            </a:r>
            <a:endParaRPr lang="zh-CN" altLang="en-US"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>
          <a:xfrm>
            <a:off x="3775710" y="755015"/>
            <a:ext cx="4762500" cy="4046855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第二外语证书：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比较热门的语言包括日语、德语、法语等；其他如葡萄牙语、西班牙语、意大利语、阿拉伯语等小语种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财务类证书：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注册会计师(CPA)、注册金融分析师(CFA)、特许公认会计师(ACCA)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等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希望从事财务工作，或者以后要做职业经理人的，财务知识必不可少，财务类证书和财务知识将会在你的升职路上助你一臂之力。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专业资格证书：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法律职业资格证书、CAD 工程师认证证书、导游资格证书、驾驶证、教师资格考试</a:t>
            </a: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等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  <a:p>
            <a:pPr marL="457200" lvl="1" indent="0" algn="l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专业资格证书有很多，这个要以个人想要从事的专业和行业为主要参考目标。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起点考试网</a:t>
            </a:r>
            <a:endParaRPr lang="en-US" altLang="zh-CN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760345" y="410210"/>
            <a:ext cx="5822950" cy="3484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《起点考试网》集课程视频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学习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、自主练习考试的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在线辅导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学习平台。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平台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考试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类型丰富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海量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题库资源，具有在线听课、在线练习，成绩评测等功能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对高校学生参加各类资格水平考试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公务员考试起到辅助学习、提高考试成绩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重要作用 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200" kern="1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《试题库》收录了资格水平考试、公务员考试、研究生入学考试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历年真题和模拟试题，学生通过平台可以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进行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自主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学习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、模拟考试训练、针对性训练、知识点解析等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200" kern="1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《视频库》由多年教学经验的教授专家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讲解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，课程</a:t>
            </a:r>
            <a:r>
              <a:rPr lang="zh-CN" altLang="en-US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内容</a:t>
            </a:r>
            <a:r>
              <a:rPr lang="zh-CN" altLang="zh-CN" sz="1200" kern="1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围绕考试大纲，突出重点难点和考点，通俗易懂，深入浅出。</a:t>
            </a:r>
            <a:endParaRPr lang="zh-CN" altLang="zh-CN" sz="1200" kern="1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zh-CN" altLang="zh-CN" sz="1200" kern="1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6070" y="2520315"/>
            <a:ext cx="5737860" cy="25196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353310" cy="459295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起点考试网</a:t>
            </a:r>
            <a:endParaRPr lang="en-US" altLang="zh-CN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en-US" altLang="zh-CN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24612" y="940286"/>
            <a:ext cx="5935714" cy="315933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示 5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920351" y="1447599"/>
          <a:ext cx="5744233" cy="214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custDataLst>
      <p:tags r:id="rId1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44" name="文本框 43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起点考试网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用途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14" name="任意多边形: 形状 4"/>
          <p:cNvSpPr/>
          <p:nvPr>
            <p:custDataLst>
              <p:tags r:id="rId5"/>
            </p:custDataLst>
          </p:nvPr>
        </p:nvSpPr>
        <p:spPr>
          <a:xfrm>
            <a:off x="4541520" y="1221740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5" rIns="106535" bIns="64626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熟悉科目考试的题型、命题规律、分数构成</a:t>
            </a:r>
            <a:endParaRPr lang="zh-CN" altLang="en-US" sz="1400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任意多边形: 形状 5"/>
          <p:cNvSpPr/>
          <p:nvPr>
            <p:custDataLst>
              <p:tags r:id="rId6"/>
            </p:custDataLst>
          </p:nvPr>
        </p:nvSpPr>
        <p:spPr>
          <a:xfrm>
            <a:off x="2685415" y="1203960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历年真题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任意多边形: 形状 6"/>
          <p:cNvSpPr/>
          <p:nvPr>
            <p:custDataLst>
              <p:tags r:id="rId7"/>
            </p:custDataLst>
          </p:nvPr>
        </p:nvSpPr>
        <p:spPr>
          <a:xfrm>
            <a:off x="4541520" y="1832610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5" rIns="106535" bIns="64626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快速掌握要点、考点</a:t>
            </a:r>
            <a:endParaRPr lang="zh-CN" altLang="en-US" sz="1400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任意多边形: 形状 7"/>
          <p:cNvSpPr/>
          <p:nvPr>
            <p:custDataLst>
              <p:tags r:id="rId8"/>
            </p:custDataLst>
          </p:nvPr>
        </p:nvSpPr>
        <p:spPr>
          <a:xfrm>
            <a:off x="2685415" y="1814195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模拟试题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任意多边形: 形状 8"/>
          <p:cNvSpPr/>
          <p:nvPr>
            <p:custDataLst>
              <p:tags r:id="rId9"/>
            </p:custDataLst>
          </p:nvPr>
        </p:nvSpPr>
        <p:spPr>
          <a:xfrm>
            <a:off x="4541520" y="2443480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5" rIns="106535" bIns="64626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发现不足，加强练习</a:t>
            </a:r>
            <a:endParaRPr lang="zh-CN" altLang="en-US" sz="1400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任意多边形: 形状 9"/>
          <p:cNvSpPr/>
          <p:nvPr>
            <p:custDataLst>
              <p:tags r:id="rId10"/>
            </p:custDataLst>
          </p:nvPr>
        </p:nvSpPr>
        <p:spPr>
          <a:xfrm>
            <a:off x="2685415" y="2425065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专题训练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" name="任意多边形: 形状 10"/>
          <p:cNvSpPr/>
          <p:nvPr>
            <p:custDataLst>
              <p:tags r:id="rId11"/>
            </p:custDataLst>
          </p:nvPr>
        </p:nvSpPr>
        <p:spPr>
          <a:xfrm>
            <a:off x="4541520" y="3053715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5" rIns="106535" bIns="64626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熟悉考试环境和模式</a:t>
            </a:r>
            <a:endParaRPr lang="zh-CN" altLang="en-US" sz="1400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任意多边形: 形状 11"/>
          <p:cNvSpPr/>
          <p:nvPr>
            <p:custDataLst>
              <p:tags r:id="rId12"/>
            </p:custDataLst>
          </p:nvPr>
        </p:nvSpPr>
        <p:spPr>
          <a:xfrm>
            <a:off x="2685415" y="3035935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备考训练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任意多边形: 形状 12"/>
          <p:cNvSpPr/>
          <p:nvPr>
            <p:custDataLst>
              <p:tags r:id="rId13"/>
            </p:custDataLst>
          </p:nvPr>
        </p:nvSpPr>
        <p:spPr>
          <a:xfrm>
            <a:off x="4541520" y="3664585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5" rIns="106535" bIns="64626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自由组卷，巩固知识</a:t>
            </a:r>
            <a:endParaRPr lang="zh-CN" altLang="en-US" sz="14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" name="任意多边形: 形状 13"/>
          <p:cNvSpPr/>
          <p:nvPr>
            <p:custDataLst>
              <p:tags r:id="rId14"/>
            </p:custDataLst>
          </p:nvPr>
        </p:nvSpPr>
        <p:spPr>
          <a:xfrm>
            <a:off x="2685415" y="3646805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随机组卷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" name="任意多边形: 形状 14"/>
          <p:cNvSpPr/>
          <p:nvPr>
            <p:custDataLst>
              <p:tags r:id="rId15"/>
            </p:custDataLst>
          </p:nvPr>
        </p:nvSpPr>
        <p:spPr>
          <a:xfrm>
            <a:off x="4541520" y="4275455"/>
            <a:ext cx="3869055" cy="272415"/>
          </a:xfrm>
          <a:custGeom>
            <a:avLst/>
            <a:gdLst>
              <a:gd name="connsiteX0" fmla="*/ 77554 w 465316"/>
              <a:gd name="connsiteY0" fmla="*/ 0 h 5894425"/>
              <a:gd name="connsiteX1" fmla="*/ 387762 w 465316"/>
              <a:gd name="connsiteY1" fmla="*/ 0 h 5894425"/>
              <a:gd name="connsiteX2" fmla="*/ 465316 w 465316"/>
              <a:gd name="connsiteY2" fmla="*/ 77554 h 5894425"/>
              <a:gd name="connsiteX3" fmla="*/ 465316 w 465316"/>
              <a:gd name="connsiteY3" fmla="*/ 5894425 h 5894425"/>
              <a:gd name="connsiteX4" fmla="*/ 465316 w 465316"/>
              <a:gd name="connsiteY4" fmla="*/ 5894425 h 5894425"/>
              <a:gd name="connsiteX5" fmla="*/ 0 w 465316"/>
              <a:gd name="connsiteY5" fmla="*/ 5894425 h 5894425"/>
              <a:gd name="connsiteX6" fmla="*/ 0 w 465316"/>
              <a:gd name="connsiteY6" fmla="*/ 5894425 h 5894425"/>
              <a:gd name="connsiteX7" fmla="*/ 0 w 465316"/>
              <a:gd name="connsiteY7" fmla="*/ 77554 h 5894425"/>
              <a:gd name="connsiteX8" fmla="*/ 77554 w 465316"/>
              <a:gd name="connsiteY8" fmla="*/ 0 h 589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316" h="5894425">
                <a:moveTo>
                  <a:pt x="465316" y="982425"/>
                </a:moveTo>
                <a:lnTo>
                  <a:pt x="465316" y="4912000"/>
                </a:lnTo>
                <a:cubicBezTo>
                  <a:pt x="465316" y="5454576"/>
                  <a:pt x="462575" y="5894419"/>
                  <a:pt x="459194" y="5894419"/>
                </a:cubicBezTo>
                <a:lnTo>
                  <a:pt x="0" y="5894419"/>
                </a:lnTo>
                <a:lnTo>
                  <a:pt x="0" y="5894419"/>
                </a:lnTo>
                <a:lnTo>
                  <a:pt x="0" y="6"/>
                </a:lnTo>
                <a:lnTo>
                  <a:pt x="0" y="6"/>
                </a:lnTo>
                <a:lnTo>
                  <a:pt x="459194" y="6"/>
                </a:lnTo>
                <a:cubicBezTo>
                  <a:pt x="462575" y="6"/>
                  <a:pt x="465316" y="439849"/>
                  <a:pt x="465316" y="982425"/>
                </a:cubicBezTo>
                <a:close/>
              </a:path>
            </a:pathLst>
          </a:cu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83821" tIns="64626" rIns="106535" bIns="64625" numCol="1" spcCol="1270" anchor="ctr" anchorCtr="0">
            <a:noAutofit/>
          </a:bodyPr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</a:rPr>
              <a:t>系统讲解，试题解析 </a:t>
            </a:r>
            <a:endParaRPr lang="zh-CN" altLang="en-US" sz="1400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25" name="任意多边形: 形状 15"/>
          <p:cNvSpPr/>
          <p:nvPr>
            <p:custDataLst>
              <p:tags r:id="rId16"/>
            </p:custDataLst>
          </p:nvPr>
        </p:nvSpPr>
        <p:spPr>
          <a:xfrm>
            <a:off x="2685415" y="4257040"/>
            <a:ext cx="1693545" cy="340360"/>
          </a:xfrm>
          <a:custGeom>
            <a:avLst/>
            <a:gdLst>
              <a:gd name="connsiteX0" fmla="*/ 0 w 3315614"/>
              <a:gd name="connsiteY0" fmla="*/ 96943 h 581645"/>
              <a:gd name="connsiteX1" fmla="*/ 96943 w 3315614"/>
              <a:gd name="connsiteY1" fmla="*/ 0 h 581645"/>
              <a:gd name="connsiteX2" fmla="*/ 3218671 w 3315614"/>
              <a:gd name="connsiteY2" fmla="*/ 0 h 581645"/>
              <a:gd name="connsiteX3" fmla="*/ 3315614 w 3315614"/>
              <a:gd name="connsiteY3" fmla="*/ 96943 h 581645"/>
              <a:gd name="connsiteX4" fmla="*/ 3315614 w 3315614"/>
              <a:gd name="connsiteY4" fmla="*/ 484702 h 581645"/>
              <a:gd name="connsiteX5" fmla="*/ 3218671 w 3315614"/>
              <a:gd name="connsiteY5" fmla="*/ 581645 h 581645"/>
              <a:gd name="connsiteX6" fmla="*/ 96943 w 3315614"/>
              <a:gd name="connsiteY6" fmla="*/ 581645 h 581645"/>
              <a:gd name="connsiteX7" fmla="*/ 0 w 3315614"/>
              <a:gd name="connsiteY7" fmla="*/ 484702 h 581645"/>
              <a:gd name="connsiteX8" fmla="*/ 0 w 3315614"/>
              <a:gd name="connsiteY8" fmla="*/ 96943 h 58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614" h="581645">
                <a:moveTo>
                  <a:pt x="0" y="96943"/>
                </a:moveTo>
                <a:cubicBezTo>
                  <a:pt x="0" y="43403"/>
                  <a:pt x="43403" y="0"/>
                  <a:pt x="96943" y="0"/>
                </a:cubicBezTo>
                <a:lnTo>
                  <a:pt x="3218671" y="0"/>
                </a:lnTo>
                <a:cubicBezTo>
                  <a:pt x="3272211" y="0"/>
                  <a:pt x="3315614" y="43403"/>
                  <a:pt x="3315614" y="96943"/>
                </a:cubicBezTo>
                <a:lnTo>
                  <a:pt x="3315614" y="484702"/>
                </a:lnTo>
                <a:cubicBezTo>
                  <a:pt x="3315614" y="538242"/>
                  <a:pt x="3272211" y="581645"/>
                  <a:pt x="3218671" y="581645"/>
                </a:cubicBezTo>
                <a:lnTo>
                  <a:pt x="96943" y="581645"/>
                </a:lnTo>
                <a:cubicBezTo>
                  <a:pt x="43403" y="581645"/>
                  <a:pt x="0" y="538242"/>
                  <a:pt x="0" y="484702"/>
                </a:cubicBezTo>
                <a:lnTo>
                  <a:pt x="0" y="96943"/>
                </a:lnTo>
                <a:close/>
              </a:path>
            </a:pathLst>
          </a:cu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35074" tIns="81734" rIns="135074" bIns="81734" numCol="1" spcCol="1270" anchor="ctr" anchorCtr="0">
            <a:noAutofit/>
          </a:bodyPr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800" b="1" kern="1200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</a:rPr>
              <a:t>专家讲座</a:t>
            </a:r>
            <a:endParaRPr lang="zh-CN" altLang="en-US" sz="1800" b="1" kern="1200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起点考试网资源分类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4005" y="543560"/>
            <a:ext cx="5686425" cy="39528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pc="300" dirty="0">
                <a:latin typeface="+mj-ea"/>
                <a:sym typeface="+mn-ea"/>
              </a:rPr>
              <a:t>当前毕业形势分析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80335" y="988695"/>
            <a:ext cx="6229985" cy="333121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06370" y="724535"/>
            <a:ext cx="6177915" cy="39897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77160" y="857885"/>
            <a:ext cx="6322060" cy="39598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84145" y="635000"/>
            <a:ext cx="6315075" cy="39598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3350" y="767080"/>
            <a:ext cx="6215380" cy="39598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6860" y="539750"/>
            <a:ext cx="6015355" cy="39598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常用的考试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</a:rPr>
              <a:t>资源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9540" y="662305"/>
            <a:ext cx="6055360" cy="38582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英语四级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--在线学习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7990" y="414655"/>
            <a:ext cx="521462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/>
              <a:t>自动化专业的刘同学计划参加</a:t>
            </a:r>
            <a:r>
              <a:rPr lang="en-US" altLang="zh-CN" sz="1325"/>
              <a:t>12</a:t>
            </a:r>
            <a:r>
              <a:rPr lang="zh-CN" altLang="en-US" sz="1325"/>
              <a:t>月的英语四级考试，想进行系统复习，考试网可以提供哪些帮助？</a:t>
            </a:r>
            <a:endParaRPr lang="zh-CN" altLang="en-US" sz="1325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2342" b="2342"/>
          <a:stretch>
            <a:fillRect/>
          </a:stretch>
        </p:blipFill>
        <p:spPr>
          <a:xfrm>
            <a:off x="2824480" y="1134110"/>
            <a:ext cx="5711190" cy="32588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7440">
                <a:moveTo>
                  <a:pt x="0" y="0"/>
                </a:moveTo>
                <a:lnTo>
                  <a:pt x="14400" y="0"/>
                </a:lnTo>
                <a:lnTo>
                  <a:pt x="144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8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资源类型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--在线学习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9575" y="1202690"/>
            <a:ext cx="5685790" cy="3084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7990" y="414655"/>
            <a:ext cx="521462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/>
              <a:t>自动化专业的刘同学计划参加</a:t>
            </a:r>
            <a:r>
              <a:rPr lang="en-US" altLang="zh-CN" sz="1325"/>
              <a:t>12</a:t>
            </a:r>
            <a:r>
              <a:rPr lang="zh-CN" altLang="en-US" sz="1325"/>
              <a:t>月的英语四级考试，想进行系统复习，考试网可以提供哪些帮助？</a:t>
            </a:r>
            <a:endParaRPr lang="zh-CN" altLang="en-US" sz="1325"/>
          </a:p>
        </p:txBody>
      </p:sp>
    </p:spTree>
    <p:custDataLst>
      <p:tags r:id="rId7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英语四级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--真题演练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7990" y="414655"/>
            <a:ext cx="521462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/>
              <a:t>自动化专业的刘同学计划参加</a:t>
            </a:r>
            <a:r>
              <a:rPr lang="en-US" altLang="zh-CN" sz="1325"/>
              <a:t>12</a:t>
            </a:r>
            <a:r>
              <a:rPr lang="zh-CN" altLang="en-US" sz="1325"/>
              <a:t>月的英语四级考试，想进行系统复习，考试网可以提供哪些帮助？</a:t>
            </a:r>
            <a:endParaRPr lang="zh-CN" altLang="en-US" sz="1325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6550" y="1030605"/>
            <a:ext cx="5567045" cy="37865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_1"/>
          <p:cNvGrpSpPr/>
          <p:nvPr/>
        </p:nvGrpSpPr>
        <p:grpSpPr>
          <a:xfrm>
            <a:off x="694578" y="1257583"/>
            <a:ext cx="2305630" cy="230563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65" noProof="1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65" noProof="1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1" name="原创设计师QQ598969553     _2"/>
          <p:cNvSpPr/>
          <p:nvPr/>
        </p:nvSpPr>
        <p:spPr>
          <a:xfrm>
            <a:off x="1073354" y="1673608"/>
            <a:ext cx="1617776" cy="1605915"/>
          </a:xfrm>
          <a:prstGeom prst="rect">
            <a:avLst/>
          </a:prstGeom>
        </p:spPr>
        <p:txBody>
          <a:bodyPr lIns="89576" tIns="44788" rIns="89576" bIns="44788">
            <a:spAutoFit/>
          </a:bodyPr>
          <a:lstStyle/>
          <a:p>
            <a:pPr defTabSz="1245235">
              <a:defRPr/>
            </a:pPr>
            <a:r>
              <a:rPr lang="zh-CN" altLang="en-US" sz="4925" b="1" kern="0" dirty="0">
                <a:solidFill>
                  <a:schemeClr val="tx1"/>
                </a:solidFill>
                <a:latin typeface="微软雅黑" panose="020B0503020204020204" pitchFamily="34" charset="-122"/>
              </a:rPr>
              <a:t>毕业去向</a:t>
            </a:r>
            <a:endParaRPr lang="zh-CN" altLang="en-US" sz="4925" b="1" kern="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" name="原创设计师QQ598969553     _4"/>
          <p:cNvGrpSpPr/>
          <p:nvPr/>
        </p:nvGrpSpPr>
        <p:grpSpPr>
          <a:xfrm>
            <a:off x="3637028" y="290082"/>
            <a:ext cx="1569554" cy="1333110"/>
            <a:chOff x="1881842" y="2656049"/>
            <a:chExt cx="2397222" cy="2093640"/>
          </a:xfrm>
        </p:grpSpPr>
        <p:grpSp>
          <p:nvGrpSpPr>
            <p:cNvPr id="4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65" noProof="1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65" noProof="1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111" name="Freeform 7"/>
            <p:cNvSpPr/>
            <p:nvPr/>
          </p:nvSpPr>
          <p:spPr>
            <a:xfrm>
              <a:off x="2193523" y="2932555"/>
              <a:ext cx="1773860" cy="1540629"/>
            </a:xfrm>
            <a:custGeom>
              <a:avLst/>
              <a:gdLst>
                <a:gd name="txL" fmla="*/ 0 w 3431"/>
                <a:gd name="txT" fmla="*/ 0 h 2999"/>
                <a:gd name="txR" fmla="*/ 3431 w 3431"/>
                <a:gd name="txB" fmla="*/ 2999 h 2999"/>
              </a:gdLst>
              <a:ahLst/>
              <a:cxnLst>
                <a:cxn ang="0">
                  <a:pos x="1759901" y="809614"/>
                </a:cxn>
                <a:cxn ang="0">
                  <a:pos x="1558784" y="1155343"/>
                </a:cxn>
                <a:cxn ang="0">
                  <a:pos x="1357150" y="1501587"/>
                </a:cxn>
                <a:cxn ang="0">
                  <a:pos x="1289422" y="1540629"/>
                </a:cxn>
                <a:cxn ang="0">
                  <a:pos x="887189" y="1540629"/>
                </a:cxn>
                <a:cxn ang="0">
                  <a:pos x="484955" y="1540629"/>
                </a:cxn>
                <a:cxn ang="0">
                  <a:pos x="416710" y="1501587"/>
                </a:cxn>
                <a:cxn ang="0">
                  <a:pos x="215593" y="1155343"/>
                </a:cxn>
                <a:cxn ang="0">
                  <a:pos x="14476" y="809614"/>
                </a:cxn>
                <a:cxn ang="0">
                  <a:pos x="14476" y="731529"/>
                </a:cxn>
                <a:cxn ang="0">
                  <a:pos x="215593" y="385286"/>
                </a:cxn>
                <a:cxn ang="0">
                  <a:pos x="416710" y="39042"/>
                </a:cxn>
                <a:cxn ang="0">
                  <a:pos x="484955" y="0"/>
                </a:cxn>
                <a:cxn ang="0">
                  <a:pos x="887189" y="0"/>
                </a:cxn>
                <a:cxn ang="0">
                  <a:pos x="1289422" y="0"/>
                </a:cxn>
                <a:cxn ang="0">
                  <a:pos x="1357150" y="39042"/>
                </a:cxn>
                <a:cxn ang="0">
                  <a:pos x="1558784" y="385286"/>
                </a:cxn>
                <a:cxn ang="0">
                  <a:pos x="1759901" y="731529"/>
                </a:cxn>
                <a:cxn ang="0">
                  <a:pos x="1759901" y="809614"/>
                </a:cxn>
              </a:cxnLst>
              <a:rect l="txL" t="txT" r="txR" b="tx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>
              <a:noFill/>
            </a:ln>
          </p:spPr>
          <p:txBody>
            <a:bodyPr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65" dirty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12" name="TextBox 93"/>
            <p:cNvSpPr txBox="1"/>
            <p:nvPr/>
          </p:nvSpPr>
          <p:spPr>
            <a:xfrm>
              <a:off x="2575310" y="2888617"/>
              <a:ext cx="1157729" cy="18489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53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就业</a:t>
              </a:r>
              <a:endParaRPr lang="zh-CN" altLang="en-US" sz="353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原创设计师QQ598969553     _5"/>
          <p:cNvGrpSpPr/>
          <p:nvPr/>
        </p:nvGrpSpPr>
        <p:grpSpPr>
          <a:xfrm>
            <a:off x="6654015" y="305452"/>
            <a:ext cx="1578279" cy="1345139"/>
            <a:chOff x="3708617" y="3683976"/>
            <a:chExt cx="2410549" cy="2112533"/>
          </a:xfrm>
          <a:solidFill>
            <a:srgbClr val="00CC00"/>
          </a:solidFill>
        </p:grpSpPr>
        <p:grpSp>
          <p:nvGrpSpPr>
            <p:cNvPr id="4106" name="组合 97"/>
            <p:cNvGrpSpPr/>
            <p:nvPr/>
          </p:nvGrpSpPr>
          <p:grpSpPr>
            <a:xfrm>
              <a:off x="3708617" y="3683976"/>
              <a:ext cx="2410549" cy="2112533"/>
              <a:chOff x="3708617" y="3683976"/>
              <a:chExt cx="2410549" cy="2112533"/>
            </a:xfrm>
            <a:grpFill/>
          </p:grpSpPr>
          <p:grpSp>
            <p:nvGrpSpPr>
              <p:cNvPr id="7" name="组合 99"/>
              <p:cNvGrpSpPr/>
              <p:nvPr/>
            </p:nvGrpSpPr>
            <p:grpSpPr>
              <a:xfrm>
                <a:off x="3708617" y="3683976"/>
                <a:ext cx="2410549" cy="2112533"/>
                <a:chOff x="1497339" y="2399541"/>
                <a:chExt cx="2641757" cy="2315158"/>
              </a:xfrm>
              <a:grpFill/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pFill/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pPr defTabSz="121856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65" noProof="1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1497339" y="2399541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pFill/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pPr defTabSz="121856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65" noProof="1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09" name="Freeform 7"/>
              <p:cNvSpPr/>
              <p:nvPr/>
            </p:nvSpPr>
            <p:spPr>
              <a:xfrm>
                <a:off x="4033627" y="3946819"/>
                <a:ext cx="1773860" cy="1540629"/>
              </a:xfrm>
              <a:custGeom>
                <a:avLst/>
                <a:gdLst>
                  <a:gd name="txL" fmla="*/ 0 w 3431"/>
                  <a:gd name="txT" fmla="*/ 0 h 2999"/>
                  <a:gd name="txR" fmla="*/ 3431 w 3431"/>
                  <a:gd name="txB" fmla="*/ 2999 h 2999"/>
                </a:gdLst>
                <a:ahLst/>
                <a:cxnLst>
                  <a:cxn ang="0">
                    <a:pos x="1759901" y="809614"/>
                  </a:cxn>
                  <a:cxn ang="0">
                    <a:pos x="1558784" y="1155343"/>
                  </a:cxn>
                  <a:cxn ang="0">
                    <a:pos x="1357150" y="1501587"/>
                  </a:cxn>
                  <a:cxn ang="0">
                    <a:pos x="1289422" y="1540629"/>
                  </a:cxn>
                  <a:cxn ang="0">
                    <a:pos x="887189" y="1540629"/>
                  </a:cxn>
                  <a:cxn ang="0">
                    <a:pos x="484955" y="1540629"/>
                  </a:cxn>
                  <a:cxn ang="0">
                    <a:pos x="416710" y="1501587"/>
                  </a:cxn>
                  <a:cxn ang="0">
                    <a:pos x="215593" y="1155343"/>
                  </a:cxn>
                  <a:cxn ang="0">
                    <a:pos x="14476" y="809614"/>
                  </a:cxn>
                  <a:cxn ang="0">
                    <a:pos x="14476" y="731529"/>
                  </a:cxn>
                  <a:cxn ang="0">
                    <a:pos x="215593" y="385286"/>
                  </a:cxn>
                  <a:cxn ang="0">
                    <a:pos x="416710" y="39042"/>
                  </a:cxn>
                  <a:cxn ang="0">
                    <a:pos x="484955" y="0"/>
                  </a:cxn>
                  <a:cxn ang="0">
                    <a:pos x="887189" y="0"/>
                  </a:cxn>
                  <a:cxn ang="0">
                    <a:pos x="1289422" y="0"/>
                  </a:cxn>
                  <a:cxn ang="0">
                    <a:pos x="1357150" y="39042"/>
                  </a:cxn>
                  <a:cxn ang="0">
                    <a:pos x="1558784" y="385286"/>
                  </a:cxn>
                  <a:cxn ang="0">
                    <a:pos x="1759901" y="731529"/>
                  </a:cxn>
                  <a:cxn ang="0">
                    <a:pos x="1759901" y="809614"/>
                  </a:cxn>
                </a:cxnLst>
                <a:rect l="txL" t="txT" r="txR" b="tx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grpFill/>
              <a:ln w="7938">
                <a:noFill/>
              </a:ln>
            </p:spPr>
            <p:txBody>
              <a:bodyPr/>
              <a:lstStyle/>
              <a:p>
                <a:pPr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65" dirty="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07" name="TextBox 98"/>
            <p:cNvSpPr txBox="1"/>
            <p:nvPr/>
          </p:nvSpPr>
          <p:spPr>
            <a:xfrm>
              <a:off x="4373325" y="3909471"/>
              <a:ext cx="1220569" cy="1848927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53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升学</a:t>
              </a:r>
              <a:endParaRPr lang="zh-CN" altLang="en-US" sz="353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3" name="Freeform 6"/>
          <p:cNvSpPr/>
          <p:nvPr/>
        </p:nvSpPr>
        <p:spPr bwMode="auto">
          <a:xfrm>
            <a:off x="3702249" y="2590557"/>
            <a:ext cx="1555024" cy="1319756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rgbClr val="7030A0"/>
          </a:solidFill>
          <a:ln w="7938" cap="flat">
            <a:noFill/>
            <a:prstDash val="solid"/>
            <a:miter lim="800000"/>
          </a:ln>
          <a:effectLst/>
        </p:spPr>
        <p:txBody>
          <a:bodyPr lIns="89576" tIns="44788" rIns="89576" bIns="44788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65" noProof="1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TextBox 98"/>
          <p:cNvSpPr txBox="1"/>
          <p:nvPr/>
        </p:nvSpPr>
        <p:spPr>
          <a:xfrm>
            <a:off x="4091069" y="2740832"/>
            <a:ext cx="799154" cy="1174750"/>
          </a:xfrm>
          <a:prstGeom prst="rect">
            <a:avLst/>
          </a:prstGeom>
          <a:noFill/>
          <a:ln w="9525">
            <a:noFill/>
          </a:ln>
        </p:spPr>
        <p:txBody>
          <a:bodyPr lIns="89576" tIns="44788" rIns="89576" bIns="44788">
            <a:sp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530" dirty="0">
                <a:solidFill>
                  <a:prstClr val="white"/>
                </a:solidFill>
                <a:latin typeface="微软雅黑" panose="020B0503020204020204" pitchFamily="34" charset="-122"/>
              </a:rPr>
              <a:t>创业</a:t>
            </a:r>
            <a:endParaRPr lang="zh-CN" altLang="en-US" sz="353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5" name="原创设计师QQ598969553     _4"/>
          <p:cNvGrpSpPr/>
          <p:nvPr/>
        </p:nvGrpSpPr>
        <p:grpSpPr>
          <a:xfrm>
            <a:off x="6704399" y="2590560"/>
            <a:ext cx="1569554" cy="1333110"/>
            <a:chOff x="1881842" y="2656049"/>
            <a:chExt cx="2397222" cy="2093640"/>
          </a:xfrm>
        </p:grpSpPr>
        <p:grpSp>
          <p:nvGrpSpPr>
            <p:cNvPr id="26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9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65" noProof="1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65" noProof="1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7"/>
            <p:cNvSpPr/>
            <p:nvPr/>
          </p:nvSpPr>
          <p:spPr>
            <a:xfrm>
              <a:off x="2193523" y="2932555"/>
              <a:ext cx="1773860" cy="1540629"/>
            </a:xfrm>
            <a:custGeom>
              <a:avLst/>
              <a:gdLst>
                <a:gd name="txL" fmla="*/ 0 w 3431"/>
                <a:gd name="txT" fmla="*/ 0 h 2999"/>
                <a:gd name="txR" fmla="*/ 3431 w 3431"/>
                <a:gd name="txB" fmla="*/ 2999 h 2999"/>
              </a:gdLst>
              <a:ahLst/>
              <a:cxnLst>
                <a:cxn ang="0">
                  <a:pos x="1759901" y="809614"/>
                </a:cxn>
                <a:cxn ang="0">
                  <a:pos x="1558784" y="1155343"/>
                </a:cxn>
                <a:cxn ang="0">
                  <a:pos x="1357150" y="1501587"/>
                </a:cxn>
                <a:cxn ang="0">
                  <a:pos x="1289422" y="1540629"/>
                </a:cxn>
                <a:cxn ang="0">
                  <a:pos x="887189" y="1540629"/>
                </a:cxn>
                <a:cxn ang="0">
                  <a:pos x="484955" y="1540629"/>
                </a:cxn>
                <a:cxn ang="0">
                  <a:pos x="416710" y="1501587"/>
                </a:cxn>
                <a:cxn ang="0">
                  <a:pos x="215593" y="1155343"/>
                </a:cxn>
                <a:cxn ang="0">
                  <a:pos x="14476" y="809614"/>
                </a:cxn>
                <a:cxn ang="0">
                  <a:pos x="14476" y="731529"/>
                </a:cxn>
                <a:cxn ang="0">
                  <a:pos x="215593" y="385286"/>
                </a:cxn>
                <a:cxn ang="0">
                  <a:pos x="416710" y="39042"/>
                </a:cxn>
                <a:cxn ang="0">
                  <a:pos x="484955" y="0"/>
                </a:cxn>
                <a:cxn ang="0">
                  <a:pos x="887189" y="0"/>
                </a:cxn>
                <a:cxn ang="0">
                  <a:pos x="1289422" y="0"/>
                </a:cxn>
                <a:cxn ang="0">
                  <a:pos x="1357150" y="39042"/>
                </a:cxn>
                <a:cxn ang="0">
                  <a:pos x="1558784" y="385286"/>
                </a:cxn>
                <a:cxn ang="0">
                  <a:pos x="1759901" y="731529"/>
                </a:cxn>
                <a:cxn ang="0">
                  <a:pos x="1759901" y="809614"/>
                </a:cxn>
              </a:cxnLst>
              <a:rect l="txL" t="txT" r="txR" b="tx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>
              <a:noFill/>
            </a:ln>
          </p:spPr>
          <p:txBody>
            <a:bodyPr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65" dirty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TextBox 93"/>
            <p:cNvSpPr txBox="1"/>
            <p:nvPr/>
          </p:nvSpPr>
          <p:spPr>
            <a:xfrm>
              <a:off x="2609542" y="2779282"/>
              <a:ext cx="1157729" cy="18489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53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考</a:t>
              </a:r>
              <a:endParaRPr lang="en-US" altLang="zh-CN" sz="353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53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公</a:t>
              </a:r>
              <a:endParaRPr lang="zh-CN" altLang="en-US" sz="353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6" name="十字箭头 5"/>
          <p:cNvSpPr/>
          <p:nvPr/>
        </p:nvSpPr>
        <p:spPr>
          <a:xfrm>
            <a:off x="5346321" y="1532172"/>
            <a:ext cx="1365346" cy="1136852"/>
          </a:xfrm>
          <a:prstGeom prst="quad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591" tIns="44795" rIns="89591" bIns="44795" spcCol="0" rtlCol="0"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176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英语四级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--模拟训练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7990" y="414655"/>
            <a:ext cx="521462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/>
              <a:t>自动化专业的刘同学计划参加</a:t>
            </a:r>
            <a:r>
              <a:rPr lang="en-US" altLang="zh-CN" sz="1325"/>
              <a:t>12</a:t>
            </a:r>
            <a:r>
              <a:rPr lang="zh-CN" altLang="en-US" sz="1325"/>
              <a:t>月的英语四级考试，想进行系统复习，考试网可以提供哪些帮助？</a:t>
            </a:r>
            <a:endParaRPr lang="zh-CN" altLang="en-US" sz="1325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2734" b="2734"/>
          <a:stretch>
            <a:fillRect/>
          </a:stretch>
        </p:blipFill>
        <p:spPr>
          <a:xfrm>
            <a:off x="2824480" y="1153160"/>
            <a:ext cx="5748655" cy="3498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7440">
                <a:moveTo>
                  <a:pt x="0" y="0"/>
                </a:moveTo>
                <a:lnTo>
                  <a:pt x="14400" y="0"/>
                </a:lnTo>
                <a:lnTo>
                  <a:pt x="144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8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英语四级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--题型训练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7990" y="414655"/>
            <a:ext cx="521462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/>
              <a:t>自动化专业的刘同学计划参加</a:t>
            </a:r>
            <a:r>
              <a:rPr lang="en-US" altLang="zh-CN" sz="1325"/>
              <a:t>12</a:t>
            </a:r>
            <a:r>
              <a:rPr lang="zh-CN" altLang="en-US" sz="1325"/>
              <a:t>月的英语四级考试，想进行系统复习，考试网可以提供哪些帮助？</a:t>
            </a:r>
            <a:endParaRPr lang="zh-CN" altLang="en-US" sz="1325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3832" b="3832"/>
          <a:stretch>
            <a:fillRect/>
          </a:stretch>
        </p:blipFill>
        <p:spPr>
          <a:xfrm>
            <a:off x="2887260" y="1274719"/>
            <a:ext cx="5810421" cy="3119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6960">
                <a:moveTo>
                  <a:pt x="0" y="0"/>
                </a:moveTo>
                <a:lnTo>
                  <a:pt x="13200" y="0"/>
                </a:lnTo>
                <a:lnTo>
                  <a:pt x="1320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8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94564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1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个性化训练--随机组卷</a:t>
            </a:r>
            <a:endParaRPr lang="zh-CN" altLang="en-US" sz="31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201930" y="2232660"/>
            <a:ext cx="2380615" cy="1288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针对多题型的试卷组卷演练，例如：大学英语四级整卷训练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2870" y="224790"/>
            <a:ext cx="6269990" cy="459041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6845" y="400050"/>
            <a:ext cx="5886450" cy="404812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9870" y="224790"/>
            <a:ext cx="2127250" cy="194564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1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个性化训练--随机组卷</a:t>
            </a:r>
            <a:endParaRPr lang="zh-CN" altLang="en-US" sz="31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201930" y="2232660"/>
            <a:ext cx="2380615" cy="1288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针对多题型的试卷组卷演练，例如：大学英语四级整卷训练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6845" y="1141095"/>
            <a:ext cx="2694305" cy="33070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94564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1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个性化训练--随机组卷</a:t>
            </a:r>
            <a:endParaRPr lang="zh-CN" altLang="en-US" sz="31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201930" y="2232660"/>
            <a:ext cx="2380615" cy="1288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针对多题型的试卷组卷演练，例如：大学英语四级整卷训练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775" y="699135"/>
            <a:ext cx="5683885" cy="4175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94564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1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个性化训练--随机组卷</a:t>
            </a:r>
            <a:endParaRPr lang="zh-CN" altLang="en-US" sz="31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201930" y="2232660"/>
            <a:ext cx="2380615" cy="1288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针对多题型的试卷组卷演练，例如：大学英语四级整卷训练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1975" y="676275"/>
            <a:ext cx="5506720" cy="39878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5209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个性化训练--专项训练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0" y="2389505"/>
            <a:ext cx="2583180" cy="1284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t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针对单个题型的强化训练，例如：大学英语四级听力训练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5905" y="648970"/>
            <a:ext cx="5724525" cy="39719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320040"/>
            <a:ext cx="6195060" cy="440055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229870" y="224790"/>
            <a:ext cx="2127250" cy="25209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个性化训练--专项训练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6"/>
            </p:custDataLst>
          </p:nvPr>
        </p:nvSpPr>
        <p:spPr>
          <a:xfrm>
            <a:off x="0" y="2389505"/>
            <a:ext cx="2583180" cy="1284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t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针对单个题型的强化训练，例如：大学英语四级听力训练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2545" y="694690"/>
            <a:ext cx="2129155" cy="40259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5209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个性化训练--专项训练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0" y="2389505"/>
            <a:ext cx="2583180" cy="1284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t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针对单个题型的强化训练，例如：大学英语四级听力训练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5750" y="518795"/>
            <a:ext cx="6093460" cy="41979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5209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个性化训练--专项训练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0" y="2389505"/>
            <a:ext cx="2583180" cy="1284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t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针对单个题型的强化训练，例如：大学英语四级听力训练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3395" y="810895"/>
            <a:ext cx="5229225" cy="36671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37014" y="228666"/>
            <a:ext cx="7727992" cy="570733"/>
          </a:xfrm>
        </p:spPr>
        <p:txBody>
          <a:bodyPr/>
          <a:p>
            <a:r>
              <a:rPr lang="zh-CN" altLang="en-US"/>
              <a:t>就业</a:t>
            </a:r>
            <a:endParaRPr lang="zh-CN" altLang="en-US"/>
          </a:p>
        </p:txBody>
      </p:sp>
      <p:sp>
        <p:nvSpPr>
          <p:cNvPr id="5" name="标题 1"/>
          <p:cNvSpPr/>
          <p:nvPr/>
        </p:nvSpPr>
        <p:spPr bwMode="auto">
          <a:xfrm>
            <a:off x="316414" y="4412796"/>
            <a:ext cx="8365925" cy="402266"/>
          </a:xfrm>
          <a:prstGeom prst="roundRect">
            <a:avLst>
              <a:gd name="adj" fmla="val 21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70" b="1" dirty="0"/>
              <a:t>预计2024年我国高校毕业生人数约1187万人，</a:t>
            </a:r>
            <a:r>
              <a:rPr lang="zh-CN" altLang="en-US" sz="1470" b="1" dirty="0">
                <a:sym typeface="+mn-ea"/>
              </a:rPr>
              <a:t>比</a:t>
            </a:r>
            <a:r>
              <a:rPr lang="en-US" altLang="zh-CN" sz="1470" b="1" dirty="0">
                <a:sym typeface="+mn-ea"/>
              </a:rPr>
              <a:t>2023</a:t>
            </a:r>
            <a:r>
              <a:rPr lang="zh-CN" altLang="en-US" sz="1470" b="1" dirty="0">
                <a:sym typeface="+mn-ea"/>
              </a:rPr>
              <a:t>年增加</a:t>
            </a:r>
            <a:r>
              <a:rPr lang="en-US" altLang="zh-CN" sz="1470" b="1" dirty="0">
                <a:sym typeface="+mn-ea"/>
              </a:rPr>
              <a:t>29</a:t>
            </a:r>
            <a:r>
              <a:rPr lang="zh-CN" altLang="en-US" sz="1470" b="1" dirty="0">
                <a:sym typeface="+mn-ea"/>
              </a:rPr>
              <a:t>万人，</a:t>
            </a:r>
            <a:r>
              <a:rPr lang="zh-CN" altLang="en-US" sz="1470" b="1" dirty="0"/>
              <a:t>其中本科以上人数为</a:t>
            </a:r>
            <a:r>
              <a:rPr lang="en-US" altLang="zh-CN" sz="1470" b="1" dirty="0"/>
              <a:t>557</a:t>
            </a:r>
            <a:r>
              <a:rPr lang="zh-CN" altLang="en-US" sz="1470" b="1" dirty="0"/>
              <a:t>万人</a:t>
            </a:r>
            <a:endParaRPr lang="zh-CN" altLang="en-US" sz="1470" b="1" dirty="0"/>
          </a:p>
        </p:txBody>
      </p:sp>
      <p:pic>
        <p:nvPicPr>
          <p:cNvPr id="2" name="图片 1" descr="2014-2024高校毕业生人数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2279" y="798933"/>
            <a:ext cx="5393728" cy="34668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4574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--手工组卷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5"/>
            </p:custDataLst>
          </p:nvPr>
        </p:nvSpPr>
        <p:spPr>
          <a:xfrm>
            <a:off x="229870" y="2226945"/>
            <a:ext cx="2127250" cy="1146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自行选择题目进行训练，例如：大学英语四级听力训练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3995" y="926465"/>
            <a:ext cx="5981065" cy="33782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4574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--手工组卷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5"/>
            </p:custDataLst>
          </p:nvPr>
        </p:nvSpPr>
        <p:spPr>
          <a:xfrm>
            <a:off x="229870" y="2226945"/>
            <a:ext cx="2127250" cy="1146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自行选择题目进行训练，例如：大学英语四级听力训练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2720" y="890905"/>
            <a:ext cx="5957570" cy="35718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4574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--手工组卷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5"/>
            </p:custDataLst>
          </p:nvPr>
        </p:nvSpPr>
        <p:spPr>
          <a:xfrm>
            <a:off x="229870" y="2226945"/>
            <a:ext cx="2127250" cy="1146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自行选择题目进行训练，例如：大学英语四级听力训练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7480" y="224790"/>
            <a:ext cx="6116320" cy="45980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245745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个性化训练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--手工组卷</a:t>
            </a:r>
            <a:endParaRPr lang="zh-CN" altLang="en-US" sz="30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5"/>
            </p:custDataLst>
          </p:nvPr>
        </p:nvSpPr>
        <p:spPr>
          <a:xfrm>
            <a:off x="229870" y="2226945"/>
            <a:ext cx="2127250" cy="1146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自行选择题目进行训练，例如：大学英语四级听力训练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8760" y="539750"/>
            <a:ext cx="5855335" cy="39598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答题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824515" y="939891"/>
            <a:ext cx="5922062" cy="316050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2922101" y="756455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825091" y="80194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8497404" y="3974516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8400394" y="402000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85" b="85"/>
          <a:stretch>
            <a:fillRect/>
          </a:stretch>
        </p:blipFill>
        <p:spPr>
          <a:xfrm>
            <a:off x="3013775" y="1095252"/>
            <a:ext cx="5543540" cy="284977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7440">
                <a:moveTo>
                  <a:pt x="0" y="0"/>
                </a:moveTo>
                <a:lnTo>
                  <a:pt x="15360" y="0"/>
                </a:lnTo>
                <a:lnTo>
                  <a:pt x="153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答案和解析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2824297" y="1001252"/>
            <a:ext cx="5936393" cy="41044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6666" tIns="18666" rIns="46666" bIns="1866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Calibri" panose="020F0502020204030204" charset="0"/>
                <a:ea typeface="宋体" panose="02010600030101010101" pitchFamily="2" charset="-122"/>
                <a:cs typeface="微软雅黑" panose="020B0503020204020204" pitchFamily="34" charset="-122"/>
                <a:sym typeface="FZHei-B01S" panose="02010601030101010101" pitchFamily="2" charset="-122"/>
              </a:rPr>
              <a:t>交卷完成后，即可查看成绩和试卷解析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Calibri" panose="020F0502020204030204" charset="0"/>
              <a:ea typeface="宋体" panose="02010600030101010101" pitchFamily="2" charset="-122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17847" b="17847"/>
          <a:stretch>
            <a:fillRect/>
          </a:stretch>
        </p:blipFill>
        <p:spPr>
          <a:xfrm>
            <a:off x="2824296" y="1575885"/>
            <a:ext cx="5936393" cy="246271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成绩单——随时检验学习成绩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4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10708" r="10708"/>
          <a:stretch>
            <a:fillRect/>
          </a:stretch>
        </p:blipFill>
        <p:spPr>
          <a:xfrm>
            <a:off x="3925859" y="1083557"/>
            <a:ext cx="3733220" cy="285827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280">
                <a:moveTo>
                  <a:pt x="0" y="0"/>
                </a:moveTo>
                <a:lnTo>
                  <a:pt x="4800" y="0"/>
                </a:lnTo>
                <a:lnTo>
                  <a:pt x="480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8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270" y="1020445"/>
            <a:ext cx="5741670" cy="299910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个人中心——个人信息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2824515" y="939891"/>
            <a:ext cx="5922062" cy="316050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2922101" y="756455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2825091" y="80194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8497404" y="3974516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8400394" y="402000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汉仪旗黑-85S" panose="00020600040101010101" pitchFamily="18" charset="-122"/>
                <a:sym typeface="+mn-ea"/>
              </a:rPr>
              <a:t>个人中心——随时记录学习轨迹</a:t>
            </a:r>
            <a:endParaRPr lang="zh-CN" altLang="en-US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汉仪旗黑-85S" panose="00020600040101010101" pitchFamily="18" charset="-122"/>
              <a:sym typeface="+mn-ea"/>
            </a:endParaRPr>
          </a:p>
        </p:txBody>
      </p:sp>
      <p:sp>
        <p:nvSpPr>
          <p:cNvPr id="5" name="任意多边形: 形状 8"/>
          <p:cNvSpPr/>
          <p:nvPr>
            <p:custDataLst>
              <p:tags r:id="rId5"/>
            </p:custDataLst>
          </p:nvPr>
        </p:nvSpPr>
        <p:spPr>
          <a:xfrm>
            <a:off x="2824381" y="646089"/>
            <a:ext cx="5935766" cy="3747587"/>
          </a:xfrm>
          <a:custGeom>
            <a:avLst/>
            <a:gdLst>
              <a:gd name="connsiteX0" fmla="*/ 0 w 32666"/>
              <a:gd name="connsiteY0" fmla="*/ 0 h 37081"/>
              <a:gd name="connsiteX1" fmla="*/ 32667 w 32666"/>
              <a:gd name="connsiteY1" fmla="*/ 18541 h 37081"/>
              <a:gd name="connsiteX2" fmla="*/ 0 w 32666"/>
              <a:gd name="connsiteY2" fmla="*/ 37082 h 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3" h="9125">
                <a:moveTo>
                  <a:pt x="14402" y="334"/>
                </a:moveTo>
                <a:lnTo>
                  <a:pt x="14453" y="363"/>
                </a:lnTo>
                <a:lnTo>
                  <a:pt x="14402" y="392"/>
                </a:lnTo>
                <a:lnTo>
                  <a:pt x="14402" y="334"/>
                </a:lnTo>
                <a:close/>
                <a:moveTo>
                  <a:pt x="14402" y="1019"/>
                </a:moveTo>
                <a:lnTo>
                  <a:pt x="14453" y="1048"/>
                </a:lnTo>
                <a:lnTo>
                  <a:pt x="14402" y="1079"/>
                </a:lnTo>
                <a:lnTo>
                  <a:pt x="14402" y="1019"/>
                </a:lnTo>
                <a:close/>
                <a:moveTo>
                  <a:pt x="14402" y="1706"/>
                </a:moveTo>
                <a:lnTo>
                  <a:pt x="14453" y="1735"/>
                </a:lnTo>
                <a:lnTo>
                  <a:pt x="14402" y="1764"/>
                </a:lnTo>
                <a:lnTo>
                  <a:pt x="14402" y="1706"/>
                </a:lnTo>
                <a:close/>
                <a:moveTo>
                  <a:pt x="14402" y="2391"/>
                </a:moveTo>
                <a:lnTo>
                  <a:pt x="14453" y="2420"/>
                </a:lnTo>
                <a:lnTo>
                  <a:pt x="14402" y="2451"/>
                </a:lnTo>
                <a:lnTo>
                  <a:pt x="14402" y="2391"/>
                </a:lnTo>
                <a:close/>
                <a:moveTo>
                  <a:pt x="14402" y="3078"/>
                </a:moveTo>
                <a:lnTo>
                  <a:pt x="14453" y="3107"/>
                </a:lnTo>
                <a:lnTo>
                  <a:pt x="14402" y="3136"/>
                </a:lnTo>
                <a:lnTo>
                  <a:pt x="14402" y="3078"/>
                </a:lnTo>
                <a:close/>
                <a:moveTo>
                  <a:pt x="14402" y="3764"/>
                </a:moveTo>
                <a:lnTo>
                  <a:pt x="14453" y="3793"/>
                </a:lnTo>
                <a:lnTo>
                  <a:pt x="14402" y="3824"/>
                </a:lnTo>
                <a:lnTo>
                  <a:pt x="14402" y="3764"/>
                </a:lnTo>
                <a:close/>
                <a:moveTo>
                  <a:pt x="14402" y="4450"/>
                </a:moveTo>
                <a:lnTo>
                  <a:pt x="14453" y="4479"/>
                </a:lnTo>
                <a:lnTo>
                  <a:pt x="14402" y="4508"/>
                </a:lnTo>
                <a:lnTo>
                  <a:pt x="14402" y="4450"/>
                </a:lnTo>
                <a:close/>
                <a:moveTo>
                  <a:pt x="14402" y="5136"/>
                </a:moveTo>
                <a:lnTo>
                  <a:pt x="14453" y="5165"/>
                </a:lnTo>
                <a:lnTo>
                  <a:pt x="14402" y="5196"/>
                </a:lnTo>
                <a:lnTo>
                  <a:pt x="14402" y="5136"/>
                </a:lnTo>
                <a:close/>
                <a:moveTo>
                  <a:pt x="14402" y="5823"/>
                </a:moveTo>
                <a:lnTo>
                  <a:pt x="14453" y="5852"/>
                </a:lnTo>
                <a:lnTo>
                  <a:pt x="14402" y="5881"/>
                </a:lnTo>
                <a:lnTo>
                  <a:pt x="14402" y="5823"/>
                </a:lnTo>
                <a:close/>
                <a:moveTo>
                  <a:pt x="14402" y="6508"/>
                </a:moveTo>
                <a:lnTo>
                  <a:pt x="14453" y="6539"/>
                </a:lnTo>
                <a:lnTo>
                  <a:pt x="14402" y="6568"/>
                </a:lnTo>
                <a:lnTo>
                  <a:pt x="14402" y="6508"/>
                </a:lnTo>
                <a:close/>
                <a:moveTo>
                  <a:pt x="14402" y="7195"/>
                </a:moveTo>
                <a:lnTo>
                  <a:pt x="14453" y="7224"/>
                </a:lnTo>
                <a:lnTo>
                  <a:pt x="14402" y="7253"/>
                </a:lnTo>
                <a:lnTo>
                  <a:pt x="14402" y="7195"/>
                </a:lnTo>
                <a:close/>
                <a:moveTo>
                  <a:pt x="14402" y="7881"/>
                </a:moveTo>
                <a:lnTo>
                  <a:pt x="14453" y="7912"/>
                </a:lnTo>
                <a:lnTo>
                  <a:pt x="14402" y="7941"/>
                </a:lnTo>
                <a:lnTo>
                  <a:pt x="14402" y="7881"/>
                </a:lnTo>
                <a:close/>
                <a:moveTo>
                  <a:pt x="14402" y="8567"/>
                </a:moveTo>
                <a:lnTo>
                  <a:pt x="14453" y="8596"/>
                </a:lnTo>
                <a:lnTo>
                  <a:pt x="14402" y="8625"/>
                </a:lnTo>
                <a:lnTo>
                  <a:pt x="14402" y="8567"/>
                </a:lnTo>
                <a:close/>
                <a:moveTo>
                  <a:pt x="13687" y="642"/>
                </a:moveTo>
                <a:lnTo>
                  <a:pt x="13795" y="706"/>
                </a:lnTo>
                <a:lnTo>
                  <a:pt x="13687" y="769"/>
                </a:lnTo>
                <a:lnTo>
                  <a:pt x="13687" y="642"/>
                </a:lnTo>
                <a:close/>
                <a:moveTo>
                  <a:pt x="13687" y="1329"/>
                </a:moveTo>
                <a:lnTo>
                  <a:pt x="13795" y="1392"/>
                </a:lnTo>
                <a:lnTo>
                  <a:pt x="13687" y="1456"/>
                </a:lnTo>
                <a:lnTo>
                  <a:pt x="13687" y="1329"/>
                </a:lnTo>
                <a:close/>
                <a:moveTo>
                  <a:pt x="13687" y="2014"/>
                </a:moveTo>
                <a:lnTo>
                  <a:pt x="13795" y="2078"/>
                </a:lnTo>
                <a:lnTo>
                  <a:pt x="13687" y="2141"/>
                </a:lnTo>
                <a:lnTo>
                  <a:pt x="13687" y="2014"/>
                </a:lnTo>
                <a:close/>
                <a:moveTo>
                  <a:pt x="13687" y="2701"/>
                </a:moveTo>
                <a:lnTo>
                  <a:pt x="13795" y="2764"/>
                </a:lnTo>
                <a:lnTo>
                  <a:pt x="13687" y="2828"/>
                </a:lnTo>
                <a:lnTo>
                  <a:pt x="13687" y="2701"/>
                </a:lnTo>
                <a:close/>
                <a:moveTo>
                  <a:pt x="13687" y="3387"/>
                </a:moveTo>
                <a:lnTo>
                  <a:pt x="13795" y="3451"/>
                </a:lnTo>
                <a:lnTo>
                  <a:pt x="13687" y="3514"/>
                </a:lnTo>
                <a:lnTo>
                  <a:pt x="13687" y="3387"/>
                </a:lnTo>
                <a:close/>
                <a:moveTo>
                  <a:pt x="13687" y="4074"/>
                </a:moveTo>
                <a:lnTo>
                  <a:pt x="13795" y="4137"/>
                </a:lnTo>
                <a:lnTo>
                  <a:pt x="13687" y="4201"/>
                </a:lnTo>
                <a:lnTo>
                  <a:pt x="13687" y="4074"/>
                </a:lnTo>
                <a:close/>
                <a:moveTo>
                  <a:pt x="13687" y="4759"/>
                </a:moveTo>
                <a:lnTo>
                  <a:pt x="13795" y="4823"/>
                </a:lnTo>
                <a:lnTo>
                  <a:pt x="13687" y="4886"/>
                </a:lnTo>
                <a:lnTo>
                  <a:pt x="13687" y="4759"/>
                </a:lnTo>
                <a:close/>
                <a:moveTo>
                  <a:pt x="13687" y="5446"/>
                </a:moveTo>
                <a:lnTo>
                  <a:pt x="13795" y="5509"/>
                </a:lnTo>
                <a:lnTo>
                  <a:pt x="13687" y="5573"/>
                </a:lnTo>
                <a:lnTo>
                  <a:pt x="13687" y="5446"/>
                </a:lnTo>
                <a:close/>
                <a:moveTo>
                  <a:pt x="13687" y="6131"/>
                </a:moveTo>
                <a:lnTo>
                  <a:pt x="13795" y="6195"/>
                </a:lnTo>
                <a:lnTo>
                  <a:pt x="13687" y="6258"/>
                </a:lnTo>
                <a:lnTo>
                  <a:pt x="13687" y="6131"/>
                </a:lnTo>
                <a:close/>
                <a:moveTo>
                  <a:pt x="13687" y="6818"/>
                </a:moveTo>
                <a:lnTo>
                  <a:pt x="13795" y="6881"/>
                </a:lnTo>
                <a:lnTo>
                  <a:pt x="13687" y="6945"/>
                </a:lnTo>
                <a:lnTo>
                  <a:pt x="13687" y="6818"/>
                </a:lnTo>
                <a:close/>
                <a:moveTo>
                  <a:pt x="13687" y="7504"/>
                </a:moveTo>
                <a:lnTo>
                  <a:pt x="13795" y="7568"/>
                </a:lnTo>
                <a:lnTo>
                  <a:pt x="13687" y="7631"/>
                </a:lnTo>
                <a:lnTo>
                  <a:pt x="13687" y="7504"/>
                </a:lnTo>
                <a:close/>
                <a:moveTo>
                  <a:pt x="13687" y="8191"/>
                </a:moveTo>
                <a:lnTo>
                  <a:pt x="13795" y="8254"/>
                </a:lnTo>
                <a:lnTo>
                  <a:pt x="13687" y="8318"/>
                </a:lnTo>
                <a:lnTo>
                  <a:pt x="13687" y="8191"/>
                </a:lnTo>
                <a:close/>
                <a:moveTo>
                  <a:pt x="13687" y="8876"/>
                </a:moveTo>
                <a:lnTo>
                  <a:pt x="13795" y="8940"/>
                </a:lnTo>
                <a:lnTo>
                  <a:pt x="13687" y="9003"/>
                </a:lnTo>
                <a:lnTo>
                  <a:pt x="13687" y="8876"/>
                </a:lnTo>
                <a:close/>
                <a:moveTo>
                  <a:pt x="12971" y="265"/>
                </a:moveTo>
                <a:lnTo>
                  <a:pt x="13139" y="363"/>
                </a:lnTo>
                <a:lnTo>
                  <a:pt x="12971" y="460"/>
                </a:lnTo>
                <a:lnTo>
                  <a:pt x="12971" y="265"/>
                </a:lnTo>
                <a:close/>
                <a:moveTo>
                  <a:pt x="12971" y="952"/>
                </a:moveTo>
                <a:lnTo>
                  <a:pt x="13139" y="1048"/>
                </a:lnTo>
                <a:lnTo>
                  <a:pt x="12971" y="1145"/>
                </a:lnTo>
                <a:lnTo>
                  <a:pt x="12971" y="952"/>
                </a:lnTo>
                <a:close/>
                <a:moveTo>
                  <a:pt x="12971" y="1638"/>
                </a:moveTo>
                <a:lnTo>
                  <a:pt x="13139" y="1736"/>
                </a:lnTo>
                <a:lnTo>
                  <a:pt x="12971" y="1833"/>
                </a:lnTo>
                <a:lnTo>
                  <a:pt x="12971" y="1638"/>
                </a:lnTo>
                <a:close/>
                <a:moveTo>
                  <a:pt x="12971" y="2325"/>
                </a:moveTo>
                <a:lnTo>
                  <a:pt x="13139" y="2421"/>
                </a:lnTo>
                <a:lnTo>
                  <a:pt x="12971" y="2518"/>
                </a:lnTo>
                <a:lnTo>
                  <a:pt x="12971" y="2325"/>
                </a:lnTo>
                <a:close/>
                <a:moveTo>
                  <a:pt x="12971" y="3010"/>
                </a:moveTo>
                <a:lnTo>
                  <a:pt x="13139" y="3108"/>
                </a:lnTo>
                <a:lnTo>
                  <a:pt x="12971" y="3205"/>
                </a:lnTo>
                <a:lnTo>
                  <a:pt x="12971" y="3010"/>
                </a:lnTo>
                <a:close/>
                <a:moveTo>
                  <a:pt x="12971" y="3697"/>
                </a:moveTo>
                <a:lnTo>
                  <a:pt x="13139" y="3793"/>
                </a:lnTo>
                <a:lnTo>
                  <a:pt x="12971" y="3890"/>
                </a:lnTo>
                <a:lnTo>
                  <a:pt x="12971" y="3697"/>
                </a:lnTo>
                <a:close/>
                <a:moveTo>
                  <a:pt x="12971" y="4382"/>
                </a:moveTo>
                <a:lnTo>
                  <a:pt x="13139" y="4480"/>
                </a:lnTo>
                <a:lnTo>
                  <a:pt x="12971" y="4577"/>
                </a:lnTo>
                <a:lnTo>
                  <a:pt x="12971" y="4382"/>
                </a:lnTo>
                <a:close/>
                <a:moveTo>
                  <a:pt x="12971" y="5069"/>
                </a:moveTo>
                <a:lnTo>
                  <a:pt x="13139" y="5165"/>
                </a:lnTo>
                <a:lnTo>
                  <a:pt x="12971" y="5262"/>
                </a:lnTo>
                <a:lnTo>
                  <a:pt x="12971" y="5069"/>
                </a:lnTo>
                <a:close/>
                <a:moveTo>
                  <a:pt x="12971" y="5755"/>
                </a:moveTo>
                <a:lnTo>
                  <a:pt x="13139" y="5853"/>
                </a:lnTo>
                <a:lnTo>
                  <a:pt x="12971" y="5950"/>
                </a:lnTo>
                <a:lnTo>
                  <a:pt x="12971" y="5755"/>
                </a:lnTo>
                <a:close/>
                <a:moveTo>
                  <a:pt x="12971" y="6441"/>
                </a:moveTo>
                <a:lnTo>
                  <a:pt x="13139" y="6538"/>
                </a:lnTo>
                <a:lnTo>
                  <a:pt x="12971" y="6634"/>
                </a:lnTo>
                <a:lnTo>
                  <a:pt x="12971" y="6441"/>
                </a:lnTo>
                <a:close/>
                <a:moveTo>
                  <a:pt x="12971" y="7127"/>
                </a:moveTo>
                <a:lnTo>
                  <a:pt x="13139" y="7225"/>
                </a:lnTo>
                <a:lnTo>
                  <a:pt x="12971" y="7322"/>
                </a:lnTo>
                <a:lnTo>
                  <a:pt x="12971" y="7127"/>
                </a:lnTo>
                <a:close/>
                <a:moveTo>
                  <a:pt x="12971" y="7814"/>
                </a:moveTo>
                <a:lnTo>
                  <a:pt x="13139" y="7911"/>
                </a:lnTo>
                <a:lnTo>
                  <a:pt x="12971" y="8007"/>
                </a:lnTo>
                <a:lnTo>
                  <a:pt x="12971" y="7814"/>
                </a:lnTo>
                <a:close/>
                <a:moveTo>
                  <a:pt x="12971" y="8499"/>
                </a:moveTo>
                <a:lnTo>
                  <a:pt x="13139" y="8597"/>
                </a:lnTo>
                <a:lnTo>
                  <a:pt x="12971" y="8694"/>
                </a:lnTo>
                <a:lnTo>
                  <a:pt x="12971" y="8499"/>
                </a:lnTo>
                <a:close/>
                <a:moveTo>
                  <a:pt x="12257" y="575"/>
                </a:moveTo>
                <a:lnTo>
                  <a:pt x="12482" y="706"/>
                </a:lnTo>
                <a:lnTo>
                  <a:pt x="12257" y="835"/>
                </a:lnTo>
                <a:lnTo>
                  <a:pt x="12257" y="575"/>
                </a:lnTo>
                <a:close/>
                <a:moveTo>
                  <a:pt x="12257" y="1261"/>
                </a:moveTo>
                <a:lnTo>
                  <a:pt x="12482" y="1392"/>
                </a:lnTo>
                <a:lnTo>
                  <a:pt x="12257" y="1522"/>
                </a:lnTo>
                <a:lnTo>
                  <a:pt x="12257" y="1261"/>
                </a:lnTo>
                <a:close/>
                <a:moveTo>
                  <a:pt x="12257" y="1948"/>
                </a:moveTo>
                <a:lnTo>
                  <a:pt x="12482" y="2079"/>
                </a:lnTo>
                <a:lnTo>
                  <a:pt x="12257" y="2209"/>
                </a:lnTo>
                <a:lnTo>
                  <a:pt x="12257" y="1948"/>
                </a:lnTo>
                <a:close/>
                <a:moveTo>
                  <a:pt x="12257" y="2633"/>
                </a:moveTo>
                <a:lnTo>
                  <a:pt x="12482" y="2764"/>
                </a:lnTo>
                <a:lnTo>
                  <a:pt x="12257" y="2894"/>
                </a:lnTo>
                <a:lnTo>
                  <a:pt x="12257" y="2633"/>
                </a:lnTo>
                <a:close/>
                <a:moveTo>
                  <a:pt x="12257" y="3320"/>
                </a:moveTo>
                <a:lnTo>
                  <a:pt x="12482" y="3451"/>
                </a:lnTo>
                <a:lnTo>
                  <a:pt x="12257" y="3581"/>
                </a:lnTo>
                <a:lnTo>
                  <a:pt x="12257" y="3320"/>
                </a:lnTo>
                <a:close/>
                <a:moveTo>
                  <a:pt x="12257" y="4006"/>
                </a:moveTo>
                <a:lnTo>
                  <a:pt x="12482" y="4137"/>
                </a:lnTo>
                <a:lnTo>
                  <a:pt x="12257" y="4267"/>
                </a:lnTo>
                <a:lnTo>
                  <a:pt x="12257" y="4006"/>
                </a:lnTo>
                <a:close/>
                <a:moveTo>
                  <a:pt x="12257" y="4692"/>
                </a:moveTo>
                <a:lnTo>
                  <a:pt x="12482" y="4823"/>
                </a:lnTo>
                <a:lnTo>
                  <a:pt x="12257" y="4953"/>
                </a:lnTo>
                <a:lnTo>
                  <a:pt x="12257" y="4692"/>
                </a:lnTo>
                <a:close/>
                <a:moveTo>
                  <a:pt x="12257" y="5378"/>
                </a:moveTo>
                <a:lnTo>
                  <a:pt x="12482" y="5509"/>
                </a:lnTo>
                <a:lnTo>
                  <a:pt x="12257" y="5639"/>
                </a:lnTo>
                <a:lnTo>
                  <a:pt x="12257" y="5378"/>
                </a:lnTo>
                <a:close/>
                <a:moveTo>
                  <a:pt x="12257" y="6065"/>
                </a:moveTo>
                <a:lnTo>
                  <a:pt x="12482" y="6196"/>
                </a:lnTo>
                <a:lnTo>
                  <a:pt x="12257" y="6326"/>
                </a:lnTo>
                <a:lnTo>
                  <a:pt x="12257" y="6065"/>
                </a:lnTo>
                <a:close/>
                <a:moveTo>
                  <a:pt x="12257" y="6750"/>
                </a:moveTo>
                <a:lnTo>
                  <a:pt x="12482" y="6881"/>
                </a:lnTo>
                <a:lnTo>
                  <a:pt x="12257" y="7011"/>
                </a:lnTo>
                <a:lnTo>
                  <a:pt x="12257" y="6750"/>
                </a:lnTo>
                <a:close/>
                <a:moveTo>
                  <a:pt x="12257" y="7437"/>
                </a:moveTo>
                <a:lnTo>
                  <a:pt x="12482" y="7568"/>
                </a:lnTo>
                <a:lnTo>
                  <a:pt x="12257" y="7698"/>
                </a:lnTo>
                <a:lnTo>
                  <a:pt x="12257" y="7437"/>
                </a:lnTo>
                <a:close/>
                <a:moveTo>
                  <a:pt x="12257" y="8124"/>
                </a:moveTo>
                <a:lnTo>
                  <a:pt x="12482" y="8253"/>
                </a:lnTo>
                <a:lnTo>
                  <a:pt x="12257" y="8384"/>
                </a:lnTo>
                <a:lnTo>
                  <a:pt x="12257" y="8124"/>
                </a:lnTo>
                <a:close/>
                <a:moveTo>
                  <a:pt x="12257" y="8809"/>
                </a:moveTo>
                <a:lnTo>
                  <a:pt x="12482" y="8940"/>
                </a:lnTo>
                <a:lnTo>
                  <a:pt x="12257" y="9070"/>
                </a:lnTo>
                <a:lnTo>
                  <a:pt x="12257" y="8809"/>
                </a:lnTo>
                <a:close/>
                <a:moveTo>
                  <a:pt x="11542" y="200"/>
                </a:moveTo>
                <a:lnTo>
                  <a:pt x="11824" y="363"/>
                </a:lnTo>
                <a:lnTo>
                  <a:pt x="11542" y="525"/>
                </a:lnTo>
                <a:lnTo>
                  <a:pt x="11542" y="200"/>
                </a:lnTo>
                <a:close/>
                <a:moveTo>
                  <a:pt x="11542" y="886"/>
                </a:moveTo>
                <a:lnTo>
                  <a:pt x="11824" y="1049"/>
                </a:lnTo>
                <a:lnTo>
                  <a:pt x="11542" y="1213"/>
                </a:lnTo>
                <a:lnTo>
                  <a:pt x="11542" y="886"/>
                </a:lnTo>
                <a:close/>
                <a:moveTo>
                  <a:pt x="11542" y="1572"/>
                </a:moveTo>
                <a:lnTo>
                  <a:pt x="11824" y="1735"/>
                </a:lnTo>
                <a:lnTo>
                  <a:pt x="11542" y="1897"/>
                </a:lnTo>
                <a:lnTo>
                  <a:pt x="11542" y="1572"/>
                </a:lnTo>
                <a:close/>
                <a:moveTo>
                  <a:pt x="11542" y="2258"/>
                </a:moveTo>
                <a:lnTo>
                  <a:pt x="11824" y="2421"/>
                </a:lnTo>
                <a:lnTo>
                  <a:pt x="11542" y="2585"/>
                </a:lnTo>
                <a:lnTo>
                  <a:pt x="11542" y="2258"/>
                </a:lnTo>
                <a:close/>
                <a:moveTo>
                  <a:pt x="11542" y="2945"/>
                </a:moveTo>
                <a:lnTo>
                  <a:pt x="11824" y="3108"/>
                </a:lnTo>
                <a:lnTo>
                  <a:pt x="11542" y="3270"/>
                </a:lnTo>
                <a:lnTo>
                  <a:pt x="11542" y="2945"/>
                </a:lnTo>
                <a:close/>
                <a:moveTo>
                  <a:pt x="11542" y="3630"/>
                </a:moveTo>
                <a:lnTo>
                  <a:pt x="11824" y="3793"/>
                </a:lnTo>
                <a:lnTo>
                  <a:pt x="11542" y="3957"/>
                </a:lnTo>
                <a:lnTo>
                  <a:pt x="11542" y="3630"/>
                </a:lnTo>
                <a:close/>
                <a:moveTo>
                  <a:pt x="11542" y="4317"/>
                </a:moveTo>
                <a:lnTo>
                  <a:pt x="11824" y="4479"/>
                </a:lnTo>
                <a:lnTo>
                  <a:pt x="11542" y="4642"/>
                </a:lnTo>
                <a:lnTo>
                  <a:pt x="11542" y="4317"/>
                </a:lnTo>
                <a:close/>
                <a:moveTo>
                  <a:pt x="11542" y="5002"/>
                </a:moveTo>
                <a:lnTo>
                  <a:pt x="11824" y="5165"/>
                </a:lnTo>
                <a:lnTo>
                  <a:pt x="11542" y="5329"/>
                </a:lnTo>
                <a:lnTo>
                  <a:pt x="11542" y="5002"/>
                </a:lnTo>
                <a:close/>
                <a:moveTo>
                  <a:pt x="11542" y="5689"/>
                </a:moveTo>
                <a:lnTo>
                  <a:pt x="11824" y="5852"/>
                </a:lnTo>
                <a:lnTo>
                  <a:pt x="11542" y="6014"/>
                </a:lnTo>
                <a:lnTo>
                  <a:pt x="11542" y="5689"/>
                </a:lnTo>
                <a:close/>
                <a:moveTo>
                  <a:pt x="11542" y="6375"/>
                </a:moveTo>
                <a:lnTo>
                  <a:pt x="11824" y="6539"/>
                </a:lnTo>
                <a:lnTo>
                  <a:pt x="11542" y="6702"/>
                </a:lnTo>
                <a:lnTo>
                  <a:pt x="11542" y="6375"/>
                </a:lnTo>
                <a:close/>
                <a:moveTo>
                  <a:pt x="11542" y="7062"/>
                </a:moveTo>
                <a:lnTo>
                  <a:pt x="11824" y="7224"/>
                </a:lnTo>
                <a:lnTo>
                  <a:pt x="11542" y="7387"/>
                </a:lnTo>
                <a:lnTo>
                  <a:pt x="11542" y="7062"/>
                </a:lnTo>
                <a:close/>
                <a:moveTo>
                  <a:pt x="11542" y="7748"/>
                </a:moveTo>
                <a:lnTo>
                  <a:pt x="11824" y="7911"/>
                </a:lnTo>
                <a:lnTo>
                  <a:pt x="11542" y="8073"/>
                </a:lnTo>
                <a:lnTo>
                  <a:pt x="11542" y="7748"/>
                </a:lnTo>
                <a:close/>
                <a:moveTo>
                  <a:pt x="11542" y="8434"/>
                </a:moveTo>
                <a:lnTo>
                  <a:pt x="11824" y="8597"/>
                </a:lnTo>
                <a:lnTo>
                  <a:pt x="11542" y="8759"/>
                </a:lnTo>
                <a:lnTo>
                  <a:pt x="11542" y="8434"/>
                </a:lnTo>
                <a:close/>
                <a:moveTo>
                  <a:pt x="10827" y="509"/>
                </a:moveTo>
                <a:lnTo>
                  <a:pt x="11166" y="706"/>
                </a:lnTo>
                <a:lnTo>
                  <a:pt x="10827" y="902"/>
                </a:lnTo>
                <a:lnTo>
                  <a:pt x="10827" y="509"/>
                </a:lnTo>
                <a:close/>
                <a:moveTo>
                  <a:pt x="10827" y="1196"/>
                </a:moveTo>
                <a:lnTo>
                  <a:pt x="11166" y="1392"/>
                </a:lnTo>
                <a:lnTo>
                  <a:pt x="10827" y="1588"/>
                </a:lnTo>
                <a:lnTo>
                  <a:pt x="10827" y="1196"/>
                </a:lnTo>
                <a:close/>
                <a:moveTo>
                  <a:pt x="10827" y="1881"/>
                </a:moveTo>
                <a:lnTo>
                  <a:pt x="11166" y="2078"/>
                </a:lnTo>
                <a:lnTo>
                  <a:pt x="10827" y="2274"/>
                </a:lnTo>
                <a:lnTo>
                  <a:pt x="10827" y="1881"/>
                </a:lnTo>
                <a:close/>
                <a:moveTo>
                  <a:pt x="10827" y="2568"/>
                </a:moveTo>
                <a:lnTo>
                  <a:pt x="11166" y="2764"/>
                </a:lnTo>
                <a:lnTo>
                  <a:pt x="10827" y="2960"/>
                </a:lnTo>
                <a:lnTo>
                  <a:pt x="10827" y="2568"/>
                </a:lnTo>
                <a:close/>
                <a:moveTo>
                  <a:pt x="10827" y="3253"/>
                </a:moveTo>
                <a:lnTo>
                  <a:pt x="11166" y="3450"/>
                </a:lnTo>
                <a:lnTo>
                  <a:pt x="10827" y="3646"/>
                </a:lnTo>
                <a:lnTo>
                  <a:pt x="10827" y="3253"/>
                </a:lnTo>
                <a:close/>
                <a:moveTo>
                  <a:pt x="10827" y="3940"/>
                </a:moveTo>
                <a:lnTo>
                  <a:pt x="11166" y="4136"/>
                </a:lnTo>
                <a:lnTo>
                  <a:pt x="10827" y="4333"/>
                </a:lnTo>
                <a:lnTo>
                  <a:pt x="10827" y="3940"/>
                </a:lnTo>
                <a:close/>
                <a:moveTo>
                  <a:pt x="10827" y="4627"/>
                </a:moveTo>
                <a:lnTo>
                  <a:pt x="11166" y="4823"/>
                </a:lnTo>
                <a:lnTo>
                  <a:pt x="10827" y="5019"/>
                </a:lnTo>
                <a:lnTo>
                  <a:pt x="10827" y="4627"/>
                </a:lnTo>
                <a:close/>
                <a:moveTo>
                  <a:pt x="10827" y="5312"/>
                </a:moveTo>
                <a:lnTo>
                  <a:pt x="11166" y="5508"/>
                </a:lnTo>
                <a:lnTo>
                  <a:pt x="10827" y="5705"/>
                </a:lnTo>
                <a:lnTo>
                  <a:pt x="10827" y="5312"/>
                </a:lnTo>
                <a:close/>
                <a:moveTo>
                  <a:pt x="10827" y="5999"/>
                </a:moveTo>
                <a:lnTo>
                  <a:pt x="11166" y="6195"/>
                </a:lnTo>
                <a:lnTo>
                  <a:pt x="10827" y="6391"/>
                </a:lnTo>
                <a:lnTo>
                  <a:pt x="10827" y="5999"/>
                </a:lnTo>
                <a:close/>
                <a:moveTo>
                  <a:pt x="10827" y="6685"/>
                </a:moveTo>
                <a:lnTo>
                  <a:pt x="11166" y="6881"/>
                </a:lnTo>
                <a:lnTo>
                  <a:pt x="10827" y="7078"/>
                </a:lnTo>
                <a:lnTo>
                  <a:pt x="10827" y="6685"/>
                </a:lnTo>
                <a:close/>
                <a:moveTo>
                  <a:pt x="10827" y="7372"/>
                </a:moveTo>
                <a:lnTo>
                  <a:pt x="11166" y="7568"/>
                </a:lnTo>
                <a:lnTo>
                  <a:pt x="10827" y="7764"/>
                </a:lnTo>
                <a:lnTo>
                  <a:pt x="10827" y="7372"/>
                </a:lnTo>
                <a:close/>
                <a:moveTo>
                  <a:pt x="10827" y="8057"/>
                </a:moveTo>
                <a:lnTo>
                  <a:pt x="11166" y="8253"/>
                </a:lnTo>
                <a:lnTo>
                  <a:pt x="10827" y="8450"/>
                </a:lnTo>
                <a:lnTo>
                  <a:pt x="10827" y="8057"/>
                </a:lnTo>
                <a:close/>
                <a:moveTo>
                  <a:pt x="10827" y="8744"/>
                </a:moveTo>
                <a:lnTo>
                  <a:pt x="11166" y="8940"/>
                </a:lnTo>
                <a:lnTo>
                  <a:pt x="10846" y="9125"/>
                </a:lnTo>
                <a:lnTo>
                  <a:pt x="10827" y="9125"/>
                </a:lnTo>
                <a:lnTo>
                  <a:pt x="10827" y="8744"/>
                </a:lnTo>
                <a:close/>
                <a:moveTo>
                  <a:pt x="10111" y="132"/>
                </a:moveTo>
                <a:lnTo>
                  <a:pt x="10510" y="363"/>
                </a:lnTo>
                <a:lnTo>
                  <a:pt x="10111" y="592"/>
                </a:lnTo>
                <a:lnTo>
                  <a:pt x="10111" y="132"/>
                </a:lnTo>
                <a:close/>
                <a:moveTo>
                  <a:pt x="10111" y="819"/>
                </a:moveTo>
                <a:lnTo>
                  <a:pt x="10510" y="1048"/>
                </a:lnTo>
                <a:lnTo>
                  <a:pt x="10111" y="1279"/>
                </a:lnTo>
                <a:lnTo>
                  <a:pt x="10111" y="819"/>
                </a:lnTo>
                <a:close/>
                <a:moveTo>
                  <a:pt x="10111" y="1504"/>
                </a:moveTo>
                <a:lnTo>
                  <a:pt x="10510" y="1735"/>
                </a:lnTo>
                <a:lnTo>
                  <a:pt x="10111" y="1964"/>
                </a:lnTo>
                <a:lnTo>
                  <a:pt x="10111" y="1504"/>
                </a:lnTo>
                <a:close/>
                <a:moveTo>
                  <a:pt x="10111" y="2191"/>
                </a:moveTo>
                <a:lnTo>
                  <a:pt x="10510" y="2420"/>
                </a:lnTo>
                <a:lnTo>
                  <a:pt x="10111" y="2651"/>
                </a:lnTo>
                <a:lnTo>
                  <a:pt x="10111" y="2191"/>
                </a:lnTo>
                <a:close/>
                <a:moveTo>
                  <a:pt x="10111" y="2878"/>
                </a:moveTo>
                <a:lnTo>
                  <a:pt x="10510" y="3108"/>
                </a:lnTo>
                <a:lnTo>
                  <a:pt x="10111" y="3337"/>
                </a:lnTo>
                <a:lnTo>
                  <a:pt x="10111" y="2878"/>
                </a:lnTo>
                <a:close/>
                <a:moveTo>
                  <a:pt x="10111" y="3563"/>
                </a:moveTo>
                <a:lnTo>
                  <a:pt x="10510" y="3792"/>
                </a:lnTo>
                <a:lnTo>
                  <a:pt x="10111" y="4023"/>
                </a:lnTo>
                <a:lnTo>
                  <a:pt x="10111" y="3563"/>
                </a:lnTo>
                <a:close/>
                <a:moveTo>
                  <a:pt x="10111" y="4250"/>
                </a:moveTo>
                <a:lnTo>
                  <a:pt x="10510" y="4479"/>
                </a:lnTo>
                <a:lnTo>
                  <a:pt x="10111" y="4710"/>
                </a:lnTo>
                <a:lnTo>
                  <a:pt x="10111" y="4250"/>
                </a:lnTo>
                <a:close/>
                <a:moveTo>
                  <a:pt x="10111" y="4936"/>
                </a:moveTo>
                <a:lnTo>
                  <a:pt x="10510" y="5165"/>
                </a:lnTo>
                <a:lnTo>
                  <a:pt x="10111" y="5396"/>
                </a:lnTo>
                <a:lnTo>
                  <a:pt x="10111" y="4936"/>
                </a:lnTo>
                <a:close/>
                <a:moveTo>
                  <a:pt x="10111" y="5623"/>
                </a:moveTo>
                <a:lnTo>
                  <a:pt x="10510" y="5852"/>
                </a:lnTo>
                <a:lnTo>
                  <a:pt x="10111" y="6083"/>
                </a:lnTo>
                <a:lnTo>
                  <a:pt x="10111" y="5623"/>
                </a:lnTo>
                <a:close/>
                <a:moveTo>
                  <a:pt x="10111" y="6308"/>
                </a:moveTo>
                <a:lnTo>
                  <a:pt x="10510" y="6539"/>
                </a:lnTo>
                <a:lnTo>
                  <a:pt x="10111" y="6768"/>
                </a:lnTo>
                <a:lnTo>
                  <a:pt x="10111" y="6308"/>
                </a:lnTo>
                <a:close/>
                <a:moveTo>
                  <a:pt x="10111" y="6995"/>
                </a:moveTo>
                <a:lnTo>
                  <a:pt x="10510" y="7224"/>
                </a:lnTo>
                <a:lnTo>
                  <a:pt x="10111" y="7455"/>
                </a:lnTo>
                <a:lnTo>
                  <a:pt x="10111" y="6995"/>
                </a:lnTo>
                <a:close/>
                <a:moveTo>
                  <a:pt x="10111" y="7680"/>
                </a:moveTo>
                <a:lnTo>
                  <a:pt x="10510" y="7911"/>
                </a:lnTo>
                <a:lnTo>
                  <a:pt x="10111" y="8140"/>
                </a:lnTo>
                <a:lnTo>
                  <a:pt x="10111" y="7680"/>
                </a:lnTo>
                <a:close/>
                <a:moveTo>
                  <a:pt x="10111" y="8367"/>
                </a:moveTo>
                <a:lnTo>
                  <a:pt x="10510" y="8596"/>
                </a:lnTo>
                <a:lnTo>
                  <a:pt x="10111" y="8827"/>
                </a:lnTo>
                <a:lnTo>
                  <a:pt x="10111" y="8367"/>
                </a:lnTo>
                <a:close/>
                <a:moveTo>
                  <a:pt x="9397" y="442"/>
                </a:moveTo>
                <a:lnTo>
                  <a:pt x="9853" y="706"/>
                </a:lnTo>
                <a:lnTo>
                  <a:pt x="9397" y="969"/>
                </a:lnTo>
                <a:lnTo>
                  <a:pt x="9397" y="442"/>
                </a:lnTo>
                <a:close/>
                <a:moveTo>
                  <a:pt x="9397" y="1127"/>
                </a:moveTo>
                <a:lnTo>
                  <a:pt x="9853" y="1391"/>
                </a:lnTo>
                <a:lnTo>
                  <a:pt x="9397" y="1655"/>
                </a:lnTo>
                <a:lnTo>
                  <a:pt x="9397" y="1127"/>
                </a:lnTo>
                <a:close/>
                <a:moveTo>
                  <a:pt x="9397" y="1814"/>
                </a:moveTo>
                <a:lnTo>
                  <a:pt x="9853" y="2078"/>
                </a:lnTo>
                <a:lnTo>
                  <a:pt x="9397" y="2341"/>
                </a:lnTo>
                <a:lnTo>
                  <a:pt x="9397" y="1814"/>
                </a:lnTo>
                <a:close/>
                <a:moveTo>
                  <a:pt x="9397" y="2501"/>
                </a:moveTo>
                <a:lnTo>
                  <a:pt x="9853" y="2764"/>
                </a:lnTo>
                <a:lnTo>
                  <a:pt x="9397" y="3028"/>
                </a:lnTo>
                <a:lnTo>
                  <a:pt x="9397" y="2501"/>
                </a:lnTo>
                <a:close/>
                <a:moveTo>
                  <a:pt x="9397" y="3187"/>
                </a:moveTo>
                <a:lnTo>
                  <a:pt x="9853" y="3451"/>
                </a:lnTo>
                <a:lnTo>
                  <a:pt x="9397" y="3714"/>
                </a:lnTo>
                <a:lnTo>
                  <a:pt x="9397" y="3187"/>
                </a:lnTo>
                <a:close/>
                <a:moveTo>
                  <a:pt x="9397" y="3873"/>
                </a:moveTo>
                <a:lnTo>
                  <a:pt x="9853" y="4136"/>
                </a:lnTo>
                <a:lnTo>
                  <a:pt x="9397" y="4400"/>
                </a:lnTo>
                <a:lnTo>
                  <a:pt x="9397" y="3873"/>
                </a:lnTo>
                <a:close/>
                <a:moveTo>
                  <a:pt x="9397" y="4559"/>
                </a:moveTo>
                <a:lnTo>
                  <a:pt x="9853" y="4823"/>
                </a:lnTo>
                <a:lnTo>
                  <a:pt x="9397" y="5086"/>
                </a:lnTo>
                <a:lnTo>
                  <a:pt x="9397" y="4559"/>
                </a:lnTo>
                <a:close/>
                <a:moveTo>
                  <a:pt x="9397" y="5246"/>
                </a:moveTo>
                <a:lnTo>
                  <a:pt x="9853" y="5509"/>
                </a:lnTo>
                <a:lnTo>
                  <a:pt x="9397" y="5773"/>
                </a:lnTo>
                <a:lnTo>
                  <a:pt x="9397" y="5246"/>
                </a:lnTo>
                <a:close/>
                <a:moveTo>
                  <a:pt x="9397" y="5931"/>
                </a:moveTo>
                <a:lnTo>
                  <a:pt x="9853" y="6195"/>
                </a:lnTo>
                <a:lnTo>
                  <a:pt x="9397" y="6458"/>
                </a:lnTo>
                <a:lnTo>
                  <a:pt x="9397" y="5931"/>
                </a:lnTo>
                <a:close/>
                <a:moveTo>
                  <a:pt x="9397" y="6618"/>
                </a:moveTo>
                <a:lnTo>
                  <a:pt x="9853" y="6881"/>
                </a:lnTo>
                <a:lnTo>
                  <a:pt x="9397" y="7145"/>
                </a:lnTo>
                <a:lnTo>
                  <a:pt x="9397" y="6618"/>
                </a:lnTo>
                <a:close/>
                <a:moveTo>
                  <a:pt x="9397" y="7304"/>
                </a:moveTo>
                <a:lnTo>
                  <a:pt x="9853" y="7568"/>
                </a:lnTo>
                <a:lnTo>
                  <a:pt x="9397" y="7831"/>
                </a:lnTo>
                <a:lnTo>
                  <a:pt x="9397" y="7304"/>
                </a:lnTo>
                <a:close/>
                <a:moveTo>
                  <a:pt x="9397" y="7990"/>
                </a:moveTo>
                <a:lnTo>
                  <a:pt x="9853" y="8253"/>
                </a:lnTo>
                <a:lnTo>
                  <a:pt x="9397" y="8517"/>
                </a:lnTo>
                <a:lnTo>
                  <a:pt x="9397" y="7990"/>
                </a:lnTo>
                <a:close/>
                <a:moveTo>
                  <a:pt x="9397" y="8676"/>
                </a:moveTo>
                <a:lnTo>
                  <a:pt x="9853" y="8940"/>
                </a:lnTo>
                <a:lnTo>
                  <a:pt x="9532" y="9125"/>
                </a:lnTo>
                <a:lnTo>
                  <a:pt x="9397" y="9125"/>
                </a:lnTo>
                <a:lnTo>
                  <a:pt x="9397" y="8676"/>
                </a:lnTo>
                <a:close/>
                <a:moveTo>
                  <a:pt x="8681" y="65"/>
                </a:moveTo>
                <a:lnTo>
                  <a:pt x="9197" y="363"/>
                </a:lnTo>
                <a:lnTo>
                  <a:pt x="8681" y="660"/>
                </a:lnTo>
                <a:lnTo>
                  <a:pt x="8681" y="65"/>
                </a:lnTo>
                <a:close/>
                <a:moveTo>
                  <a:pt x="8681" y="751"/>
                </a:moveTo>
                <a:lnTo>
                  <a:pt x="9197" y="1049"/>
                </a:lnTo>
                <a:lnTo>
                  <a:pt x="8681" y="1346"/>
                </a:lnTo>
                <a:lnTo>
                  <a:pt x="8681" y="751"/>
                </a:lnTo>
                <a:close/>
                <a:moveTo>
                  <a:pt x="8681" y="1437"/>
                </a:moveTo>
                <a:lnTo>
                  <a:pt x="9197" y="1735"/>
                </a:lnTo>
                <a:lnTo>
                  <a:pt x="8681" y="2032"/>
                </a:lnTo>
                <a:lnTo>
                  <a:pt x="8681" y="1437"/>
                </a:lnTo>
                <a:close/>
                <a:moveTo>
                  <a:pt x="8681" y="2124"/>
                </a:moveTo>
                <a:lnTo>
                  <a:pt x="9197" y="2420"/>
                </a:lnTo>
                <a:lnTo>
                  <a:pt x="8681" y="2718"/>
                </a:lnTo>
                <a:lnTo>
                  <a:pt x="8681" y="2124"/>
                </a:lnTo>
                <a:close/>
                <a:moveTo>
                  <a:pt x="8681" y="2810"/>
                </a:moveTo>
                <a:lnTo>
                  <a:pt x="9197" y="3108"/>
                </a:lnTo>
                <a:lnTo>
                  <a:pt x="8681" y="3405"/>
                </a:lnTo>
                <a:lnTo>
                  <a:pt x="8681" y="2810"/>
                </a:lnTo>
                <a:close/>
                <a:moveTo>
                  <a:pt x="8681" y="3497"/>
                </a:moveTo>
                <a:lnTo>
                  <a:pt x="9197" y="3793"/>
                </a:lnTo>
                <a:lnTo>
                  <a:pt x="8681" y="4091"/>
                </a:lnTo>
                <a:lnTo>
                  <a:pt x="8681" y="3497"/>
                </a:lnTo>
                <a:close/>
                <a:moveTo>
                  <a:pt x="8681" y="4182"/>
                </a:moveTo>
                <a:lnTo>
                  <a:pt x="9197" y="4480"/>
                </a:lnTo>
                <a:lnTo>
                  <a:pt x="8681" y="4777"/>
                </a:lnTo>
                <a:lnTo>
                  <a:pt x="8681" y="4182"/>
                </a:lnTo>
                <a:close/>
                <a:moveTo>
                  <a:pt x="8681" y="4869"/>
                </a:moveTo>
                <a:lnTo>
                  <a:pt x="9197" y="5165"/>
                </a:lnTo>
                <a:lnTo>
                  <a:pt x="8681" y="5463"/>
                </a:lnTo>
                <a:lnTo>
                  <a:pt x="8681" y="4869"/>
                </a:lnTo>
                <a:close/>
                <a:moveTo>
                  <a:pt x="8681" y="5554"/>
                </a:moveTo>
                <a:lnTo>
                  <a:pt x="9197" y="5852"/>
                </a:lnTo>
                <a:lnTo>
                  <a:pt x="8681" y="6149"/>
                </a:lnTo>
                <a:lnTo>
                  <a:pt x="8681" y="5554"/>
                </a:lnTo>
                <a:close/>
                <a:moveTo>
                  <a:pt x="8681" y="6241"/>
                </a:moveTo>
                <a:lnTo>
                  <a:pt x="9197" y="6539"/>
                </a:lnTo>
                <a:lnTo>
                  <a:pt x="8681" y="6835"/>
                </a:lnTo>
                <a:lnTo>
                  <a:pt x="8681" y="6241"/>
                </a:lnTo>
                <a:close/>
                <a:moveTo>
                  <a:pt x="8681" y="6927"/>
                </a:moveTo>
                <a:lnTo>
                  <a:pt x="9197" y="7225"/>
                </a:lnTo>
                <a:lnTo>
                  <a:pt x="8681" y="7522"/>
                </a:lnTo>
                <a:lnTo>
                  <a:pt x="8681" y="6927"/>
                </a:lnTo>
                <a:close/>
                <a:moveTo>
                  <a:pt x="8681" y="7614"/>
                </a:moveTo>
                <a:lnTo>
                  <a:pt x="9197" y="7912"/>
                </a:lnTo>
                <a:lnTo>
                  <a:pt x="8681" y="8208"/>
                </a:lnTo>
                <a:lnTo>
                  <a:pt x="8681" y="7614"/>
                </a:lnTo>
                <a:close/>
                <a:moveTo>
                  <a:pt x="8681" y="8299"/>
                </a:moveTo>
                <a:lnTo>
                  <a:pt x="9197" y="8597"/>
                </a:lnTo>
                <a:lnTo>
                  <a:pt x="8681" y="8894"/>
                </a:lnTo>
                <a:lnTo>
                  <a:pt x="8681" y="8299"/>
                </a:lnTo>
                <a:close/>
                <a:moveTo>
                  <a:pt x="8681" y="8986"/>
                </a:moveTo>
                <a:lnTo>
                  <a:pt x="8923" y="9125"/>
                </a:lnTo>
                <a:lnTo>
                  <a:pt x="8681" y="9125"/>
                </a:lnTo>
                <a:lnTo>
                  <a:pt x="8681" y="8986"/>
                </a:lnTo>
                <a:close/>
                <a:moveTo>
                  <a:pt x="7992" y="406"/>
                </a:moveTo>
                <a:lnTo>
                  <a:pt x="8512" y="706"/>
                </a:lnTo>
                <a:lnTo>
                  <a:pt x="7992" y="1005"/>
                </a:lnTo>
                <a:lnTo>
                  <a:pt x="7992" y="406"/>
                </a:lnTo>
                <a:close/>
                <a:moveTo>
                  <a:pt x="7992" y="1091"/>
                </a:moveTo>
                <a:lnTo>
                  <a:pt x="8512" y="1392"/>
                </a:lnTo>
                <a:lnTo>
                  <a:pt x="7992" y="1692"/>
                </a:lnTo>
                <a:lnTo>
                  <a:pt x="7992" y="1091"/>
                </a:lnTo>
                <a:close/>
                <a:moveTo>
                  <a:pt x="7992" y="1778"/>
                </a:moveTo>
                <a:lnTo>
                  <a:pt x="8512" y="2078"/>
                </a:lnTo>
                <a:lnTo>
                  <a:pt x="7992" y="2377"/>
                </a:lnTo>
                <a:lnTo>
                  <a:pt x="7992" y="1778"/>
                </a:lnTo>
                <a:close/>
                <a:moveTo>
                  <a:pt x="7992" y="2464"/>
                </a:moveTo>
                <a:lnTo>
                  <a:pt x="8512" y="2765"/>
                </a:lnTo>
                <a:lnTo>
                  <a:pt x="7992" y="3065"/>
                </a:lnTo>
                <a:lnTo>
                  <a:pt x="7992" y="2464"/>
                </a:lnTo>
                <a:close/>
                <a:moveTo>
                  <a:pt x="7992" y="3150"/>
                </a:moveTo>
                <a:lnTo>
                  <a:pt x="8512" y="3451"/>
                </a:lnTo>
                <a:lnTo>
                  <a:pt x="7992" y="3751"/>
                </a:lnTo>
                <a:lnTo>
                  <a:pt x="7992" y="3150"/>
                </a:lnTo>
                <a:close/>
                <a:moveTo>
                  <a:pt x="7992" y="3836"/>
                </a:moveTo>
                <a:lnTo>
                  <a:pt x="8512" y="4137"/>
                </a:lnTo>
                <a:lnTo>
                  <a:pt x="7992" y="4437"/>
                </a:lnTo>
                <a:lnTo>
                  <a:pt x="7992" y="3836"/>
                </a:lnTo>
                <a:close/>
                <a:moveTo>
                  <a:pt x="7992" y="4523"/>
                </a:moveTo>
                <a:lnTo>
                  <a:pt x="8512" y="4824"/>
                </a:lnTo>
                <a:lnTo>
                  <a:pt x="7992" y="5124"/>
                </a:lnTo>
                <a:lnTo>
                  <a:pt x="7992" y="4523"/>
                </a:lnTo>
                <a:close/>
                <a:moveTo>
                  <a:pt x="7992" y="5208"/>
                </a:moveTo>
                <a:lnTo>
                  <a:pt x="8512" y="5509"/>
                </a:lnTo>
                <a:lnTo>
                  <a:pt x="7992" y="5809"/>
                </a:lnTo>
                <a:lnTo>
                  <a:pt x="7992" y="5208"/>
                </a:lnTo>
                <a:close/>
                <a:moveTo>
                  <a:pt x="7992" y="5895"/>
                </a:moveTo>
                <a:lnTo>
                  <a:pt x="8512" y="6196"/>
                </a:lnTo>
                <a:lnTo>
                  <a:pt x="7992" y="6496"/>
                </a:lnTo>
                <a:lnTo>
                  <a:pt x="7992" y="5895"/>
                </a:lnTo>
                <a:close/>
                <a:moveTo>
                  <a:pt x="7992" y="6582"/>
                </a:moveTo>
                <a:lnTo>
                  <a:pt x="8512" y="6881"/>
                </a:lnTo>
                <a:lnTo>
                  <a:pt x="7992" y="7181"/>
                </a:lnTo>
                <a:lnTo>
                  <a:pt x="7992" y="6582"/>
                </a:lnTo>
                <a:close/>
                <a:moveTo>
                  <a:pt x="7992" y="7267"/>
                </a:moveTo>
                <a:lnTo>
                  <a:pt x="8512" y="7568"/>
                </a:lnTo>
                <a:lnTo>
                  <a:pt x="7992" y="7868"/>
                </a:lnTo>
                <a:lnTo>
                  <a:pt x="7992" y="7267"/>
                </a:lnTo>
                <a:close/>
                <a:moveTo>
                  <a:pt x="7992" y="7954"/>
                </a:moveTo>
                <a:lnTo>
                  <a:pt x="8512" y="8253"/>
                </a:lnTo>
                <a:lnTo>
                  <a:pt x="7992" y="8553"/>
                </a:lnTo>
                <a:lnTo>
                  <a:pt x="7992" y="7954"/>
                </a:lnTo>
                <a:close/>
                <a:moveTo>
                  <a:pt x="7992" y="8640"/>
                </a:moveTo>
                <a:lnTo>
                  <a:pt x="8512" y="8940"/>
                </a:lnTo>
                <a:lnTo>
                  <a:pt x="8191" y="9125"/>
                </a:lnTo>
                <a:lnTo>
                  <a:pt x="7992" y="9125"/>
                </a:lnTo>
                <a:lnTo>
                  <a:pt x="7992" y="8640"/>
                </a:lnTo>
                <a:close/>
                <a:moveTo>
                  <a:pt x="7306" y="62"/>
                </a:moveTo>
                <a:lnTo>
                  <a:pt x="7826" y="363"/>
                </a:lnTo>
                <a:lnTo>
                  <a:pt x="7306" y="663"/>
                </a:lnTo>
                <a:lnTo>
                  <a:pt x="7306" y="62"/>
                </a:lnTo>
                <a:close/>
                <a:moveTo>
                  <a:pt x="7306" y="749"/>
                </a:moveTo>
                <a:lnTo>
                  <a:pt x="7826" y="1048"/>
                </a:lnTo>
                <a:lnTo>
                  <a:pt x="7306" y="1348"/>
                </a:lnTo>
                <a:lnTo>
                  <a:pt x="7306" y="749"/>
                </a:lnTo>
                <a:close/>
                <a:moveTo>
                  <a:pt x="7306" y="1435"/>
                </a:moveTo>
                <a:lnTo>
                  <a:pt x="7826" y="1736"/>
                </a:lnTo>
                <a:lnTo>
                  <a:pt x="7306" y="2036"/>
                </a:lnTo>
                <a:lnTo>
                  <a:pt x="7306" y="1435"/>
                </a:lnTo>
                <a:close/>
                <a:moveTo>
                  <a:pt x="7306" y="2122"/>
                </a:moveTo>
                <a:lnTo>
                  <a:pt x="7826" y="2421"/>
                </a:lnTo>
                <a:lnTo>
                  <a:pt x="7306" y="2721"/>
                </a:lnTo>
                <a:lnTo>
                  <a:pt x="7306" y="2122"/>
                </a:lnTo>
                <a:close/>
                <a:moveTo>
                  <a:pt x="7306" y="2807"/>
                </a:moveTo>
                <a:lnTo>
                  <a:pt x="7826" y="3108"/>
                </a:lnTo>
                <a:lnTo>
                  <a:pt x="7306" y="3408"/>
                </a:lnTo>
                <a:lnTo>
                  <a:pt x="7306" y="2807"/>
                </a:lnTo>
                <a:close/>
                <a:moveTo>
                  <a:pt x="7306" y="3494"/>
                </a:moveTo>
                <a:lnTo>
                  <a:pt x="7826" y="3793"/>
                </a:lnTo>
                <a:lnTo>
                  <a:pt x="7306" y="4093"/>
                </a:lnTo>
                <a:lnTo>
                  <a:pt x="7306" y="3494"/>
                </a:lnTo>
                <a:close/>
                <a:moveTo>
                  <a:pt x="7306" y="4179"/>
                </a:moveTo>
                <a:lnTo>
                  <a:pt x="7826" y="4480"/>
                </a:lnTo>
                <a:lnTo>
                  <a:pt x="7306" y="4780"/>
                </a:lnTo>
                <a:lnTo>
                  <a:pt x="7306" y="4179"/>
                </a:lnTo>
                <a:close/>
                <a:moveTo>
                  <a:pt x="7306" y="4866"/>
                </a:moveTo>
                <a:lnTo>
                  <a:pt x="7826" y="5165"/>
                </a:lnTo>
                <a:lnTo>
                  <a:pt x="7306" y="5465"/>
                </a:lnTo>
                <a:lnTo>
                  <a:pt x="7306" y="4866"/>
                </a:lnTo>
                <a:close/>
                <a:moveTo>
                  <a:pt x="7306" y="5552"/>
                </a:moveTo>
                <a:lnTo>
                  <a:pt x="7826" y="5853"/>
                </a:lnTo>
                <a:lnTo>
                  <a:pt x="7306" y="6153"/>
                </a:lnTo>
                <a:lnTo>
                  <a:pt x="7306" y="5552"/>
                </a:lnTo>
                <a:close/>
                <a:moveTo>
                  <a:pt x="7306" y="6238"/>
                </a:moveTo>
                <a:lnTo>
                  <a:pt x="7826" y="6538"/>
                </a:lnTo>
                <a:lnTo>
                  <a:pt x="7306" y="6837"/>
                </a:lnTo>
                <a:lnTo>
                  <a:pt x="7306" y="6238"/>
                </a:lnTo>
                <a:close/>
                <a:moveTo>
                  <a:pt x="7306" y="6924"/>
                </a:moveTo>
                <a:lnTo>
                  <a:pt x="7826" y="7225"/>
                </a:lnTo>
                <a:lnTo>
                  <a:pt x="7306" y="7525"/>
                </a:lnTo>
                <a:lnTo>
                  <a:pt x="7306" y="6924"/>
                </a:lnTo>
                <a:close/>
                <a:moveTo>
                  <a:pt x="7306" y="7611"/>
                </a:moveTo>
                <a:lnTo>
                  <a:pt x="7826" y="7911"/>
                </a:lnTo>
                <a:lnTo>
                  <a:pt x="7306" y="8210"/>
                </a:lnTo>
                <a:lnTo>
                  <a:pt x="7306" y="7611"/>
                </a:lnTo>
                <a:close/>
                <a:moveTo>
                  <a:pt x="7306" y="8296"/>
                </a:moveTo>
                <a:lnTo>
                  <a:pt x="7826" y="8597"/>
                </a:lnTo>
                <a:lnTo>
                  <a:pt x="7306" y="8897"/>
                </a:lnTo>
                <a:lnTo>
                  <a:pt x="7306" y="8296"/>
                </a:lnTo>
                <a:close/>
                <a:moveTo>
                  <a:pt x="7306" y="8983"/>
                </a:moveTo>
                <a:lnTo>
                  <a:pt x="7552" y="9125"/>
                </a:lnTo>
                <a:lnTo>
                  <a:pt x="7306" y="9125"/>
                </a:lnTo>
                <a:lnTo>
                  <a:pt x="7306" y="8983"/>
                </a:lnTo>
                <a:close/>
                <a:moveTo>
                  <a:pt x="6620" y="406"/>
                </a:moveTo>
                <a:lnTo>
                  <a:pt x="7140" y="706"/>
                </a:lnTo>
                <a:lnTo>
                  <a:pt x="6620" y="1005"/>
                </a:lnTo>
                <a:lnTo>
                  <a:pt x="6620" y="406"/>
                </a:lnTo>
                <a:close/>
                <a:moveTo>
                  <a:pt x="6620" y="1091"/>
                </a:moveTo>
                <a:lnTo>
                  <a:pt x="7140" y="1392"/>
                </a:lnTo>
                <a:lnTo>
                  <a:pt x="6620" y="1692"/>
                </a:lnTo>
                <a:lnTo>
                  <a:pt x="6620" y="1091"/>
                </a:lnTo>
                <a:close/>
                <a:moveTo>
                  <a:pt x="6620" y="1778"/>
                </a:moveTo>
                <a:lnTo>
                  <a:pt x="7140" y="2078"/>
                </a:lnTo>
                <a:lnTo>
                  <a:pt x="6620" y="2377"/>
                </a:lnTo>
                <a:lnTo>
                  <a:pt x="6620" y="1778"/>
                </a:lnTo>
                <a:close/>
                <a:moveTo>
                  <a:pt x="6620" y="2464"/>
                </a:moveTo>
                <a:lnTo>
                  <a:pt x="7140" y="2765"/>
                </a:lnTo>
                <a:lnTo>
                  <a:pt x="6620" y="3065"/>
                </a:lnTo>
                <a:lnTo>
                  <a:pt x="6620" y="2464"/>
                </a:lnTo>
                <a:close/>
                <a:moveTo>
                  <a:pt x="6620" y="3150"/>
                </a:moveTo>
                <a:lnTo>
                  <a:pt x="7140" y="3451"/>
                </a:lnTo>
                <a:lnTo>
                  <a:pt x="6620" y="3751"/>
                </a:lnTo>
                <a:lnTo>
                  <a:pt x="6620" y="3150"/>
                </a:lnTo>
                <a:close/>
                <a:moveTo>
                  <a:pt x="6620" y="3836"/>
                </a:moveTo>
                <a:lnTo>
                  <a:pt x="7140" y="4137"/>
                </a:lnTo>
                <a:lnTo>
                  <a:pt x="6620" y="4437"/>
                </a:lnTo>
                <a:lnTo>
                  <a:pt x="6620" y="3836"/>
                </a:lnTo>
                <a:close/>
                <a:moveTo>
                  <a:pt x="6620" y="4523"/>
                </a:moveTo>
                <a:lnTo>
                  <a:pt x="7140" y="4824"/>
                </a:lnTo>
                <a:lnTo>
                  <a:pt x="6620" y="5124"/>
                </a:lnTo>
                <a:lnTo>
                  <a:pt x="6620" y="4523"/>
                </a:lnTo>
                <a:close/>
                <a:moveTo>
                  <a:pt x="6620" y="5208"/>
                </a:moveTo>
                <a:lnTo>
                  <a:pt x="7140" y="5509"/>
                </a:lnTo>
                <a:lnTo>
                  <a:pt x="6620" y="5809"/>
                </a:lnTo>
                <a:lnTo>
                  <a:pt x="6620" y="5208"/>
                </a:lnTo>
                <a:close/>
                <a:moveTo>
                  <a:pt x="6620" y="5895"/>
                </a:moveTo>
                <a:lnTo>
                  <a:pt x="7140" y="6196"/>
                </a:lnTo>
                <a:lnTo>
                  <a:pt x="6620" y="6496"/>
                </a:lnTo>
                <a:lnTo>
                  <a:pt x="6620" y="5895"/>
                </a:lnTo>
                <a:close/>
                <a:moveTo>
                  <a:pt x="6620" y="6582"/>
                </a:moveTo>
                <a:lnTo>
                  <a:pt x="7140" y="6881"/>
                </a:lnTo>
                <a:lnTo>
                  <a:pt x="6620" y="7181"/>
                </a:lnTo>
                <a:lnTo>
                  <a:pt x="6620" y="6582"/>
                </a:lnTo>
                <a:close/>
                <a:moveTo>
                  <a:pt x="6620" y="7267"/>
                </a:moveTo>
                <a:lnTo>
                  <a:pt x="7140" y="7568"/>
                </a:lnTo>
                <a:lnTo>
                  <a:pt x="6620" y="7868"/>
                </a:lnTo>
                <a:lnTo>
                  <a:pt x="6620" y="7267"/>
                </a:lnTo>
                <a:close/>
                <a:moveTo>
                  <a:pt x="6620" y="7954"/>
                </a:moveTo>
                <a:lnTo>
                  <a:pt x="7140" y="8253"/>
                </a:lnTo>
                <a:lnTo>
                  <a:pt x="6620" y="8553"/>
                </a:lnTo>
                <a:lnTo>
                  <a:pt x="6620" y="7954"/>
                </a:lnTo>
                <a:close/>
                <a:moveTo>
                  <a:pt x="6620" y="8640"/>
                </a:moveTo>
                <a:lnTo>
                  <a:pt x="7140" y="8940"/>
                </a:lnTo>
                <a:lnTo>
                  <a:pt x="6819" y="9125"/>
                </a:lnTo>
                <a:lnTo>
                  <a:pt x="6620" y="9125"/>
                </a:lnTo>
                <a:lnTo>
                  <a:pt x="6620" y="8640"/>
                </a:lnTo>
                <a:close/>
                <a:moveTo>
                  <a:pt x="5935" y="64"/>
                </a:moveTo>
                <a:lnTo>
                  <a:pt x="6452" y="363"/>
                </a:lnTo>
                <a:lnTo>
                  <a:pt x="5935" y="662"/>
                </a:lnTo>
                <a:lnTo>
                  <a:pt x="5935" y="64"/>
                </a:lnTo>
                <a:close/>
                <a:moveTo>
                  <a:pt x="5935" y="751"/>
                </a:moveTo>
                <a:lnTo>
                  <a:pt x="6452" y="1048"/>
                </a:lnTo>
                <a:lnTo>
                  <a:pt x="5935" y="1347"/>
                </a:lnTo>
                <a:lnTo>
                  <a:pt x="5935" y="751"/>
                </a:lnTo>
                <a:close/>
                <a:moveTo>
                  <a:pt x="5935" y="1436"/>
                </a:moveTo>
                <a:lnTo>
                  <a:pt x="6452" y="1735"/>
                </a:lnTo>
                <a:lnTo>
                  <a:pt x="5935" y="2034"/>
                </a:lnTo>
                <a:lnTo>
                  <a:pt x="5935" y="1436"/>
                </a:lnTo>
                <a:close/>
                <a:moveTo>
                  <a:pt x="5935" y="2123"/>
                </a:moveTo>
                <a:lnTo>
                  <a:pt x="6452" y="2420"/>
                </a:lnTo>
                <a:lnTo>
                  <a:pt x="5935" y="2719"/>
                </a:lnTo>
                <a:lnTo>
                  <a:pt x="5935" y="2123"/>
                </a:lnTo>
                <a:close/>
                <a:moveTo>
                  <a:pt x="5935" y="2808"/>
                </a:moveTo>
                <a:lnTo>
                  <a:pt x="6452" y="3107"/>
                </a:lnTo>
                <a:lnTo>
                  <a:pt x="5935" y="3406"/>
                </a:lnTo>
                <a:lnTo>
                  <a:pt x="5935" y="2808"/>
                </a:lnTo>
                <a:close/>
                <a:moveTo>
                  <a:pt x="5935" y="3495"/>
                </a:moveTo>
                <a:lnTo>
                  <a:pt x="6452" y="3792"/>
                </a:lnTo>
                <a:lnTo>
                  <a:pt x="5935" y="4091"/>
                </a:lnTo>
                <a:lnTo>
                  <a:pt x="5935" y="3495"/>
                </a:lnTo>
                <a:close/>
                <a:moveTo>
                  <a:pt x="5935" y="4181"/>
                </a:moveTo>
                <a:lnTo>
                  <a:pt x="6452" y="4480"/>
                </a:lnTo>
                <a:lnTo>
                  <a:pt x="5935" y="4779"/>
                </a:lnTo>
                <a:lnTo>
                  <a:pt x="5935" y="4181"/>
                </a:lnTo>
                <a:close/>
                <a:moveTo>
                  <a:pt x="5935" y="4868"/>
                </a:moveTo>
                <a:lnTo>
                  <a:pt x="6452" y="5165"/>
                </a:lnTo>
                <a:lnTo>
                  <a:pt x="5935" y="5464"/>
                </a:lnTo>
                <a:lnTo>
                  <a:pt x="5935" y="4868"/>
                </a:lnTo>
                <a:close/>
                <a:moveTo>
                  <a:pt x="5935" y="5553"/>
                </a:moveTo>
                <a:lnTo>
                  <a:pt x="6452" y="5852"/>
                </a:lnTo>
                <a:lnTo>
                  <a:pt x="5935" y="6151"/>
                </a:lnTo>
                <a:lnTo>
                  <a:pt x="5935" y="5553"/>
                </a:lnTo>
                <a:close/>
                <a:moveTo>
                  <a:pt x="5935" y="6240"/>
                </a:moveTo>
                <a:lnTo>
                  <a:pt x="6452" y="6539"/>
                </a:lnTo>
                <a:lnTo>
                  <a:pt x="5935" y="6836"/>
                </a:lnTo>
                <a:lnTo>
                  <a:pt x="5935" y="6240"/>
                </a:lnTo>
                <a:close/>
                <a:moveTo>
                  <a:pt x="5935" y="6925"/>
                </a:moveTo>
                <a:lnTo>
                  <a:pt x="6452" y="7224"/>
                </a:lnTo>
                <a:lnTo>
                  <a:pt x="5935" y="7523"/>
                </a:lnTo>
                <a:lnTo>
                  <a:pt x="5935" y="6925"/>
                </a:lnTo>
                <a:close/>
                <a:moveTo>
                  <a:pt x="5935" y="7612"/>
                </a:moveTo>
                <a:lnTo>
                  <a:pt x="6452" y="7911"/>
                </a:lnTo>
                <a:lnTo>
                  <a:pt x="5935" y="8208"/>
                </a:lnTo>
                <a:lnTo>
                  <a:pt x="5935" y="7612"/>
                </a:lnTo>
                <a:close/>
                <a:moveTo>
                  <a:pt x="5935" y="8298"/>
                </a:moveTo>
                <a:lnTo>
                  <a:pt x="6452" y="8597"/>
                </a:lnTo>
                <a:lnTo>
                  <a:pt x="5935" y="8896"/>
                </a:lnTo>
                <a:lnTo>
                  <a:pt x="5935" y="8298"/>
                </a:lnTo>
                <a:close/>
                <a:moveTo>
                  <a:pt x="5935" y="8984"/>
                </a:moveTo>
                <a:lnTo>
                  <a:pt x="6178" y="9124"/>
                </a:lnTo>
                <a:lnTo>
                  <a:pt x="5935" y="9124"/>
                </a:lnTo>
                <a:lnTo>
                  <a:pt x="5935" y="8984"/>
                </a:lnTo>
                <a:close/>
                <a:moveTo>
                  <a:pt x="5276" y="438"/>
                </a:moveTo>
                <a:lnTo>
                  <a:pt x="5739" y="706"/>
                </a:lnTo>
                <a:lnTo>
                  <a:pt x="5276" y="973"/>
                </a:lnTo>
                <a:lnTo>
                  <a:pt x="5276" y="438"/>
                </a:lnTo>
                <a:close/>
                <a:moveTo>
                  <a:pt x="5276" y="1125"/>
                </a:moveTo>
                <a:lnTo>
                  <a:pt x="5739" y="1392"/>
                </a:lnTo>
                <a:lnTo>
                  <a:pt x="5276" y="1660"/>
                </a:lnTo>
                <a:lnTo>
                  <a:pt x="5276" y="1125"/>
                </a:lnTo>
                <a:close/>
                <a:moveTo>
                  <a:pt x="5276" y="1810"/>
                </a:moveTo>
                <a:lnTo>
                  <a:pt x="5739" y="2078"/>
                </a:lnTo>
                <a:lnTo>
                  <a:pt x="5276" y="2345"/>
                </a:lnTo>
                <a:lnTo>
                  <a:pt x="5276" y="1810"/>
                </a:lnTo>
                <a:close/>
                <a:moveTo>
                  <a:pt x="5276" y="2497"/>
                </a:moveTo>
                <a:lnTo>
                  <a:pt x="5739" y="2764"/>
                </a:lnTo>
                <a:lnTo>
                  <a:pt x="5276" y="3032"/>
                </a:lnTo>
                <a:lnTo>
                  <a:pt x="5276" y="2497"/>
                </a:lnTo>
                <a:close/>
                <a:moveTo>
                  <a:pt x="5276" y="3182"/>
                </a:moveTo>
                <a:lnTo>
                  <a:pt x="5739" y="3450"/>
                </a:lnTo>
                <a:lnTo>
                  <a:pt x="5276" y="3717"/>
                </a:lnTo>
                <a:lnTo>
                  <a:pt x="5276" y="3182"/>
                </a:lnTo>
                <a:close/>
                <a:moveTo>
                  <a:pt x="5276" y="3869"/>
                </a:moveTo>
                <a:lnTo>
                  <a:pt x="5739" y="4136"/>
                </a:lnTo>
                <a:lnTo>
                  <a:pt x="5276" y="4404"/>
                </a:lnTo>
                <a:lnTo>
                  <a:pt x="5276" y="3869"/>
                </a:lnTo>
                <a:close/>
                <a:moveTo>
                  <a:pt x="5276" y="4555"/>
                </a:moveTo>
                <a:lnTo>
                  <a:pt x="5739" y="4823"/>
                </a:lnTo>
                <a:lnTo>
                  <a:pt x="5276" y="5090"/>
                </a:lnTo>
                <a:lnTo>
                  <a:pt x="5276" y="4555"/>
                </a:lnTo>
                <a:close/>
                <a:moveTo>
                  <a:pt x="5276" y="5242"/>
                </a:moveTo>
                <a:lnTo>
                  <a:pt x="5739" y="5509"/>
                </a:lnTo>
                <a:lnTo>
                  <a:pt x="5276" y="5777"/>
                </a:lnTo>
                <a:lnTo>
                  <a:pt x="5276" y="5242"/>
                </a:lnTo>
                <a:close/>
                <a:moveTo>
                  <a:pt x="5276" y="5927"/>
                </a:moveTo>
                <a:lnTo>
                  <a:pt x="5739" y="6195"/>
                </a:lnTo>
                <a:lnTo>
                  <a:pt x="5276" y="6462"/>
                </a:lnTo>
                <a:lnTo>
                  <a:pt x="5276" y="5927"/>
                </a:lnTo>
                <a:close/>
                <a:moveTo>
                  <a:pt x="5276" y="6614"/>
                </a:moveTo>
                <a:lnTo>
                  <a:pt x="5739" y="6881"/>
                </a:lnTo>
                <a:lnTo>
                  <a:pt x="5276" y="7149"/>
                </a:lnTo>
                <a:lnTo>
                  <a:pt x="5276" y="6614"/>
                </a:lnTo>
                <a:close/>
                <a:moveTo>
                  <a:pt x="5276" y="7299"/>
                </a:moveTo>
                <a:lnTo>
                  <a:pt x="5739" y="7567"/>
                </a:lnTo>
                <a:lnTo>
                  <a:pt x="5276" y="7834"/>
                </a:lnTo>
                <a:lnTo>
                  <a:pt x="5276" y="7299"/>
                </a:lnTo>
                <a:close/>
                <a:moveTo>
                  <a:pt x="5276" y="7986"/>
                </a:moveTo>
                <a:lnTo>
                  <a:pt x="5739" y="8253"/>
                </a:lnTo>
                <a:lnTo>
                  <a:pt x="5276" y="8521"/>
                </a:lnTo>
                <a:lnTo>
                  <a:pt x="5276" y="7986"/>
                </a:lnTo>
                <a:close/>
                <a:moveTo>
                  <a:pt x="5276" y="8672"/>
                </a:moveTo>
                <a:lnTo>
                  <a:pt x="5739" y="8940"/>
                </a:lnTo>
                <a:lnTo>
                  <a:pt x="5419" y="9125"/>
                </a:lnTo>
                <a:lnTo>
                  <a:pt x="5276" y="9125"/>
                </a:lnTo>
                <a:lnTo>
                  <a:pt x="5276" y="8672"/>
                </a:lnTo>
                <a:close/>
                <a:moveTo>
                  <a:pt x="4617" y="126"/>
                </a:moveTo>
                <a:lnTo>
                  <a:pt x="5027" y="363"/>
                </a:lnTo>
                <a:lnTo>
                  <a:pt x="4617" y="599"/>
                </a:lnTo>
                <a:lnTo>
                  <a:pt x="4617" y="126"/>
                </a:lnTo>
                <a:close/>
                <a:moveTo>
                  <a:pt x="4617" y="812"/>
                </a:moveTo>
                <a:lnTo>
                  <a:pt x="5027" y="1048"/>
                </a:lnTo>
                <a:lnTo>
                  <a:pt x="4617" y="1286"/>
                </a:lnTo>
                <a:lnTo>
                  <a:pt x="4617" y="812"/>
                </a:lnTo>
                <a:close/>
                <a:moveTo>
                  <a:pt x="4617" y="1499"/>
                </a:moveTo>
                <a:lnTo>
                  <a:pt x="5027" y="1736"/>
                </a:lnTo>
                <a:lnTo>
                  <a:pt x="4617" y="1972"/>
                </a:lnTo>
                <a:lnTo>
                  <a:pt x="4617" y="1499"/>
                </a:lnTo>
                <a:close/>
                <a:moveTo>
                  <a:pt x="4617" y="2184"/>
                </a:moveTo>
                <a:lnTo>
                  <a:pt x="5027" y="2420"/>
                </a:lnTo>
                <a:lnTo>
                  <a:pt x="4617" y="2658"/>
                </a:lnTo>
                <a:lnTo>
                  <a:pt x="4617" y="2184"/>
                </a:lnTo>
                <a:close/>
                <a:moveTo>
                  <a:pt x="4617" y="2871"/>
                </a:moveTo>
                <a:lnTo>
                  <a:pt x="5027" y="3108"/>
                </a:lnTo>
                <a:lnTo>
                  <a:pt x="4617" y="3344"/>
                </a:lnTo>
                <a:lnTo>
                  <a:pt x="4617" y="2871"/>
                </a:lnTo>
                <a:close/>
                <a:moveTo>
                  <a:pt x="4617" y="3556"/>
                </a:moveTo>
                <a:lnTo>
                  <a:pt x="5027" y="3792"/>
                </a:lnTo>
                <a:lnTo>
                  <a:pt x="4617" y="4030"/>
                </a:lnTo>
                <a:lnTo>
                  <a:pt x="4617" y="3556"/>
                </a:lnTo>
                <a:close/>
                <a:moveTo>
                  <a:pt x="4617" y="4243"/>
                </a:moveTo>
                <a:lnTo>
                  <a:pt x="5027" y="4480"/>
                </a:lnTo>
                <a:lnTo>
                  <a:pt x="4617" y="4716"/>
                </a:lnTo>
                <a:lnTo>
                  <a:pt x="4617" y="4243"/>
                </a:lnTo>
                <a:close/>
                <a:moveTo>
                  <a:pt x="4617" y="4929"/>
                </a:moveTo>
                <a:lnTo>
                  <a:pt x="5027" y="5165"/>
                </a:lnTo>
                <a:lnTo>
                  <a:pt x="4617" y="5403"/>
                </a:lnTo>
                <a:lnTo>
                  <a:pt x="4617" y="4929"/>
                </a:lnTo>
                <a:close/>
                <a:moveTo>
                  <a:pt x="4617" y="5616"/>
                </a:moveTo>
                <a:lnTo>
                  <a:pt x="5027" y="5853"/>
                </a:lnTo>
                <a:lnTo>
                  <a:pt x="4617" y="6089"/>
                </a:lnTo>
                <a:lnTo>
                  <a:pt x="4617" y="5616"/>
                </a:lnTo>
                <a:close/>
                <a:moveTo>
                  <a:pt x="4617" y="6301"/>
                </a:moveTo>
                <a:lnTo>
                  <a:pt x="5027" y="6539"/>
                </a:lnTo>
                <a:lnTo>
                  <a:pt x="4617" y="6775"/>
                </a:lnTo>
                <a:lnTo>
                  <a:pt x="4617" y="6301"/>
                </a:lnTo>
                <a:close/>
                <a:moveTo>
                  <a:pt x="4617" y="6988"/>
                </a:moveTo>
                <a:lnTo>
                  <a:pt x="5027" y="7225"/>
                </a:lnTo>
                <a:lnTo>
                  <a:pt x="4617" y="7461"/>
                </a:lnTo>
                <a:lnTo>
                  <a:pt x="4617" y="6988"/>
                </a:lnTo>
                <a:close/>
                <a:moveTo>
                  <a:pt x="4617" y="7673"/>
                </a:moveTo>
                <a:lnTo>
                  <a:pt x="5027" y="7911"/>
                </a:lnTo>
                <a:lnTo>
                  <a:pt x="4617" y="8147"/>
                </a:lnTo>
                <a:lnTo>
                  <a:pt x="4617" y="7673"/>
                </a:lnTo>
                <a:close/>
                <a:moveTo>
                  <a:pt x="4617" y="8360"/>
                </a:moveTo>
                <a:lnTo>
                  <a:pt x="5027" y="8597"/>
                </a:lnTo>
                <a:lnTo>
                  <a:pt x="4617" y="8833"/>
                </a:lnTo>
                <a:lnTo>
                  <a:pt x="4617" y="8360"/>
                </a:lnTo>
                <a:close/>
                <a:moveTo>
                  <a:pt x="3958" y="500"/>
                </a:moveTo>
                <a:lnTo>
                  <a:pt x="4313" y="706"/>
                </a:lnTo>
                <a:lnTo>
                  <a:pt x="3958" y="910"/>
                </a:lnTo>
                <a:lnTo>
                  <a:pt x="3958" y="500"/>
                </a:lnTo>
                <a:close/>
                <a:moveTo>
                  <a:pt x="3958" y="1187"/>
                </a:moveTo>
                <a:lnTo>
                  <a:pt x="4313" y="1392"/>
                </a:lnTo>
                <a:lnTo>
                  <a:pt x="3958" y="1596"/>
                </a:lnTo>
                <a:lnTo>
                  <a:pt x="3958" y="1187"/>
                </a:lnTo>
                <a:close/>
                <a:moveTo>
                  <a:pt x="3958" y="1874"/>
                </a:moveTo>
                <a:lnTo>
                  <a:pt x="4313" y="2079"/>
                </a:lnTo>
                <a:lnTo>
                  <a:pt x="3958" y="2283"/>
                </a:lnTo>
                <a:lnTo>
                  <a:pt x="3958" y="1874"/>
                </a:lnTo>
                <a:close/>
                <a:moveTo>
                  <a:pt x="3958" y="2560"/>
                </a:moveTo>
                <a:lnTo>
                  <a:pt x="4313" y="2765"/>
                </a:lnTo>
                <a:lnTo>
                  <a:pt x="3958" y="2969"/>
                </a:lnTo>
                <a:lnTo>
                  <a:pt x="3958" y="2560"/>
                </a:lnTo>
                <a:close/>
                <a:moveTo>
                  <a:pt x="3958" y="3246"/>
                </a:moveTo>
                <a:lnTo>
                  <a:pt x="4313" y="3451"/>
                </a:lnTo>
                <a:lnTo>
                  <a:pt x="3958" y="3655"/>
                </a:lnTo>
                <a:lnTo>
                  <a:pt x="3958" y="3246"/>
                </a:lnTo>
                <a:close/>
                <a:moveTo>
                  <a:pt x="3958" y="3932"/>
                </a:moveTo>
                <a:lnTo>
                  <a:pt x="4313" y="4137"/>
                </a:lnTo>
                <a:lnTo>
                  <a:pt x="3958" y="4341"/>
                </a:lnTo>
                <a:lnTo>
                  <a:pt x="3958" y="3932"/>
                </a:lnTo>
                <a:close/>
                <a:moveTo>
                  <a:pt x="3958" y="4619"/>
                </a:moveTo>
                <a:lnTo>
                  <a:pt x="4313" y="4824"/>
                </a:lnTo>
                <a:lnTo>
                  <a:pt x="3958" y="5028"/>
                </a:lnTo>
                <a:lnTo>
                  <a:pt x="3958" y="4619"/>
                </a:lnTo>
                <a:close/>
                <a:moveTo>
                  <a:pt x="3958" y="5304"/>
                </a:moveTo>
                <a:lnTo>
                  <a:pt x="4313" y="5509"/>
                </a:lnTo>
                <a:lnTo>
                  <a:pt x="3958" y="5713"/>
                </a:lnTo>
                <a:lnTo>
                  <a:pt x="3958" y="5304"/>
                </a:lnTo>
                <a:close/>
                <a:moveTo>
                  <a:pt x="3958" y="5991"/>
                </a:moveTo>
                <a:lnTo>
                  <a:pt x="4313" y="6196"/>
                </a:lnTo>
                <a:lnTo>
                  <a:pt x="3958" y="6400"/>
                </a:lnTo>
                <a:lnTo>
                  <a:pt x="3958" y="5991"/>
                </a:lnTo>
                <a:close/>
                <a:moveTo>
                  <a:pt x="3958" y="6676"/>
                </a:moveTo>
                <a:lnTo>
                  <a:pt x="4313" y="6881"/>
                </a:lnTo>
                <a:lnTo>
                  <a:pt x="3958" y="7085"/>
                </a:lnTo>
                <a:lnTo>
                  <a:pt x="3958" y="6676"/>
                </a:lnTo>
                <a:close/>
                <a:moveTo>
                  <a:pt x="3958" y="7363"/>
                </a:moveTo>
                <a:lnTo>
                  <a:pt x="4313" y="7568"/>
                </a:lnTo>
                <a:lnTo>
                  <a:pt x="3958" y="7772"/>
                </a:lnTo>
                <a:lnTo>
                  <a:pt x="3958" y="7363"/>
                </a:lnTo>
                <a:close/>
                <a:moveTo>
                  <a:pt x="3958" y="8049"/>
                </a:moveTo>
                <a:lnTo>
                  <a:pt x="4313" y="8254"/>
                </a:lnTo>
                <a:lnTo>
                  <a:pt x="3958" y="8458"/>
                </a:lnTo>
                <a:lnTo>
                  <a:pt x="3958" y="8049"/>
                </a:lnTo>
                <a:close/>
                <a:moveTo>
                  <a:pt x="3958" y="8736"/>
                </a:moveTo>
                <a:lnTo>
                  <a:pt x="4313" y="8940"/>
                </a:lnTo>
                <a:lnTo>
                  <a:pt x="3991" y="9125"/>
                </a:lnTo>
                <a:lnTo>
                  <a:pt x="3958" y="9125"/>
                </a:lnTo>
                <a:lnTo>
                  <a:pt x="3958" y="8736"/>
                </a:lnTo>
                <a:close/>
                <a:moveTo>
                  <a:pt x="3298" y="189"/>
                </a:moveTo>
                <a:lnTo>
                  <a:pt x="3598" y="363"/>
                </a:lnTo>
                <a:lnTo>
                  <a:pt x="3298" y="537"/>
                </a:lnTo>
                <a:lnTo>
                  <a:pt x="3298" y="189"/>
                </a:lnTo>
                <a:close/>
                <a:moveTo>
                  <a:pt x="3298" y="876"/>
                </a:moveTo>
                <a:lnTo>
                  <a:pt x="3598" y="1048"/>
                </a:lnTo>
                <a:lnTo>
                  <a:pt x="3298" y="1222"/>
                </a:lnTo>
                <a:lnTo>
                  <a:pt x="3298" y="876"/>
                </a:lnTo>
                <a:close/>
                <a:moveTo>
                  <a:pt x="3298" y="1561"/>
                </a:moveTo>
                <a:lnTo>
                  <a:pt x="3598" y="1735"/>
                </a:lnTo>
                <a:lnTo>
                  <a:pt x="3298" y="1909"/>
                </a:lnTo>
                <a:lnTo>
                  <a:pt x="3298" y="1561"/>
                </a:lnTo>
                <a:close/>
                <a:moveTo>
                  <a:pt x="3298" y="2248"/>
                </a:moveTo>
                <a:lnTo>
                  <a:pt x="3598" y="2420"/>
                </a:lnTo>
                <a:lnTo>
                  <a:pt x="3298" y="2594"/>
                </a:lnTo>
                <a:lnTo>
                  <a:pt x="3298" y="2248"/>
                </a:lnTo>
                <a:close/>
                <a:moveTo>
                  <a:pt x="3298" y="2934"/>
                </a:moveTo>
                <a:lnTo>
                  <a:pt x="3598" y="3108"/>
                </a:lnTo>
                <a:lnTo>
                  <a:pt x="3298" y="3282"/>
                </a:lnTo>
                <a:lnTo>
                  <a:pt x="3298" y="2934"/>
                </a:lnTo>
                <a:close/>
                <a:moveTo>
                  <a:pt x="3298" y="3620"/>
                </a:moveTo>
                <a:lnTo>
                  <a:pt x="3598" y="3792"/>
                </a:lnTo>
                <a:lnTo>
                  <a:pt x="3298" y="3966"/>
                </a:lnTo>
                <a:lnTo>
                  <a:pt x="3298" y="3620"/>
                </a:lnTo>
                <a:close/>
                <a:moveTo>
                  <a:pt x="3298" y="4306"/>
                </a:moveTo>
                <a:lnTo>
                  <a:pt x="3598" y="4480"/>
                </a:lnTo>
                <a:lnTo>
                  <a:pt x="3298" y="4654"/>
                </a:lnTo>
                <a:lnTo>
                  <a:pt x="3298" y="4306"/>
                </a:lnTo>
                <a:close/>
                <a:moveTo>
                  <a:pt x="3298" y="4993"/>
                </a:moveTo>
                <a:lnTo>
                  <a:pt x="3598" y="5165"/>
                </a:lnTo>
                <a:lnTo>
                  <a:pt x="3298" y="5339"/>
                </a:lnTo>
                <a:lnTo>
                  <a:pt x="3298" y="4993"/>
                </a:lnTo>
                <a:close/>
                <a:moveTo>
                  <a:pt x="3298" y="5678"/>
                </a:moveTo>
                <a:lnTo>
                  <a:pt x="3598" y="5852"/>
                </a:lnTo>
                <a:lnTo>
                  <a:pt x="3298" y="6026"/>
                </a:lnTo>
                <a:lnTo>
                  <a:pt x="3298" y="5678"/>
                </a:lnTo>
                <a:close/>
                <a:moveTo>
                  <a:pt x="3298" y="6365"/>
                </a:moveTo>
                <a:lnTo>
                  <a:pt x="3598" y="6539"/>
                </a:lnTo>
                <a:lnTo>
                  <a:pt x="3298" y="6711"/>
                </a:lnTo>
                <a:lnTo>
                  <a:pt x="3298" y="6365"/>
                </a:lnTo>
                <a:close/>
                <a:moveTo>
                  <a:pt x="3298" y="7050"/>
                </a:moveTo>
                <a:lnTo>
                  <a:pt x="3598" y="7224"/>
                </a:lnTo>
                <a:lnTo>
                  <a:pt x="3298" y="7398"/>
                </a:lnTo>
                <a:lnTo>
                  <a:pt x="3298" y="7050"/>
                </a:lnTo>
                <a:close/>
                <a:moveTo>
                  <a:pt x="3298" y="7737"/>
                </a:moveTo>
                <a:lnTo>
                  <a:pt x="3598" y="7911"/>
                </a:lnTo>
                <a:lnTo>
                  <a:pt x="3298" y="8085"/>
                </a:lnTo>
                <a:lnTo>
                  <a:pt x="3298" y="7737"/>
                </a:lnTo>
                <a:close/>
                <a:moveTo>
                  <a:pt x="3298" y="8423"/>
                </a:moveTo>
                <a:lnTo>
                  <a:pt x="3598" y="8597"/>
                </a:lnTo>
                <a:lnTo>
                  <a:pt x="3298" y="8771"/>
                </a:lnTo>
                <a:lnTo>
                  <a:pt x="3298" y="8423"/>
                </a:lnTo>
                <a:close/>
                <a:moveTo>
                  <a:pt x="2639" y="563"/>
                </a:moveTo>
                <a:lnTo>
                  <a:pt x="2885" y="706"/>
                </a:lnTo>
                <a:lnTo>
                  <a:pt x="2639" y="848"/>
                </a:lnTo>
                <a:lnTo>
                  <a:pt x="2639" y="563"/>
                </a:lnTo>
                <a:close/>
                <a:moveTo>
                  <a:pt x="2639" y="1250"/>
                </a:moveTo>
                <a:lnTo>
                  <a:pt x="2885" y="1392"/>
                </a:lnTo>
                <a:lnTo>
                  <a:pt x="2639" y="1535"/>
                </a:lnTo>
                <a:lnTo>
                  <a:pt x="2639" y="1250"/>
                </a:lnTo>
                <a:close/>
                <a:moveTo>
                  <a:pt x="2639" y="1935"/>
                </a:moveTo>
                <a:lnTo>
                  <a:pt x="2885" y="2078"/>
                </a:lnTo>
                <a:lnTo>
                  <a:pt x="2639" y="2220"/>
                </a:lnTo>
                <a:lnTo>
                  <a:pt x="2639" y="1935"/>
                </a:lnTo>
                <a:close/>
                <a:moveTo>
                  <a:pt x="2639" y="2622"/>
                </a:moveTo>
                <a:lnTo>
                  <a:pt x="2885" y="2764"/>
                </a:lnTo>
                <a:lnTo>
                  <a:pt x="2639" y="2907"/>
                </a:lnTo>
                <a:lnTo>
                  <a:pt x="2639" y="2622"/>
                </a:lnTo>
                <a:close/>
                <a:moveTo>
                  <a:pt x="2639" y="3308"/>
                </a:moveTo>
                <a:lnTo>
                  <a:pt x="2885" y="3451"/>
                </a:lnTo>
                <a:lnTo>
                  <a:pt x="2639" y="3593"/>
                </a:lnTo>
                <a:lnTo>
                  <a:pt x="2639" y="3308"/>
                </a:lnTo>
                <a:close/>
                <a:moveTo>
                  <a:pt x="2639" y="3994"/>
                </a:moveTo>
                <a:lnTo>
                  <a:pt x="2885" y="4136"/>
                </a:lnTo>
                <a:lnTo>
                  <a:pt x="2639" y="4279"/>
                </a:lnTo>
                <a:lnTo>
                  <a:pt x="2639" y="3994"/>
                </a:lnTo>
                <a:close/>
                <a:moveTo>
                  <a:pt x="2639" y="4680"/>
                </a:moveTo>
                <a:lnTo>
                  <a:pt x="2885" y="4823"/>
                </a:lnTo>
                <a:lnTo>
                  <a:pt x="2639" y="4965"/>
                </a:lnTo>
                <a:lnTo>
                  <a:pt x="2639" y="4680"/>
                </a:lnTo>
                <a:close/>
                <a:moveTo>
                  <a:pt x="2639" y="5367"/>
                </a:moveTo>
                <a:lnTo>
                  <a:pt x="2885" y="5509"/>
                </a:lnTo>
                <a:lnTo>
                  <a:pt x="2639" y="5652"/>
                </a:lnTo>
                <a:lnTo>
                  <a:pt x="2639" y="5367"/>
                </a:lnTo>
                <a:close/>
                <a:moveTo>
                  <a:pt x="2639" y="6052"/>
                </a:moveTo>
                <a:lnTo>
                  <a:pt x="2885" y="6195"/>
                </a:lnTo>
                <a:lnTo>
                  <a:pt x="2639" y="6337"/>
                </a:lnTo>
                <a:lnTo>
                  <a:pt x="2639" y="6052"/>
                </a:lnTo>
                <a:close/>
                <a:moveTo>
                  <a:pt x="2639" y="6739"/>
                </a:moveTo>
                <a:lnTo>
                  <a:pt x="2885" y="6881"/>
                </a:lnTo>
                <a:lnTo>
                  <a:pt x="2639" y="7024"/>
                </a:lnTo>
                <a:lnTo>
                  <a:pt x="2639" y="6739"/>
                </a:lnTo>
                <a:close/>
                <a:moveTo>
                  <a:pt x="2639" y="7424"/>
                </a:moveTo>
                <a:lnTo>
                  <a:pt x="2885" y="7567"/>
                </a:lnTo>
                <a:lnTo>
                  <a:pt x="2639" y="7709"/>
                </a:lnTo>
                <a:lnTo>
                  <a:pt x="2639" y="7424"/>
                </a:lnTo>
                <a:close/>
                <a:moveTo>
                  <a:pt x="2639" y="8111"/>
                </a:moveTo>
                <a:lnTo>
                  <a:pt x="2885" y="8253"/>
                </a:lnTo>
                <a:lnTo>
                  <a:pt x="2639" y="8396"/>
                </a:lnTo>
                <a:lnTo>
                  <a:pt x="2639" y="8111"/>
                </a:lnTo>
                <a:close/>
                <a:moveTo>
                  <a:pt x="2639" y="8797"/>
                </a:moveTo>
                <a:lnTo>
                  <a:pt x="2885" y="8940"/>
                </a:lnTo>
                <a:lnTo>
                  <a:pt x="2639" y="9082"/>
                </a:lnTo>
                <a:lnTo>
                  <a:pt x="2639" y="8797"/>
                </a:lnTo>
                <a:close/>
                <a:moveTo>
                  <a:pt x="1979" y="250"/>
                </a:moveTo>
                <a:lnTo>
                  <a:pt x="2174" y="363"/>
                </a:lnTo>
                <a:lnTo>
                  <a:pt x="1979" y="475"/>
                </a:lnTo>
                <a:lnTo>
                  <a:pt x="1979" y="250"/>
                </a:lnTo>
                <a:close/>
                <a:moveTo>
                  <a:pt x="1979" y="936"/>
                </a:moveTo>
                <a:lnTo>
                  <a:pt x="2174" y="1049"/>
                </a:lnTo>
                <a:lnTo>
                  <a:pt x="1979" y="1163"/>
                </a:lnTo>
                <a:lnTo>
                  <a:pt x="1979" y="936"/>
                </a:lnTo>
                <a:close/>
                <a:moveTo>
                  <a:pt x="1979" y="1622"/>
                </a:moveTo>
                <a:lnTo>
                  <a:pt x="2174" y="1735"/>
                </a:lnTo>
                <a:lnTo>
                  <a:pt x="1979" y="1847"/>
                </a:lnTo>
                <a:lnTo>
                  <a:pt x="1979" y="1622"/>
                </a:lnTo>
                <a:close/>
                <a:moveTo>
                  <a:pt x="1979" y="2308"/>
                </a:moveTo>
                <a:lnTo>
                  <a:pt x="2174" y="2421"/>
                </a:lnTo>
                <a:lnTo>
                  <a:pt x="1979" y="2535"/>
                </a:lnTo>
                <a:lnTo>
                  <a:pt x="1979" y="2308"/>
                </a:lnTo>
                <a:close/>
                <a:moveTo>
                  <a:pt x="1979" y="2995"/>
                </a:moveTo>
                <a:lnTo>
                  <a:pt x="2174" y="3108"/>
                </a:lnTo>
                <a:lnTo>
                  <a:pt x="1979" y="3220"/>
                </a:lnTo>
                <a:lnTo>
                  <a:pt x="1979" y="2995"/>
                </a:lnTo>
                <a:close/>
                <a:moveTo>
                  <a:pt x="1979" y="3680"/>
                </a:moveTo>
                <a:lnTo>
                  <a:pt x="2174" y="3793"/>
                </a:lnTo>
                <a:lnTo>
                  <a:pt x="1979" y="3907"/>
                </a:lnTo>
                <a:lnTo>
                  <a:pt x="1979" y="3680"/>
                </a:lnTo>
                <a:close/>
                <a:moveTo>
                  <a:pt x="1979" y="4367"/>
                </a:moveTo>
                <a:lnTo>
                  <a:pt x="2174" y="4480"/>
                </a:lnTo>
                <a:lnTo>
                  <a:pt x="1979" y="4592"/>
                </a:lnTo>
                <a:lnTo>
                  <a:pt x="1979" y="4367"/>
                </a:lnTo>
                <a:close/>
                <a:moveTo>
                  <a:pt x="1979" y="5052"/>
                </a:moveTo>
                <a:lnTo>
                  <a:pt x="2174" y="5165"/>
                </a:lnTo>
                <a:lnTo>
                  <a:pt x="1979" y="5279"/>
                </a:lnTo>
                <a:lnTo>
                  <a:pt x="1979" y="5052"/>
                </a:lnTo>
                <a:close/>
                <a:moveTo>
                  <a:pt x="1979" y="5739"/>
                </a:moveTo>
                <a:lnTo>
                  <a:pt x="2174" y="5852"/>
                </a:lnTo>
                <a:lnTo>
                  <a:pt x="1979" y="5964"/>
                </a:lnTo>
                <a:lnTo>
                  <a:pt x="1979" y="5739"/>
                </a:lnTo>
                <a:close/>
                <a:moveTo>
                  <a:pt x="1979" y="6425"/>
                </a:moveTo>
                <a:lnTo>
                  <a:pt x="2174" y="6539"/>
                </a:lnTo>
                <a:lnTo>
                  <a:pt x="1979" y="6652"/>
                </a:lnTo>
                <a:lnTo>
                  <a:pt x="1979" y="6425"/>
                </a:lnTo>
                <a:close/>
                <a:moveTo>
                  <a:pt x="1979" y="7112"/>
                </a:moveTo>
                <a:lnTo>
                  <a:pt x="2174" y="7225"/>
                </a:lnTo>
                <a:lnTo>
                  <a:pt x="1979" y="7337"/>
                </a:lnTo>
                <a:lnTo>
                  <a:pt x="1979" y="7112"/>
                </a:lnTo>
                <a:close/>
                <a:moveTo>
                  <a:pt x="1979" y="7797"/>
                </a:moveTo>
                <a:lnTo>
                  <a:pt x="2174" y="7911"/>
                </a:lnTo>
                <a:lnTo>
                  <a:pt x="1979" y="8024"/>
                </a:lnTo>
                <a:lnTo>
                  <a:pt x="1979" y="7797"/>
                </a:lnTo>
                <a:close/>
                <a:moveTo>
                  <a:pt x="1979" y="8484"/>
                </a:moveTo>
                <a:lnTo>
                  <a:pt x="2174" y="8597"/>
                </a:lnTo>
                <a:lnTo>
                  <a:pt x="1979" y="8709"/>
                </a:lnTo>
                <a:lnTo>
                  <a:pt x="1979" y="8484"/>
                </a:lnTo>
                <a:close/>
                <a:moveTo>
                  <a:pt x="1319" y="624"/>
                </a:moveTo>
                <a:lnTo>
                  <a:pt x="1462" y="706"/>
                </a:lnTo>
                <a:lnTo>
                  <a:pt x="1319" y="788"/>
                </a:lnTo>
                <a:lnTo>
                  <a:pt x="1319" y="624"/>
                </a:lnTo>
                <a:close/>
                <a:moveTo>
                  <a:pt x="1319" y="1310"/>
                </a:moveTo>
                <a:lnTo>
                  <a:pt x="1462" y="1392"/>
                </a:lnTo>
                <a:lnTo>
                  <a:pt x="1319" y="1474"/>
                </a:lnTo>
                <a:lnTo>
                  <a:pt x="1319" y="1310"/>
                </a:lnTo>
                <a:close/>
                <a:moveTo>
                  <a:pt x="1319" y="1996"/>
                </a:moveTo>
                <a:lnTo>
                  <a:pt x="1462" y="2078"/>
                </a:lnTo>
                <a:lnTo>
                  <a:pt x="1319" y="2160"/>
                </a:lnTo>
                <a:lnTo>
                  <a:pt x="1319" y="1996"/>
                </a:lnTo>
                <a:close/>
                <a:moveTo>
                  <a:pt x="1319" y="2682"/>
                </a:moveTo>
                <a:lnTo>
                  <a:pt x="1462" y="2764"/>
                </a:lnTo>
                <a:lnTo>
                  <a:pt x="1319" y="2846"/>
                </a:lnTo>
                <a:lnTo>
                  <a:pt x="1319" y="2682"/>
                </a:lnTo>
                <a:close/>
                <a:moveTo>
                  <a:pt x="1319" y="3369"/>
                </a:moveTo>
                <a:lnTo>
                  <a:pt x="1462" y="3451"/>
                </a:lnTo>
                <a:lnTo>
                  <a:pt x="1319" y="3533"/>
                </a:lnTo>
                <a:lnTo>
                  <a:pt x="1319" y="3369"/>
                </a:lnTo>
                <a:close/>
                <a:moveTo>
                  <a:pt x="1319" y="4054"/>
                </a:moveTo>
                <a:lnTo>
                  <a:pt x="1462" y="4136"/>
                </a:lnTo>
                <a:lnTo>
                  <a:pt x="1319" y="4218"/>
                </a:lnTo>
                <a:lnTo>
                  <a:pt x="1319" y="4054"/>
                </a:lnTo>
                <a:close/>
                <a:moveTo>
                  <a:pt x="1319" y="4741"/>
                </a:moveTo>
                <a:lnTo>
                  <a:pt x="1462" y="4823"/>
                </a:lnTo>
                <a:lnTo>
                  <a:pt x="1319" y="4905"/>
                </a:lnTo>
                <a:lnTo>
                  <a:pt x="1319" y="4741"/>
                </a:lnTo>
                <a:close/>
                <a:moveTo>
                  <a:pt x="1319" y="5427"/>
                </a:moveTo>
                <a:lnTo>
                  <a:pt x="1462" y="5509"/>
                </a:lnTo>
                <a:lnTo>
                  <a:pt x="1319" y="5591"/>
                </a:lnTo>
                <a:lnTo>
                  <a:pt x="1319" y="5427"/>
                </a:lnTo>
                <a:close/>
                <a:moveTo>
                  <a:pt x="1319" y="6113"/>
                </a:moveTo>
                <a:lnTo>
                  <a:pt x="1462" y="6195"/>
                </a:lnTo>
                <a:lnTo>
                  <a:pt x="1319" y="6277"/>
                </a:lnTo>
                <a:lnTo>
                  <a:pt x="1319" y="6113"/>
                </a:lnTo>
                <a:close/>
                <a:moveTo>
                  <a:pt x="1319" y="6799"/>
                </a:moveTo>
                <a:lnTo>
                  <a:pt x="1462" y="6881"/>
                </a:lnTo>
                <a:lnTo>
                  <a:pt x="1319" y="6963"/>
                </a:lnTo>
                <a:lnTo>
                  <a:pt x="1319" y="6799"/>
                </a:lnTo>
                <a:close/>
                <a:moveTo>
                  <a:pt x="1319" y="7486"/>
                </a:moveTo>
                <a:lnTo>
                  <a:pt x="1462" y="7568"/>
                </a:lnTo>
                <a:lnTo>
                  <a:pt x="1319" y="7650"/>
                </a:lnTo>
                <a:lnTo>
                  <a:pt x="1319" y="7486"/>
                </a:lnTo>
                <a:close/>
                <a:moveTo>
                  <a:pt x="1319" y="8171"/>
                </a:moveTo>
                <a:lnTo>
                  <a:pt x="1462" y="8253"/>
                </a:lnTo>
                <a:lnTo>
                  <a:pt x="1319" y="8335"/>
                </a:lnTo>
                <a:lnTo>
                  <a:pt x="1319" y="8171"/>
                </a:lnTo>
                <a:close/>
                <a:moveTo>
                  <a:pt x="1319" y="8858"/>
                </a:moveTo>
                <a:lnTo>
                  <a:pt x="1462" y="8940"/>
                </a:lnTo>
                <a:lnTo>
                  <a:pt x="1319" y="9022"/>
                </a:lnTo>
                <a:lnTo>
                  <a:pt x="1319" y="8858"/>
                </a:lnTo>
                <a:close/>
                <a:moveTo>
                  <a:pt x="660" y="311"/>
                </a:moveTo>
                <a:lnTo>
                  <a:pt x="749" y="363"/>
                </a:lnTo>
                <a:lnTo>
                  <a:pt x="660" y="414"/>
                </a:lnTo>
                <a:lnTo>
                  <a:pt x="660" y="311"/>
                </a:lnTo>
                <a:close/>
                <a:moveTo>
                  <a:pt x="660" y="998"/>
                </a:moveTo>
                <a:lnTo>
                  <a:pt x="749" y="1048"/>
                </a:lnTo>
                <a:lnTo>
                  <a:pt x="660" y="1099"/>
                </a:lnTo>
                <a:lnTo>
                  <a:pt x="660" y="998"/>
                </a:lnTo>
                <a:close/>
                <a:moveTo>
                  <a:pt x="660" y="1684"/>
                </a:moveTo>
                <a:lnTo>
                  <a:pt x="749" y="1736"/>
                </a:lnTo>
                <a:lnTo>
                  <a:pt x="660" y="1787"/>
                </a:lnTo>
                <a:lnTo>
                  <a:pt x="660" y="1684"/>
                </a:lnTo>
                <a:close/>
                <a:moveTo>
                  <a:pt x="660" y="2370"/>
                </a:moveTo>
                <a:lnTo>
                  <a:pt x="749" y="2420"/>
                </a:lnTo>
                <a:lnTo>
                  <a:pt x="660" y="2471"/>
                </a:lnTo>
                <a:lnTo>
                  <a:pt x="660" y="2370"/>
                </a:lnTo>
                <a:close/>
                <a:moveTo>
                  <a:pt x="660" y="3056"/>
                </a:moveTo>
                <a:lnTo>
                  <a:pt x="749" y="3108"/>
                </a:lnTo>
                <a:lnTo>
                  <a:pt x="660" y="3159"/>
                </a:lnTo>
                <a:lnTo>
                  <a:pt x="660" y="3056"/>
                </a:lnTo>
                <a:close/>
                <a:moveTo>
                  <a:pt x="660" y="3743"/>
                </a:moveTo>
                <a:lnTo>
                  <a:pt x="749" y="3793"/>
                </a:lnTo>
                <a:lnTo>
                  <a:pt x="660" y="3844"/>
                </a:lnTo>
                <a:lnTo>
                  <a:pt x="660" y="3743"/>
                </a:lnTo>
                <a:close/>
                <a:moveTo>
                  <a:pt x="660" y="4428"/>
                </a:moveTo>
                <a:lnTo>
                  <a:pt x="749" y="4480"/>
                </a:lnTo>
                <a:lnTo>
                  <a:pt x="660" y="4531"/>
                </a:lnTo>
                <a:lnTo>
                  <a:pt x="660" y="4428"/>
                </a:lnTo>
                <a:close/>
                <a:moveTo>
                  <a:pt x="660" y="5115"/>
                </a:moveTo>
                <a:lnTo>
                  <a:pt x="749" y="5165"/>
                </a:lnTo>
                <a:lnTo>
                  <a:pt x="660" y="5216"/>
                </a:lnTo>
                <a:lnTo>
                  <a:pt x="660" y="5115"/>
                </a:lnTo>
                <a:close/>
                <a:moveTo>
                  <a:pt x="660" y="5801"/>
                </a:moveTo>
                <a:lnTo>
                  <a:pt x="749" y="5853"/>
                </a:lnTo>
                <a:lnTo>
                  <a:pt x="660" y="5904"/>
                </a:lnTo>
                <a:lnTo>
                  <a:pt x="660" y="5801"/>
                </a:lnTo>
                <a:close/>
                <a:moveTo>
                  <a:pt x="660" y="6487"/>
                </a:moveTo>
                <a:lnTo>
                  <a:pt x="749" y="6538"/>
                </a:lnTo>
                <a:lnTo>
                  <a:pt x="660" y="6588"/>
                </a:lnTo>
                <a:lnTo>
                  <a:pt x="660" y="6487"/>
                </a:lnTo>
                <a:close/>
                <a:moveTo>
                  <a:pt x="660" y="7173"/>
                </a:moveTo>
                <a:lnTo>
                  <a:pt x="749" y="7225"/>
                </a:lnTo>
                <a:lnTo>
                  <a:pt x="660" y="7276"/>
                </a:lnTo>
                <a:lnTo>
                  <a:pt x="660" y="7173"/>
                </a:lnTo>
                <a:close/>
                <a:moveTo>
                  <a:pt x="660" y="7860"/>
                </a:moveTo>
                <a:lnTo>
                  <a:pt x="749" y="7911"/>
                </a:lnTo>
                <a:lnTo>
                  <a:pt x="660" y="7961"/>
                </a:lnTo>
                <a:lnTo>
                  <a:pt x="660" y="7860"/>
                </a:lnTo>
                <a:close/>
                <a:moveTo>
                  <a:pt x="660" y="8545"/>
                </a:moveTo>
                <a:lnTo>
                  <a:pt x="749" y="8597"/>
                </a:lnTo>
                <a:lnTo>
                  <a:pt x="660" y="8648"/>
                </a:lnTo>
                <a:lnTo>
                  <a:pt x="660" y="8545"/>
                </a:lnTo>
                <a:close/>
                <a:moveTo>
                  <a:pt x="0" y="0"/>
                </a:moveTo>
                <a:lnTo>
                  <a:pt x="35" y="19"/>
                </a:lnTo>
                <a:lnTo>
                  <a:pt x="0" y="40"/>
                </a:lnTo>
                <a:lnTo>
                  <a:pt x="0" y="0"/>
                </a:lnTo>
                <a:close/>
                <a:moveTo>
                  <a:pt x="0" y="685"/>
                </a:moveTo>
                <a:lnTo>
                  <a:pt x="35" y="706"/>
                </a:lnTo>
                <a:lnTo>
                  <a:pt x="0" y="725"/>
                </a:lnTo>
                <a:lnTo>
                  <a:pt x="0" y="685"/>
                </a:lnTo>
                <a:close/>
                <a:moveTo>
                  <a:pt x="0" y="1372"/>
                </a:moveTo>
                <a:lnTo>
                  <a:pt x="35" y="1391"/>
                </a:lnTo>
                <a:lnTo>
                  <a:pt x="0" y="1412"/>
                </a:lnTo>
                <a:lnTo>
                  <a:pt x="0" y="1372"/>
                </a:lnTo>
                <a:close/>
                <a:moveTo>
                  <a:pt x="0" y="2058"/>
                </a:moveTo>
                <a:lnTo>
                  <a:pt x="35" y="2079"/>
                </a:lnTo>
                <a:lnTo>
                  <a:pt x="0" y="2098"/>
                </a:lnTo>
                <a:lnTo>
                  <a:pt x="0" y="2058"/>
                </a:lnTo>
                <a:close/>
                <a:moveTo>
                  <a:pt x="0" y="2744"/>
                </a:moveTo>
                <a:lnTo>
                  <a:pt x="35" y="2763"/>
                </a:lnTo>
                <a:lnTo>
                  <a:pt x="0" y="2784"/>
                </a:lnTo>
                <a:lnTo>
                  <a:pt x="0" y="2744"/>
                </a:lnTo>
                <a:close/>
                <a:moveTo>
                  <a:pt x="0" y="3430"/>
                </a:moveTo>
                <a:lnTo>
                  <a:pt x="35" y="3451"/>
                </a:lnTo>
                <a:lnTo>
                  <a:pt x="0" y="3470"/>
                </a:lnTo>
                <a:lnTo>
                  <a:pt x="0" y="3430"/>
                </a:lnTo>
                <a:close/>
                <a:moveTo>
                  <a:pt x="0" y="4117"/>
                </a:moveTo>
                <a:lnTo>
                  <a:pt x="35" y="4136"/>
                </a:lnTo>
                <a:lnTo>
                  <a:pt x="0" y="4157"/>
                </a:lnTo>
                <a:lnTo>
                  <a:pt x="0" y="4117"/>
                </a:lnTo>
                <a:close/>
                <a:moveTo>
                  <a:pt x="0" y="4802"/>
                </a:moveTo>
                <a:lnTo>
                  <a:pt x="35" y="4823"/>
                </a:lnTo>
                <a:lnTo>
                  <a:pt x="0" y="4842"/>
                </a:lnTo>
                <a:lnTo>
                  <a:pt x="0" y="4802"/>
                </a:lnTo>
                <a:close/>
                <a:moveTo>
                  <a:pt x="0" y="5489"/>
                </a:moveTo>
                <a:lnTo>
                  <a:pt x="35" y="5508"/>
                </a:lnTo>
                <a:lnTo>
                  <a:pt x="0" y="5529"/>
                </a:lnTo>
                <a:lnTo>
                  <a:pt x="0" y="5489"/>
                </a:lnTo>
                <a:close/>
                <a:moveTo>
                  <a:pt x="0" y="6175"/>
                </a:moveTo>
                <a:lnTo>
                  <a:pt x="35" y="6196"/>
                </a:lnTo>
                <a:lnTo>
                  <a:pt x="0" y="6215"/>
                </a:lnTo>
                <a:lnTo>
                  <a:pt x="0" y="6175"/>
                </a:lnTo>
                <a:close/>
                <a:moveTo>
                  <a:pt x="0" y="6861"/>
                </a:moveTo>
                <a:lnTo>
                  <a:pt x="35" y="6880"/>
                </a:lnTo>
                <a:lnTo>
                  <a:pt x="0" y="6901"/>
                </a:lnTo>
                <a:lnTo>
                  <a:pt x="0" y="6861"/>
                </a:lnTo>
                <a:close/>
                <a:moveTo>
                  <a:pt x="0" y="7547"/>
                </a:moveTo>
                <a:lnTo>
                  <a:pt x="35" y="7568"/>
                </a:lnTo>
                <a:lnTo>
                  <a:pt x="0" y="7587"/>
                </a:lnTo>
                <a:lnTo>
                  <a:pt x="0" y="7547"/>
                </a:lnTo>
                <a:close/>
                <a:moveTo>
                  <a:pt x="0" y="8234"/>
                </a:moveTo>
                <a:lnTo>
                  <a:pt x="35" y="8253"/>
                </a:lnTo>
                <a:lnTo>
                  <a:pt x="0" y="8274"/>
                </a:lnTo>
                <a:lnTo>
                  <a:pt x="0" y="8234"/>
                </a:lnTo>
                <a:close/>
                <a:moveTo>
                  <a:pt x="0" y="8919"/>
                </a:moveTo>
                <a:lnTo>
                  <a:pt x="35" y="8940"/>
                </a:lnTo>
                <a:lnTo>
                  <a:pt x="0" y="8959"/>
                </a:lnTo>
                <a:lnTo>
                  <a:pt x="0" y="8919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51000">
                <a:srgbClr val="266CBA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 w="8829" cap="flat">
            <a:noFill/>
            <a:prstDash val="solid"/>
            <a:miter/>
          </a:ln>
        </p:spPr>
        <p:txBody>
          <a:bodyPr wrap="square" rtlCol="0" anchor="ctr">
            <a:noAutofit/>
          </a:bodyPr>
          <a:p>
            <a:endParaRPr lang="zh-CN" altLang="en-US" sz="1325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placingpictureplacehold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2582545" y="153670"/>
            <a:ext cx="3328670" cy="175260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3" name="图片 12" descr="placingpictureplacehold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2582545" y="2374900"/>
            <a:ext cx="3328035" cy="250126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4" name="图片 13" descr="placingpictureplacehold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5403850" y="1906270"/>
            <a:ext cx="3423285" cy="228155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custDataLst>
      <p:tags r:id="rId12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077131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1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简介</a:t>
            </a:r>
            <a:endParaRPr lang="zh-CN" altLang="en-US" sz="2060" kern="0" dirty="0" smtClean="0">
              <a:solidFill>
                <a:schemeClr val="accent1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2682675" y="568802"/>
            <a:ext cx="6296727" cy="14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56881" y="932866"/>
            <a:ext cx="8324392" cy="366566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52400" dist="139700" dir="5400000" sx="97000" sy="97000" algn="t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pic>
        <p:nvPicPr>
          <p:cNvPr id="9" name="图片 8" descr="C:/Users/76722/Desktop/5ca6a18b5473b.jpg5ca6a18b5473b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904" r="2904"/>
          <a:stretch>
            <a:fillRect/>
          </a:stretch>
        </p:blipFill>
        <p:spPr>
          <a:xfrm>
            <a:off x="4888343" y="1419132"/>
            <a:ext cx="3722130" cy="2634331"/>
          </a:xfrm>
          <a:custGeom>
            <a:avLst/>
            <a:gdLst>
              <a:gd name="connsiteX0" fmla="*/ 205551 w 3801056"/>
              <a:gd name="connsiteY0" fmla="*/ 0 h 2116898"/>
              <a:gd name="connsiteX1" fmla="*/ 3595505 w 3801056"/>
              <a:gd name="connsiteY1" fmla="*/ 0 h 2116898"/>
              <a:gd name="connsiteX2" fmla="*/ 3801056 w 3801056"/>
              <a:gd name="connsiteY2" fmla="*/ 205551 h 2116898"/>
              <a:gd name="connsiteX3" fmla="*/ 3801056 w 3801056"/>
              <a:gd name="connsiteY3" fmla="*/ 1911347 h 2116898"/>
              <a:gd name="connsiteX4" fmla="*/ 3595505 w 3801056"/>
              <a:gd name="connsiteY4" fmla="*/ 2116898 h 2116898"/>
              <a:gd name="connsiteX5" fmla="*/ 205551 w 3801056"/>
              <a:gd name="connsiteY5" fmla="*/ 2116898 h 2116898"/>
              <a:gd name="connsiteX6" fmla="*/ 0 w 3801056"/>
              <a:gd name="connsiteY6" fmla="*/ 1911347 h 2116898"/>
              <a:gd name="connsiteX7" fmla="*/ 0 w 3801056"/>
              <a:gd name="connsiteY7" fmla="*/ 205551 h 2116898"/>
              <a:gd name="connsiteX8" fmla="*/ 205551 w 3801056"/>
              <a:gd name="connsiteY8" fmla="*/ 0 h 211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1056" h="2116898">
                <a:moveTo>
                  <a:pt x="205551" y="0"/>
                </a:moveTo>
                <a:lnTo>
                  <a:pt x="3595505" y="0"/>
                </a:lnTo>
                <a:cubicBezTo>
                  <a:pt x="3709028" y="0"/>
                  <a:pt x="3801056" y="92028"/>
                  <a:pt x="3801056" y="205551"/>
                </a:cubicBezTo>
                <a:lnTo>
                  <a:pt x="3801056" y="1911347"/>
                </a:lnTo>
                <a:cubicBezTo>
                  <a:pt x="3801056" y="2024870"/>
                  <a:pt x="3709028" y="2116898"/>
                  <a:pt x="3595505" y="2116898"/>
                </a:cubicBezTo>
                <a:lnTo>
                  <a:pt x="205551" y="2116898"/>
                </a:lnTo>
                <a:cubicBezTo>
                  <a:pt x="92028" y="2116898"/>
                  <a:pt x="0" y="2024870"/>
                  <a:pt x="0" y="1911347"/>
                </a:cubicBezTo>
                <a:lnTo>
                  <a:pt x="0" y="205551"/>
                </a:lnTo>
                <a:cubicBezTo>
                  <a:pt x="0" y="92028"/>
                  <a:pt x="92028" y="0"/>
                  <a:pt x="205551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30147" y="1632865"/>
            <a:ext cx="4205596" cy="24882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《起点考研网》 集课程在线学习、自主练习、模拟考试于一体。课程体系按照导学、基础、强化、冲刺分阶段设置，对于重点难点、应试能力与技巧、考前预测模拟进行重点讲解，由低到高逐步深入；配套海量模拟试题试卷和历年真题，可以按照知识点、题型、章节、以及全真模拟等模式开展各类考试练习，学生根据个人情况选择不同学习方式。</a:t>
            </a:r>
            <a:endParaRPr lang="zh-CN" altLang="en-US" sz="14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6031381" y="850194"/>
            <a:ext cx="1436053" cy="3406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2700000" sx="99000" sy="99000" algn="t" rotWithShape="0">
              <a:srgbClr val="1163DB">
                <a:alpha val="38000"/>
              </a:srgbClr>
            </a:outerShdw>
          </a:effectLst>
        </p:spPr>
        <p:txBody>
          <a:bodyPr rtlCol="0" anchor="ctr"/>
          <a:p>
            <a:pPr algn="ctr"/>
            <a:r>
              <a: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产品介绍</a:t>
            </a:r>
            <a:endParaRPr lang="zh-CN" altLang="en-US" sz="975" kern="0" dirty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680" y="249200"/>
            <a:ext cx="7651926" cy="4620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077131" cy="4076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gradFill>
                  <a:gsLst>
                    <a:gs pos="24000">
                      <a:srgbClr val="3D87F4"/>
                    </a:gs>
                    <a:gs pos="100000">
                      <a:srgbClr val="0C5FD8"/>
                    </a:gs>
                  </a:gsLst>
                  <a:path path="circle">
                    <a:fillToRect r="100000" b="100000"/>
                  </a:path>
                </a:gra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简介</a:t>
            </a:r>
            <a:endParaRPr lang="zh-CN" altLang="en-US" sz="2060" kern="0" dirty="0">
              <a:gradFill>
                <a:gsLst>
                  <a:gs pos="24000">
                    <a:srgbClr val="3D87F4"/>
                  </a:gs>
                  <a:gs pos="100000">
                    <a:srgbClr val="0C5FD8"/>
                  </a:gs>
                </a:gsLst>
                <a:path path="circle">
                  <a:fillToRect r="100000" b="100000"/>
                </a:path>
              </a:gradFill>
              <a:latin typeface="Calibri" panose="020F05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2682675" y="568802"/>
            <a:ext cx="6296727" cy="14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56881" y="993532"/>
            <a:ext cx="8146592" cy="364886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52400" dist="139700" dir="5400000" sx="97000" sy="97000" algn="t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3812150" y="838527"/>
            <a:ext cx="1436053" cy="3406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2700000" sx="99000" sy="99000" algn="t" rotWithShape="0">
              <a:srgbClr val="1163DB">
                <a:alpha val="38000"/>
              </a:srgbClr>
            </a:outerShdw>
          </a:effectLst>
        </p:spPr>
        <p:txBody>
          <a:bodyPr rtlCol="0" anchor="ctr"/>
          <a:p>
            <a:pPr algn="ctr"/>
            <a:r>
              <a: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课件点播</a:t>
            </a:r>
            <a:endParaRPr lang="zh-CN" altLang="en-US" sz="975" kern="0" dirty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721677" y="1554465"/>
            <a:ext cx="3817330" cy="695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90"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3812211" y="1522732"/>
            <a:ext cx="1098999" cy="43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1765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黑体 CN Regular" panose="020B0500000000000000" pitchFamily="34" charset="-122"/>
              </a:rPr>
              <a:t>选择课程</a:t>
            </a:r>
            <a:endParaRPr lang="zh-CN" altLang="en-US" sz="1765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3812211" y="1897931"/>
            <a:ext cx="3605463" cy="290266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SzPct val="25000"/>
            </a:pPr>
            <a:r>
              <a:rPr lang="zh-CN" altLang="en-US" sz="103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宋体 CN Heavy" panose="02020900000000000000" charset="-122"/>
              </a:rPr>
              <a:t>学生可以根据个人学习情况，任意选择课程分类及内容。</a:t>
            </a:r>
            <a:endParaRPr lang="zh-CN" altLang="en-US" sz="1030" kern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宋体 CN Heavy" panose="02020900000000000000" charset="-122"/>
            </a:endParaRPr>
          </a:p>
        </p:txBody>
      </p:sp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3721677" y="3226997"/>
            <a:ext cx="4486529" cy="702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90"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3857011" y="3201797"/>
            <a:ext cx="1098999" cy="43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176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黑体 CN Regular" panose="020B0500000000000000" pitchFamily="34" charset="-122"/>
              </a:rPr>
              <a:t>播放课程</a:t>
            </a:r>
            <a:endParaRPr lang="zh-CN" altLang="en-US" sz="176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3857011" y="3538730"/>
            <a:ext cx="4273729" cy="32153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SzPct val="25000"/>
            </a:pPr>
            <a:r>
              <a:rPr lang="zh-CN" altLang="en-US" sz="103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宋体 CN Heavy" panose="02020900000000000000" charset="-122"/>
              </a:rPr>
              <a:t>点击课件，即可进入学习状态，同时可以进行记录笔记，以便巩固知识。</a:t>
            </a:r>
            <a:endParaRPr lang="zh-CN" altLang="en-US" sz="1030" kern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宋体 CN Heavy" panose="02020900000000000000" charset="-122"/>
            </a:endParaRPr>
          </a:p>
        </p:txBody>
      </p:sp>
      <p:pic>
        <p:nvPicPr>
          <p:cNvPr id="39" name="图片 38"/>
          <p:cNvPicPr/>
          <p:nvPr/>
        </p:nvPicPr>
        <p:blipFill>
          <a:blip r:embed="rId9"/>
        </p:blipFill>
        <p:spPr>
          <a:xfrm>
            <a:off x="525481" y="1102266"/>
            <a:ext cx="3054797" cy="17233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0" name="矩形 39"/>
          <p:cNvSpPr/>
          <p:nvPr/>
        </p:nvSpPr>
        <p:spPr>
          <a:xfrm>
            <a:off x="795214" y="1836332"/>
            <a:ext cx="2592797" cy="51286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75"/>
          </a:p>
        </p:txBody>
      </p:sp>
      <p:pic>
        <p:nvPicPr>
          <p:cNvPr id="41" name="图片 40"/>
          <p:cNvPicPr/>
          <p:nvPr/>
        </p:nvPicPr>
        <p:blipFill>
          <a:blip r:embed="rId10"/>
        </p:blipFill>
        <p:spPr>
          <a:xfrm>
            <a:off x="525481" y="2879330"/>
            <a:ext cx="3054797" cy="171079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6" grpId="0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077131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简介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2682675" y="568802"/>
            <a:ext cx="6296727" cy="14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56881" y="993532"/>
            <a:ext cx="8146592" cy="364886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52400" dist="139700" dir="5400000" sx="97000" sy="97000" algn="t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3812150" y="838527"/>
            <a:ext cx="1436053" cy="3406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2700000" sx="99000" sy="99000" algn="t" rotWithShape="0">
              <a:srgbClr val="1163DB">
                <a:alpha val="38000"/>
              </a:srgbClr>
            </a:outerShdw>
          </a:effectLst>
        </p:spPr>
        <p:txBody>
          <a:bodyPr rtlCol="0" anchor="ctr"/>
          <a:p>
            <a:pPr algn="ctr"/>
            <a:r>
              <a: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课件点播</a:t>
            </a:r>
            <a:endParaRPr lang="zh-CN" altLang="en-US" sz="975" kern="0" dirty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931677" y="1554465"/>
            <a:ext cx="4486529" cy="695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90"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022210" y="1550732"/>
            <a:ext cx="1582932" cy="43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176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黑体 CN Regular" panose="020B0500000000000000" pitchFamily="34" charset="-122"/>
              </a:rPr>
              <a:t>考研真题练习</a:t>
            </a:r>
            <a:endParaRPr lang="zh-CN" altLang="en-US" sz="176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4022210" y="1897931"/>
            <a:ext cx="4318996" cy="290266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SzPct val="25000"/>
            </a:pPr>
            <a:r>
              <a:rPr lang="zh-CN" altLang="en-US" sz="103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宋体 CN Heavy" panose="02020900000000000000" charset="-122"/>
              </a:rPr>
              <a:t>起点考研网提供公共课历年考研真题及专题汇编试卷，供学生模拟练习。</a:t>
            </a:r>
            <a:endParaRPr lang="zh-CN" altLang="en-US" sz="1030" kern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宋体 CN Heavy" panose="02020900000000000000" charset="-122"/>
            </a:endParaRPr>
          </a:p>
        </p:txBody>
      </p:sp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3931677" y="3226997"/>
            <a:ext cx="4486529" cy="702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90"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4067010" y="3250797"/>
            <a:ext cx="1682332" cy="43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176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黑体 CN Regular" panose="020B0500000000000000" pitchFamily="34" charset="-122"/>
              </a:rPr>
              <a:t>考研模拟练习</a:t>
            </a:r>
            <a:endParaRPr lang="zh-CN" altLang="en-US" sz="176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4067010" y="3573730"/>
            <a:ext cx="4273729" cy="32153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SzPct val="25000"/>
            </a:pPr>
            <a:r>
              <a:rPr lang="zh-CN" altLang="en-US" sz="103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思源宋体 CN Heavy" panose="02020900000000000000" charset="-122"/>
              </a:rPr>
              <a:t>起点考研提供各出版社及培训机构的模拟试卷，配合学生课程学习。</a:t>
            </a:r>
            <a:endParaRPr lang="zh-CN" altLang="en-US" sz="1030" kern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思源宋体 CN Heavy" panose="02020900000000000000" charset="-122"/>
            </a:endParaRPr>
          </a:p>
        </p:txBody>
      </p:sp>
      <p:pic>
        <p:nvPicPr>
          <p:cNvPr id="21" name="图片 20" descr="C:/Users/76722/Desktop/QQ截图20240301170230.jpgQQ截图20240301170230"/>
          <p:cNvPicPr>
            <a:picLocks noChangeAspect="1"/>
          </p:cNvPicPr>
          <p:nvPr/>
        </p:nvPicPr>
        <p:blipFill>
          <a:blip r:embed="rId9"/>
          <a:srcRect t="5842" b="5842"/>
          <a:stretch>
            <a:fillRect/>
          </a:stretch>
        </p:blipFill>
        <p:spPr>
          <a:xfrm>
            <a:off x="522681" y="1059799"/>
            <a:ext cx="3201797" cy="17663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8" name="图片 27" descr="C:/Users/76722/Desktop/QQ截图20240301170255.jpgQQ截图20240301170255"/>
          <p:cNvPicPr>
            <a:picLocks noChangeAspect="1"/>
          </p:cNvPicPr>
          <p:nvPr/>
        </p:nvPicPr>
        <p:blipFill>
          <a:blip r:embed="rId10"/>
          <a:srcRect t="8144" b="8144"/>
          <a:stretch>
            <a:fillRect/>
          </a:stretch>
        </p:blipFill>
        <p:spPr>
          <a:xfrm>
            <a:off x="529681" y="2844797"/>
            <a:ext cx="3201330" cy="173739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6" grpId="0"/>
      <p:bldP spid="3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608664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1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课程内容</a:t>
            </a:r>
            <a:endParaRPr lang="zh-CN" altLang="en-US" sz="2060" kern="0" dirty="0" smtClean="0">
              <a:solidFill>
                <a:schemeClr val="accent1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29941" y="566469"/>
            <a:ext cx="5649461" cy="163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10750" y="1492261"/>
            <a:ext cx="1119532" cy="2711331"/>
            <a:chOff x="1591767" y="1939103"/>
            <a:chExt cx="1523365" cy="3689350"/>
          </a:xfrm>
          <a:noFill/>
        </p:grpSpPr>
        <p:sp>
          <p:nvSpPr>
            <p:cNvPr id="41" name="矩形: 圆角 40"/>
            <p:cNvSpPr/>
            <p:nvPr/>
          </p:nvSpPr>
          <p:spPr>
            <a:xfrm>
              <a:off x="1591767" y="1939103"/>
              <a:ext cx="1523365" cy="3533775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4164" y="2495363"/>
              <a:ext cx="1258570" cy="3133090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考研政治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考研英语一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考研英语二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考研数学一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考研数学二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考研数学三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管理类综合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经济类综合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48847" y="2101595"/>
              <a:ext cx="1209204" cy="3706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公共课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61" name="图片 60" descr="灵感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22480" y="1055599"/>
            <a:ext cx="270666" cy="270666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1866082" y="1492261"/>
            <a:ext cx="964132" cy="2711331"/>
            <a:chOff x="1761471" y="1939103"/>
            <a:chExt cx="1312545" cy="3689350"/>
          </a:xfrm>
          <a:noFill/>
        </p:grpSpPr>
        <p:sp>
          <p:nvSpPr>
            <p:cNvPr id="72" name="矩形: 圆角 40"/>
            <p:cNvSpPr/>
            <p:nvPr/>
          </p:nvSpPr>
          <p:spPr>
            <a:xfrm>
              <a:off x="1761471" y="1939103"/>
              <a:ext cx="1312545" cy="3202940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52911" y="2495363"/>
              <a:ext cx="1129665" cy="3133090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计算机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教育学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心理学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历史学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西医综合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中医综合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法律硕士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10366" y="2101663"/>
              <a:ext cx="1214755" cy="3706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统考课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966014" y="1492261"/>
            <a:ext cx="911399" cy="2711331"/>
            <a:chOff x="1942549" y="1939103"/>
            <a:chExt cx="1241324" cy="3689350"/>
          </a:xfrm>
          <a:noFill/>
        </p:grpSpPr>
        <p:sp>
          <p:nvSpPr>
            <p:cNvPr id="76" name="矩形: 圆角 40"/>
            <p:cNvSpPr/>
            <p:nvPr/>
          </p:nvSpPr>
          <p:spPr>
            <a:xfrm>
              <a:off x="1942549" y="1939103"/>
              <a:ext cx="1241324" cy="2879725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049592" y="2495363"/>
              <a:ext cx="1027237" cy="3133090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金融硕士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翻译硕士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新闻传播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管理学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教育学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经济学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958609" y="2101595"/>
              <a:ext cx="1209204" cy="3706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专业硕士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013213" y="1492261"/>
            <a:ext cx="1120932" cy="3175197"/>
            <a:chOff x="1731149" y="1939103"/>
            <a:chExt cx="1525270" cy="4320540"/>
          </a:xfrm>
          <a:noFill/>
        </p:grpSpPr>
        <p:sp>
          <p:nvSpPr>
            <p:cNvPr id="80" name="矩形: 圆角 40"/>
            <p:cNvSpPr/>
            <p:nvPr/>
          </p:nvSpPr>
          <p:spPr>
            <a:xfrm>
              <a:off x="1731149" y="1939103"/>
              <a:ext cx="1524635" cy="4320540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731149" y="2495363"/>
              <a:ext cx="1525270" cy="3133090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中国语言文学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历史学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哲学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会计学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美术学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理论力学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社会工作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文物与博物馆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材料科学基础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设计学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889182" y="2101595"/>
              <a:ext cx="1209204" cy="3706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学术硕士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269945" y="1492261"/>
            <a:ext cx="924932" cy="1807865"/>
            <a:chOff x="1799729" y="1939103"/>
            <a:chExt cx="1258570" cy="2459990"/>
          </a:xfrm>
          <a:noFill/>
        </p:grpSpPr>
        <p:sp>
          <p:nvSpPr>
            <p:cNvPr id="84" name="矩形: 圆角 40"/>
            <p:cNvSpPr/>
            <p:nvPr/>
          </p:nvSpPr>
          <p:spPr>
            <a:xfrm>
              <a:off x="1889899" y="1939103"/>
              <a:ext cx="1135380" cy="2459990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799729" y="2504888"/>
              <a:ext cx="1258570" cy="1709420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二外英语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二外日语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二外法语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公外日语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824412" y="2111120"/>
              <a:ext cx="1209204" cy="37067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小语种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04642" y="1492261"/>
            <a:ext cx="977900" cy="1989455"/>
            <a:chOff x="2013500" y="1939103"/>
            <a:chExt cx="1330644" cy="2707083"/>
          </a:xfrm>
          <a:noFill/>
        </p:grpSpPr>
        <p:sp>
          <p:nvSpPr>
            <p:cNvPr id="4" name="矩形: 圆角 40"/>
            <p:cNvSpPr/>
            <p:nvPr/>
          </p:nvSpPr>
          <p:spPr>
            <a:xfrm>
              <a:off x="2048926" y="1939103"/>
              <a:ext cx="1160145" cy="2517775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13500" y="2742674"/>
              <a:ext cx="1281393" cy="1903512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英语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工商管理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经济学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临床医学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04226" y="2101545"/>
              <a:ext cx="1239918" cy="6177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同等学力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申硕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19076" y="1492261"/>
            <a:ext cx="846066" cy="1807865"/>
            <a:chOff x="2087067" y="1939103"/>
            <a:chExt cx="1151255" cy="2459990"/>
          </a:xfrm>
          <a:noFill/>
        </p:grpSpPr>
        <p:sp>
          <p:nvSpPr>
            <p:cNvPr id="11" name="矩形: 圆角 40"/>
            <p:cNvSpPr/>
            <p:nvPr/>
          </p:nvSpPr>
          <p:spPr>
            <a:xfrm>
              <a:off x="2138502" y="1939103"/>
              <a:ext cx="1078865" cy="2459990"/>
            </a:xfrm>
            <a:prstGeom prst="roundRect">
              <a:avLst>
                <a:gd name="adj" fmla="val 13499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75" b="1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39772" y="2756348"/>
              <a:ext cx="1045845" cy="954405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英语四级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英语六级</a:t>
              </a:r>
              <a:endParaRPr lang="zh-CN" altLang="en-US" sz="11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87067" y="2111188"/>
              <a:ext cx="1151255" cy="6177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大学英语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175" dirty="0">
                  <a:solidFill>
                    <a:srgbClr val="1163DB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四六级</a:t>
              </a:r>
              <a:endParaRPr lang="zh-CN" altLang="en-US" sz="1175" dirty="0">
                <a:solidFill>
                  <a:srgbClr val="1163DB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" name="圆角矩形 13"/>
          <p:cNvSpPr/>
          <p:nvPr>
            <p:custDataLst>
              <p:tags r:id="rId3"/>
            </p:custDataLst>
          </p:nvPr>
        </p:nvSpPr>
        <p:spPr>
          <a:xfrm>
            <a:off x="454081" y="945466"/>
            <a:ext cx="7930992" cy="3406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2700000" sx="99000" sy="99000" algn="t" rotWithShape="0">
              <a:srgbClr val="1163DB">
                <a:alpha val="38000"/>
              </a:srgbClr>
            </a:outerShdw>
          </a:effectLst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3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考研课程分为7大类，30多门课程。包括考研公共课程、统考课、专业硕士、学术硕士、小语种、同等学力申硕、大学英语四六级等</a:t>
            </a:r>
            <a:endParaRPr lang="zh-CN" altLang="en-US" sz="1030" kern="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pic>
        <p:nvPicPr>
          <p:cNvPr id="20" name="https://img8.file.cache.docer.com/storage/1636687412914451249/9fc31318-4cda-4c1a-8657-91685e41858dtjwjv2.png" descr="7b0a202020202266696c746572223a202230220a7d0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46408" y="3254997"/>
            <a:ext cx="2260064" cy="1821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/>
        </p:blipFill>
        <p:spPr>
          <a:xfrm>
            <a:off x="537614" y="818533"/>
            <a:ext cx="3504197" cy="2062198"/>
          </a:xfrm>
          <a:prstGeom prst="rect">
            <a:avLst/>
          </a:prstGeom>
        </p:spPr>
      </p:pic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684264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特色资源</a:t>
            </a:r>
            <a:endParaRPr lang="zh-CN" altLang="en-US" sz="2060" kern="0" dirty="0" smtClean="0">
              <a:solidFill>
                <a:schemeClr val="accent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285141" y="582802"/>
            <a:ext cx="5694261" cy="60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>
            <p:custDataLst>
              <p:tags r:id="rId2"/>
            </p:custDataLst>
          </p:nvPr>
        </p:nvSpPr>
        <p:spPr>
          <a:xfrm>
            <a:off x="328081" y="846066"/>
            <a:ext cx="455466" cy="450333"/>
          </a:xfrm>
          <a:prstGeom prst="ellipse">
            <a:avLst/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>
            <a:outerShdw blurRad="152400" dist="76200" dir="2700000" algn="tl" rotWithShape="0">
              <a:srgbClr val="F7783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940">
                <a:solidFill>
                  <a:schemeClr val="bg1"/>
                </a:solidFill>
                <a:latin typeface="思源黑体 CN Normal" panose="020B0400000000000000" pitchFamily="34" charset="-122"/>
                <a:ea typeface="思源黑体 CN Medium" panose="020B0600000000000000" pitchFamily="34" charset="-122"/>
              </a:rPr>
              <a:t>1</a:t>
            </a:r>
            <a:endParaRPr kumimoji="1" lang="en-US" altLang="zh-CN" sz="2940">
              <a:solidFill>
                <a:schemeClr val="bg1"/>
              </a:solidFill>
              <a:latin typeface="思源黑体 CN Normal" panose="020B04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"/>
            </p:custDataLst>
          </p:nvPr>
        </p:nvSpPr>
        <p:spPr>
          <a:xfrm>
            <a:off x="4369410" y="1296399"/>
            <a:ext cx="4087063" cy="1040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l"/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课程由资深考研讲师精心打造，聚焦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考研政治、考研英语、考研数学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三大科目课程，通过分析历年考研趋势；系统总结各类考点知识，深度剖析重难点、热点及高频考点，帮助学生提升应试能力。</a:t>
            </a:r>
            <a:endParaRPr lang="zh-CN" altLang="en-US" sz="1030" dirty="0" smtClean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思源黑体 CN Medium" panose="020B06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67810" y="953866"/>
            <a:ext cx="1077066" cy="294000"/>
            <a:chOff x="8889" y="1788"/>
            <a:chExt cx="2308" cy="630"/>
          </a:xfrm>
        </p:grpSpPr>
        <p:sp>
          <p:nvSpPr>
            <p:cNvPr id="29" name="文本框 28"/>
            <p:cNvSpPr txBox="1"/>
            <p:nvPr>
              <p:custDataLst>
                <p:tags r:id="rId4"/>
              </p:custDataLst>
            </p:nvPr>
          </p:nvSpPr>
          <p:spPr>
            <a:xfrm>
              <a:off x="8889" y="1788"/>
              <a:ext cx="2309" cy="6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BE070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47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Calibri" panose="020F0502020204030204" charset="0"/>
                  <a:ea typeface="宋体" panose="02010600030101010101" pitchFamily="2" charset="-122"/>
                  <a:sym typeface="思源黑体 CN Medium" panose="020B0600000000000000" pitchFamily="34" charset="-122"/>
                </a:rPr>
                <a:t>特色课程</a:t>
              </a:r>
              <a:endParaRPr lang="zh-CN" altLang="en-US" sz="147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30" name="直接连接符 29"/>
            <p:cNvCxnSpPr/>
            <p:nvPr>
              <p:custDataLst>
                <p:tags r:id="rId5"/>
              </p:custDataLst>
            </p:nvPr>
          </p:nvCxnSpPr>
          <p:spPr>
            <a:xfrm>
              <a:off x="9702" y="2359"/>
              <a:ext cx="682" cy="0"/>
            </a:xfrm>
            <a:prstGeom prst="line">
              <a:avLst/>
            </a:prstGeom>
            <a:ln w="22225">
              <a:solidFill>
                <a:srgbClr val="FAAE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IMG_2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9410" y="2781331"/>
            <a:ext cx="2526997" cy="16370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38" name="图片 6" descr="IMG_2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7874" y="2754731"/>
            <a:ext cx="1768665" cy="16599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40" name="文本框 39"/>
          <p:cNvSpPr txBox="1"/>
          <p:nvPr>
            <p:custDataLst>
              <p:tags r:id="rId8"/>
            </p:custDataLst>
          </p:nvPr>
        </p:nvSpPr>
        <p:spPr>
          <a:xfrm>
            <a:off x="454025" y="3430905"/>
            <a:ext cx="3642995" cy="1122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为考研学子打造一站式高效备考平台。该功能精心挑选了当前热门的考研科目，并为其量身定制了详尽的备考方案。</a:t>
            </a:r>
            <a:endParaRPr lang="zh-CN" altLang="en-US" sz="1030" dirty="0" smtClean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思源黑体 CN Medium" panose="020B06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14081" y="3091664"/>
            <a:ext cx="1077066" cy="294000"/>
            <a:chOff x="8889" y="1788"/>
            <a:chExt cx="2308" cy="630"/>
          </a:xfrm>
        </p:grpSpPr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8889" y="1788"/>
              <a:ext cx="2309" cy="6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BE070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470" dirty="0">
                  <a:solidFill>
                    <a:srgbClr val="1163DB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Medium" panose="020B0600000000000000" pitchFamily="34" charset="-122"/>
                </a:rPr>
                <a:t>热门专业</a:t>
              </a:r>
              <a:endParaRPr lang="zh-CN" altLang="en-US" sz="1470" dirty="0">
                <a:solidFill>
                  <a:srgbClr val="1163DB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43" name="直接连接符 42"/>
            <p:cNvCxnSpPr/>
            <p:nvPr>
              <p:custDataLst>
                <p:tags r:id="rId10"/>
              </p:custDataLst>
            </p:nvPr>
          </p:nvCxnSpPr>
          <p:spPr>
            <a:xfrm>
              <a:off x="9702" y="2359"/>
              <a:ext cx="682" cy="0"/>
            </a:xfrm>
            <a:prstGeom prst="line">
              <a:avLst/>
            </a:prstGeom>
            <a:ln w="22225">
              <a:solidFill>
                <a:srgbClr val="FAAE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>
            <p:custDataLst>
              <p:tags r:id="rId11"/>
            </p:custDataLst>
          </p:nvPr>
        </p:nvSpPr>
        <p:spPr>
          <a:xfrm>
            <a:off x="8300140" y="2553597"/>
            <a:ext cx="455466" cy="450333"/>
          </a:xfrm>
          <a:prstGeom prst="ellipse">
            <a:avLst/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>
            <a:outerShdw blurRad="152400" dist="76200" dir="2700000" algn="tl" rotWithShape="0">
              <a:srgbClr val="F7783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2940">
                <a:solidFill>
                  <a:schemeClr val="bg1"/>
                </a:solidFill>
                <a:latin typeface="思源黑体 CN Normal" panose="020B0400000000000000" pitchFamily="34" charset="-122"/>
                <a:ea typeface="思源黑体 CN Medium" panose="020B0600000000000000" pitchFamily="34" charset="-122"/>
              </a:rPr>
              <a:t>2</a:t>
            </a:r>
            <a:endParaRPr kumimoji="1" lang="en-US" altLang="zh-CN" sz="2940">
              <a:solidFill>
                <a:schemeClr val="bg1"/>
              </a:solidFill>
              <a:latin typeface="思源黑体 CN Normal" panose="020B04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" name="左箭头 7"/>
          <p:cNvSpPr/>
          <p:nvPr/>
        </p:nvSpPr>
        <p:spPr>
          <a:xfrm>
            <a:off x="4113677" y="1729465"/>
            <a:ext cx="163800" cy="142800"/>
          </a:xfrm>
          <a:prstGeom prst="leftArrow">
            <a:avLst/>
          </a:prstGeom>
          <a:gradFill>
            <a:gsLst>
              <a:gs pos="24000">
                <a:srgbClr val="3D87F4"/>
              </a:gs>
              <a:gs pos="100000">
                <a:srgbClr val="0C5FD8"/>
              </a:gs>
            </a:gsLst>
            <a:path path="circle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75"/>
          </a:p>
        </p:txBody>
      </p:sp>
      <p:sp>
        <p:nvSpPr>
          <p:cNvPr id="9" name="左箭头 8"/>
          <p:cNvSpPr/>
          <p:nvPr/>
        </p:nvSpPr>
        <p:spPr>
          <a:xfrm rot="10800000">
            <a:off x="4100610" y="3614330"/>
            <a:ext cx="163800" cy="142800"/>
          </a:xfrm>
          <a:prstGeom prst="leftArrow">
            <a:avLst/>
          </a:prstGeom>
          <a:gradFill>
            <a:gsLst>
              <a:gs pos="24000">
                <a:srgbClr val="3D87F4"/>
              </a:gs>
              <a:gs pos="100000">
                <a:srgbClr val="0C5FD8"/>
              </a:gs>
            </a:gsLst>
            <a:path path="circle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7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" descr="IMG_256"/>
          <p:cNvPicPr>
            <a:picLocks noChangeAspect="1"/>
          </p:cNvPicPr>
          <p:nvPr/>
        </p:nvPicPr>
        <p:blipFill>
          <a:blip r:embed="rId1"/>
          <a:srcRect b="25473"/>
          <a:stretch>
            <a:fillRect/>
          </a:stretch>
        </p:blipFill>
        <p:spPr>
          <a:xfrm>
            <a:off x="462481" y="1103666"/>
            <a:ext cx="4990995" cy="28755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schemeClr val="accent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684264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特色资源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accent3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285141" y="582802"/>
            <a:ext cx="5694261" cy="60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>
            <p:custDataLst>
              <p:tags r:id="rId2"/>
            </p:custDataLst>
          </p:nvPr>
        </p:nvSpPr>
        <p:spPr>
          <a:xfrm>
            <a:off x="314081" y="958066"/>
            <a:ext cx="455466" cy="450333"/>
          </a:xfrm>
          <a:prstGeom prst="ellipse">
            <a:avLst/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>
            <a:outerShdw blurRad="152400" dist="76200" dir="2700000" algn="tl" rotWithShape="0">
              <a:srgbClr val="F7783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94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3</a:t>
            </a:r>
            <a:endParaRPr kumimoji="1" lang="en-US" altLang="zh-CN" sz="294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5688675" y="1327665"/>
            <a:ext cx="2896130" cy="2922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l"/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为考生们精心打造了一条清晰、高效的考研导航之路。这一栏目通过精心编排的视频课程，不仅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全面剖析考研的整体框架和基本要求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，还深入每个考试科目，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精准提炼出核心知识点与考试趋势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，为考生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构建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起坚实的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复习基础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。</a:t>
            </a:r>
            <a:endParaRPr lang="zh-CN" altLang="en-US" sz="1030" dirty="0" smtClean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思源黑体 CN Medium" panose="020B0600000000000000" pitchFamily="34" charset="-122"/>
            </a:endParaRPr>
          </a:p>
          <a:p>
            <a:pPr algn="l"/>
            <a:endParaRPr lang="zh-CN" altLang="en-US" sz="1030" dirty="0" smtClean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视频内容不仅覆盖了考试科目的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重要细节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，更融入了高效的复习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策略与技巧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，如</a:t>
            </a:r>
            <a:r>
              <a:rPr lang="zh-CN" altLang="en-US" sz="1030" b="1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时间管理、高效笔记法及错题整理</a:t>
            </a:r>
            <a:r>
              <a:rPr lang="zh-CN" altLang="en-US" sz="1030" dirty="0" smtClean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rPr>
              <a:t>等，旨在帮助考生科学规划复习进程，提升学习效率。</a:t>
            </a:r>
            <a:endParaRPr lang="zh-CN" altLang="en-US" sz="1030" dirty="0" smtClean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sym typeface="思源黑体 CN Medium" panose="020B06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598208" y="944066"/>
            <a:ext cx="1077066" cy="294000"/>
            <a:chOff x="8889" y="1788"/>
            <a:chExt cx="2308" cy="630"/>
          </a:xfrm>
        </p:grpSpPr>
        <p:sp>
          <p:nvSpPr>
            <p:cNvPr id="42" name="文本框 41"/>
            <p:cNvSpPr txBox="1"/>
            <p:nvPr>
              <p:custDataLst>
                <p:tags r:id="rId4"/>
              </p:custDataLst>
            </p:nvPr>
          </p:nvSpPr>
          <p:spPr>
            <a:xfrm>
              <a:off x="8889" y="1788"/>
              <a:ext cx="2309" cy="6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BE070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buClrTx/>
                <a:buSzTx/>
                <a:buFontTx/>
              </a:pPr>
              <a:r>
                <a:rPr lang="zh-CN" altLang="en-US" sz="1470" b="1" dirty="0">
                  <a:solidFill>
                    <a:schemeClr val="accent3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Medium" panose="020B0600000000000000" pitchFamily="34" charset="-122"/>
                </a:rPr>
                <a:t>考研向导</a:t>
              </a:r>
              <a:endParaRPr lang="zh-CN" altLang="en-US" sz="1470" b="1" dirty="0">
                <a:solidFill>
                  <a:schemeClr val="accent3"/>
                </a:solidFill>
                <a:latin typeface="Calibri" panose="020F0502020204030204" charset="0"/>
                <a:ea typeface="宋体" panose="02010600030101010101" pitchFamily="2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43" name="直接连接符 42"/>
            <p:cNvCxnSpPr/>
            <p:nvPr>
              <p:custDataLst>
                <p:tags r:id="rId5"/>
              </p:custDataLst>
            </p:nvPr>
          </p:nvCxnSpPr>
          <p:spPr>
            <a:xfrm>
              <a:off x="9702" y="2359"/>
              <a:ext cx="682" cy="0"/>
            </a:xfrm>
            <a:prstGeom prst="line">
              <a:avLst/>
            </a:prstGeom>
            <a:ln w="22225">
              <a:solidFill>
                <a:srgbClr val="FAAE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310545" y="281400"/>
            <a:ext cx="2378131" cy="406466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ctr"/>
            <a:r>
              <a:rPr lang="en-US" altLang="zh-CN" sz="2205" spc="3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</a:t>
            </a:r>
            <a:endParaRPr lang="en-US" altLang="zh-CN" sz="2205" spc="30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平行四边形 176"/>
          <p:cNvSpPr/>
          <p:nvPr>
            <p:custDataLst>
              <p:tags r:id="rId1"/>
            </p:custDataLst>
          </p:nvPr>
        </p:nvSpPr>
        <p:spPr>
          <a:xfrm>
            <a:off x="7371940" y="2306731"/>
            <a:ext cx="1064932" cy="175000"/>
          </a:xfrm>
          <a:prstGeom prst="parallelogram">
            <a:avLst/>
          </a:prstGeom>
          <a:gradFill>
            <a:gsLst>
              <a:gs pos="0">
                <a:srgbClr val="56CA9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47" y="288732"/>
            <a:ext cx="2684264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特色资源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285141" y="582802"/>
            <a:ext cx="5694261" cy="60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3310545" y="281400"/>
            <a:ext cx="2378131" cy="406466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ctr"/>
            <a:r>
              <a:rPr lang="en-US" altLang="zh-CN" sz="2205" spc="3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</a:t>
            </a:r>
            <a:endParaRPr lang="en-US" altLang="zh-CN" sz="2205" spc="30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2" name="圆角矩形 111"/>
          <p:cNvSpPr/>
          <p:nvPr>
            <p:custDataLst>
              <p:tags r:id="rId3"/>
            </p:custDataLst>
          </p:nvPr>
        </p:nvSpPr>
        <p:spPr>
          <a:xfrm>
            <a:off x="4735743" y="1499399"/>
            <a:ext cx="3523330" cy="898332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56CA9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13" name="任意多边形 112"/>
          <p:cNvSpPr/>
          <p:nvPr>
            <p:custDataLst>
              <p:tags r:id="rId4"/>
            </p:custDataLst>
          </p:nvPr>
        </p:nvSpPr>
        <p:spPr>
          <a:xfrm>
            <a:off x="4876676" y="1205865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6CA9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14" name="任意多边形 113"/>
          <p:cNvSpPr/>
          <p:nvPr>
            <p:custDataLst>
              <p:tags r:id="rId5"/>
            </p:custDataLst>
          </p:nvPr>
        </p:nvSpPr>
        <p:spPr>
          <a:xfrm>
            <a:off x="4698876" y="1205865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6CA9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6"/>
            </p:custDataLst>
          </p:nvPr>
        </p:nvSpPr>
        <p:spPr>
          <a:xfrm>
            <a:off x="4798743" y="1317865"/>
            <a:ext cx="373333" cy="237066"/>
          </a:xfrm>
          <a:prstGeom prst="rect">
            <a:avLst/>
          </a:prstGeom>
          <a:noFill/>
        </p:spPr>
        <p:txBody>
          <a:bodyPr wrap="square" bIns="0" rtlCol="0">
            <a:normAutofit fontScale="50000"/>
          </a:bodyPr>
          <a:p>
            <a:r>
              <a:rPr lang="en-US" altLang="zh-CN" sz="147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en-US" altLang="zh-CN" sz="1470" spc="300">
              <a:solidFill>
                <a:srgbClr val="FF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1" name="文本框 140"/>
          <p:cNvSpPr txBox="1"/>
          <p:nvPr>
            <p:custDataLst>
              <p:tags r:id="rId7"/>
            </p:custDataLst>
          </p:nvPr>
        </p:nvSpPr>
        <p:spPr>
          <a:xfrm>
            <a:off x="5172076" y="1306665"/>
            <a:ext cx="1386932" cy="259466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pPr algn="ctr"/>
            <a:r>
              <a:rPr lang="zh-CN" altLang="en-US" sz="1470" spc="300">
                <a:solidFill>
                  <a:srgbClr val="FFFFFF"/>
                </a:solidFill>
                <a:uFillTx/>
                <a:latin typeface="Calibri" panose="020F0502020204030204" charset="0"/>
                <a:ea typeface="宋体" panose="02010600030101010101" pitchFamily="2" charset="-122"/>
              </a:rPr>
              <a:t>指导复习策略</a:t>
            </a:r>
            <a:endParaRPr lang="zh-CN" altLang="en-US" sz="1470" spc="300">
              <a:solidFill>
                <a:srgbClr val="FFFFFF"/>
              </a:solidFill>
              <a:uFillTx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2" name="文本框 141"/>
          <p:cNvSpPr txBox="1"/>
          <p:nvPr>
            <p:custDataLst>
              <p:tags r:id="rId8"/>
            </p:custDataLst>
          </p:nvPr>
        </p:nvSpPr>
        <p:spPr>
          <a:xfrm>
            <a:off x="4798276" y="1706598"/>
            <a:ext cx="3361397" cy="65099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030" spc="150">
                <a:solidFill>
                  <a:schemeClr val="tx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除知识点讲解外，还会分享高效的复习方法和策略，时间管理、笔记技巧、错题整理等，帮助考生科学合理地安排复习计划，提高学习效率。</a:t>
            </a:r>
            <a:endParaRPr lang="zh-CN" altLang="en-US" sz="1030" spc="150">
              <a:solidFill>
                <a:schemeClr val="tx1"/>
              </a:solidFill>
              <a:uFillTx/>
              <a:latin typeface="Calibri" panose="020F050202020403020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07" name="圆角矩形 106"/>
          <p:cNvSpPr/>
          <p:nvPr>
            <p:custDataLst>
              <p:tags r:id="rId9"/>
            </p:custDataLst>
          </p:nvPr>
        </p:nvSpPr>
        <p:spPr>
          <a:xfrm>
            <a:off x="596881" y="3219530"/>
            <a:ext cx="3523330" cy="898332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58B6E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08" name="任意多边形 107"/>
          <p:cNvSpPr/>
          <p:nvPr>
            <p:custDataLst>
              <p:tags r:id="rId10"/>
            </p:custDataLst>
          </p:nvPr>
        </p:nvSpPr>
        <p:spPr>
          <a:xfrm>
            <a:off x="737814" y="2925997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8B6E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09" name="任意多边形 108"/>
          <p:cNvSpPr/>
          <p:nvPr>
            <p:custDataLst>
              <p:tags r:id="rId11"/>
            </p:custDataLst>
          </p:nvPr>
        </p:nvSpPr>
        <p:spPr>
          <a:xfrm>
            <a:off x="560014" y="2925997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58B6E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12"/>
            </p:custDataLst>
          </p:nvPr>
        </p:nvSpPr>
        <p:spPr>
          <a:xfrm>
            <a:off x="659880" y="3037997"/>
            <a:ext cx="373333" cy="237066"/>
          </a:xfrm>
          <a:prstGeom prst="rect">
            <a:avLst/>
          </a:prstGeom>
          <a:noFill/>
        </p:spPr>
        <p:txBody>
          <a:bodyPr wrap="square" bIns="0" rtlCol="0">
            <a:normAutofit fontScale="50000"/>
          </a:bodyPr>
          <a:p>
            <a:r>
              <a:rPr lang="en-US" altLang="zh-CN" sz="147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en-US" altLang="zh-CN" sz="1470" spc="300">
              <a:solidFill>
                <a:srgbClr val="FF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9" name="文本框 138"/>
          <p:cNvSpPr txBox="1"/>
          <p:nvPr>
            <p:custDataLst>
              <p:tags r:id="rId13"/>
            </p:custDataLst>
          </p:nvPr>
        </p:nvSpPr>
        <p:spPr>
          <a:xfrm>
            <a:off x="956680" y="3026797"/>
            <a:ext cx="2002931" cy="259466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pPr algn="ctr"/>
            <a:r>
              <a:rPr lang="zh-CN" altLang="en-US" sz="1470" spc="300">
                <a:solidFill>
                  <a:srgbClr val="FFFFFF"/>
                </a:solidFill>
                <a:uFillTx/>
                <a:latin typeface="Calibri" panose="020F0502020204030204" charset="0"/>
                <a:ea typeface="宋体" panose="02010600030101010101" pitchFamily="2" charset="-122"/>
              </a:rPr>
              <a:t>解析考试科目与重点</a:t>
            </a:r>
            <a:endParaRPr lang="zh-CN" altLang="en-US" sz="1470" spc="300">
              <a:solidFill>
                <a:srgbClr val="FFFFFF"/>
              </a:solidFill>
              <a:uFillTx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0" name="文本框 139"/>
          <p:cNvSpPr txBox="1"/>
          <p:nvPr>
            <p:custDataLst>
              <p:tags r:id="rId14"/>
            </p:custDataLst>
          </p:nvPr>
        </p:nvSpPr>
        <p:spPr>
          <a:xfrm>
            <a:off x="697214" y="3433730"/>
            <a:ext cx="3115464" cy="65099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1060" spc="150">
                <a:solidFill>
                  <a:schemeClr val="tx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针对各个考试科目（如</a:t>
            </a:r>
            <a:r>
              <a:rPr lang="zh-CN" altLang="en-US" sz="1060" b="1" spc="150">
                <a:solidFill>
                  <a:srgbClr val="FF0000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政治、英语、数学及专业课</a:t>
            </a:r>
            <a:r>
              <a:rPr lang="zh-CN" altLang="en-US" sz="1060" spc="150">
                <a:solidFill>
                  <a:schemeClr val="tx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等），深入剖析其考试大纲、知识点和历年真题的考查趋势。</a:t>
            </a:r>
            <a:endParaRPr lang="zh-CN" altLang="en-US" sz="1060" spc="150">
              <a:solidFill>
                <a:schemeClr val="tx1"/>
              </a:solidFill>
              <a:uFillTx/>
              <a:latin typeface="Calibri" panose="020F050202020403020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8" name="平行四边形 177"/>
          <p:cNvSpPr/>
          <p:nvPr>
            <p:custDataLst>
              <p:tags r:id="rId15"/>
            </p:custDataLst>
          </p:nvPr>
        </p:nvSpPr>
        <p:spPr>
          <a:xfrm>
            <a:off x="3233078" y="4024529"/>
            <a:ext cx="1064932" cy="175000"/>
          </a:xfrm>
          <a:prstGeom prst="parallelogram">
            <a:avLst/>
          </a:prstGeom>
          <a:gradFill>
            <a:gsLst>
              <a:gs pos="0">
                <a:srgbClr val="58B6E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>
            <p:custDataLst>
              <p:tags r:id="rId16"/>
            </p:custDataLst>
          </p:nvPr>
        </p:nvSpPr>
        <p:spPr>
          <a:xfrm>
            <a:off x="596881" y="1501732"/>
            <a:ext cx="3523330" cy="898332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6096E6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86" name="任意多边形 85"/>
          <p:cNvSpPr/>
          <p:nvPr>
            <p:custDataLst>
              <p:tags r:id="rId17"/>
            </p:custDataLst>
          </p:nvPr>
        </p:nvSpPr>
        <p:spPr>
          <a:xfrm>
            <a:off x="737814" y="1208199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6096E6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87" name="任意多边形 86"/>
          <p:cNvSpPr/>
          <p:nvPr>
            <p:custDataLst>
              <p:tags r:id="rId18"/>
            </p:custDataLst>
          </p:nvPr>
        </p:nvSpPr>
        <p:spPr>
          <a:xfrm>
            <a:off x="560014" y="1208199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6096E6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19"/>
            </p:custDataLst>
          </p:nvPr>
        </p:nvSpPr>
        <p:spPr>
          <a:xfrm>
            <a:off x="659880" y="1320199"/>
            <a:ext cx="373333" cy="237066"/>
          </a:xfrm>
          <a:prstGeom prst="rect">
            <a:avLst/>
          </a:prstGeom>
          <a:noFill/>
        </p:spPr>
        <p:txBody>
          <a:bodyPr wrap="square" bIns="0" rtlCol="0">
            <a:normAutofit fontScale="50000"/>
          </a:bodyPr>
          <a:p>
            <a:r>
              <a:rPr lang="en-US" altLang="zh-CN" sz="147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en-US" altLang="zh-CN" sz="1470" spc="300">
              <a:solidFill>
                <a:srgbClr val="FF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8" name="文本框 137"/>
          <p:cNvSpPr txBox="1"/>
          <p:nvPr>
            <p:custDataLst>
              <p:tags r:id="rId20"/>
            </p:custDataLst>
          </p:nvPr>
        </p:nvSpPr>
        <p:spPr>
          <a:xfrm>
            <a:off x="956680" y="1298265"/>
            <a:ext cx="1386932" cy="259466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pPr algn="ctr"/>
            <a:r>
              <a:rPr lang="zh-CN" altLang="en-US" sz="1470" spc="300">
                <a:solidFill>
                  <a:srgbClr val="FFFFFF"/>
                </a:solidFill>
                <a:uFillTx/>
                <a:latin typeface="Calibri" panose="020F0502020204030204" charset="0"/>
                <a:ea typeface="宋体" panose="02010600030101010101" pitchFamily="2" charset="-122"/>
              </a:rPr>
              <a:t>明确考研框架</a:t>
            </a:r>
            <a:endParaRPr lang="zh-CN" altLang="en-US" sz="1470" spc="300">
              <a:solidFill>
                <a:srgbClr val="FFFFFF"/>
              </a:solidFill>
              <a:uFillTx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7" name="文本框 146"/>
          <p:cNvSpPr txBox="1"/>
          <p:nvPr>
            <p:custDataLst>
              <p:tags r:id="rId21"/>
            </p:custDataLst>
          </p:nvPr>
        </p:nvSpPr>
        <p:spPr>
          <a:xfrm>
            <a:off x="697214" y="1722932"/>
            <a:ext cx="3278797" cy="65099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030" spc="150">
                <a:solidFill>
                  <a:schemeClr val="tx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详细解读考研的整体流程，包括报名时间、考试时间、考试科目、分值分布等基本信息，帮助考生从宏观上把握考研的全貌。</a:t>
            </a:r>
            <a:endParaRPr lang="zh-CN" altLang="en-US" sz="1030" spc="150">
              <a:solidFill>
                <a:schemeClr val="tx1"/>
              </a:solidFill>
              <a:uFillTx/>
              <a:latin typeface="Calibri" panose="020F050202020403020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9" name="平行四边形 178"/>
          <p:cNvSpPr/>
          <p:nvPr>
            <p:custDataLst>
              <p:tags r:id="rId22"/>
            </p:custDataLst>
          </p:nvPr>
        </p:nvSpPr>
        <p:spPr>
          <a:xfrm>
            <a:off x="3233078" y="2304398"/>
            <a:ext cx="1064932" cy="175000"/>
          </a:xfrm>
          <a:prstGeom prst="parallelogram">
            <a:avLst/>
          </a:prstGeom>
          <a:gradFill>
            <a:gsLst>
              <a:gs pos="0">
                <a:srgbClr val="6096E6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7" name="圆角矩形 116"/>
          <p:cNvSpPr/>
          <p:nvPr>
            <p:custDataLst>
              <p:tags r:id="rId23"/>
            </p:custDataLst>
          </p:nvPr>
        </p:nvSpPr>
        <p:spPr>
          <a:xfrm>
            <a:off x="4735743" y="3218597"/>
            <a:ext cx="3523330" cy="898332"/>
          </a:xfrm>
          <a:prstGeom prst="roundRect">
            <a:avLst>
              <a:gd name="adj" fmla="val 7587"/>
            </a:avLst>
          </a:prstGeom>
          <a:solidFill>
            <a:srgbClr val="FFFFFF"/>
          </a:solidFill>
          <a:ln w="15875">
            <a:gradFill>
              <a:gsLst>
                <a:gs pos="0">
                  <a:srgbClr val="6096E6">
                    <a:alpha val="5000"/>
                  </a:srgbClr>
                </a:gs>
                <a:gs pos="100000">
                  <a:srgbClr val="FFBA55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18" name="任意多边形 117"/>
          <p:cNvSpPr/>
          <p:nvPr>
            <p:custDataLst>
              <p:tags r:id="rId24"/>
            </p:custDataLst>
          </p:nvPr>
        </p:nvSpPr>
        <p:spPr>
          <a:xfrm>
            <a:off x="4876676" y="2925064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FFBA55">
              <a:alpha val="5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19" name="任意多边形 118"/>
          <p:cNvSpPr/>
          <p:nvPr>
            <p:custDataLst>
              <p:tags r:id="rId25"/>
            </p:custDataLst>
          </p:nvPr>
        </p:nvSpPr>
        <p:spPr>
          <a:xfrm>
            <a:off x="4698876" y="2925064"/>
            <a:ext cx="2672597" cy="461066"/>
          </a:xfrm>
          <a:custGeom>
            <a:avLst/>
            <a:gdLst>
              <a:gd name="adj" fmla="val 47773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5727" h="988">
                <a:moveTo>
                  <a:pt x="0" y="25"/>
                </a:moveTo>
                <a:lnTo>
                  <a:pt x="12" y="0"/>
                </a:lnTo>
                <a:lnTo>
                  <a:pt x="5727" y="0"/>
                </a:lnTo>
                <a:lnTo>
                  <a:pt x="5255" y="988"/>
                </a:lnTo>
                <a:lnTo>
                  <a:pt x="0" y="988"/>
                </a:lnTo>
                <a:lnTo>
                  <a:pt x="0" y="25"/>
                </a:lnTo>
                <a:close/>
              </a:path>
            </a:pathLst>
          </a:custGeom>
          <a:solidFill>
            <a:srgbClr val="FFBA5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MiSans" panose="00000500000000000000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26"/>
            </p:custDataLst>
          </p:nvPr>
        </p:nvSpPr>
        <p:spPr>
          <a:xfrm>
            <a:off x="4876676" y="3037064"/>
            <a:ext cx="373333" cy="237066"/>
          </a:xfrm>
          <a:prstGeom prst="rect">
            <a:avLst/>
          </a:prstGeom>
          <a:noFill/>
        </p:spPr>
        <p:txBody>
          <a:bodyPr wrap="square" bIns="0" rtlCol="0">
            <a:normAutofit fontScale="50000"/>
          </a:bodyPr>
          <a:p>
            <a:r>
              <a:rPr lang="en-US" altLang="zh-CN" sz="147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en-US" altLang="zh-CN" sz="1470" spc="300">
              <a:solidFill>
                <a:srgbClr val="FF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5" name="文本框 144"/>
          <p:cNvSpPr txBox="1"/>
          <p:nvPr>
            <p:custDataLst>
              <p:tags r:id="rId27"/>
            </p:custDataLst>
          </p:nvPr>
        </p:nvSpPr>
        <p:spPr>
          <a:xfrm>
            <a:off x="4876800" y="3460750"/>
            <a:ext cx="3382010" cy="629285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40000"/>
              </a:lnSpc>
              <a:spcAft>
                <a:spcPts val="1000"/>
              </a:spcAft>
            </a:pPr>
            <a:r>
              <a:rPr lang="zh-CN" altLang="en-US" sz="1030" spc="150">
                <a:solidFill>
                  <a:schemeClr val="tx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微软雅黑" panose="020B0503020204020204" pitchFamily="34" charset="-122"/>
              </a:rPr>
              <a:t>考虑到考研不仅是一场知识的较量，也是心理的考验，导学规划视频帮助考生保持良好的心态。</a:t>
            </a:r>
            <a:endParaRPr lang="zh-CN" altLang="en-US" sz="1030" spc="150">
              <a:solidFill>
                <a:schemeClr val="tx1"/>
              </a:solidFill>
              <a:uFillTx/>
              <a:latin typeface="Calibri" panose="020F050202020403020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>
            <p:custDataLst>
              <p:tags r:id="rId28"/>
            </p:custDataLst>
          </p:nvPr>
        </p:nvSpPr>
        <p:spPr>
          <a:xfrm>
            <a:off x="5195409" y="3025864"/>
            <a:ext cx="1989865" cy="259466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>
              <a:buClrTx/>
              <a:buSzTx/>
              <a:buFontTx/>
            </a:pPr>
            <a:r>
              <a:rPr lang="zh-CN" altLang="en-US" sz="975" spc="300">
                <a:solidFill>
                  <a:srgbClr val="FFFFFF"/>
                </a:solidFill>
                <a:uFillTx/>
                <a:latin typeface="Calibri" panose="020F0502020204030204" charset="0"/>
                <a:ea typeface="宋体" panose="02010600030101010101" pitchFamily="2" charset="-122"/>
              </a:rPr>
              <a:t>心理调适与备考建议</a:t>
            </a:r>
            <a:endParaRPr lang="zh-CN" altLang="en-US" sz="975" spc="300">
              <a:solidFill>
                <a:srgbClr val="FFFFFF"/>
              </a:solidFill>
              <a:uFillTx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2" name="平行四边形 181"/>
          <p:cNvSpPr/>
          <p:nvPr>
            <p:custDataLst>
              <p:tags r:id="rId29"/>
            </p:custDataLst>
          </p:nvPr>
        </p:nvSpPr>
        <p:spPr>
          <a:xfrm>
            <a:off x="7315941" y="4025929"/>
            <a:ext cx="1064932" cy="175000"/>
          </a:xfrm>
          <a:prstGeom prst="parallelogram">
            <a:avLst/>
          </a:prstGeom>
          <a:gradFill>
            <a:gsLst>
              <a:gs pos="0">
                <a:srgbClr val="FFBA55"/>
              </a:gs>
              <a:gs pos="100000">
                <a:srgbClr val="FFFFFF"/>
              </a:gs>
            </a:gsLst>
            <a:lin ang="108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2947670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74011" y="1055132"/>
            <a:ext cx="1799465" cy="602933"/>
            <a:chOff x="9635" y="2691"/>
            <a:chExt cx="3856" cy="1292"/>
          </a:xfrm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solidFill>
              <a:schemeClr val="accent2"/>
            </a:soli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rgbClr val="1163DB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9635" y="2769"/>
              <a:ext cx="3856" cy="8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智能评</a:t>
              </a: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分</a:t>
              </a: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系统</a:t>
              </a:r>
              <a:endParaRPr lang="en-US" altLang="zh-CN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4" name="爱设计-2-7"/>
          <p:cNvSpPr txBox="1"/>
          <p:nvPr/>
        </p:nvSpPr>
        <p:spPr>
          <a:xfrm>
            <a:off x="630555" y="2798445"/>
            <a:ext cx="7510780" cy="185166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03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智能评分系统作为一款创新的学习辅助工具，</a:t>
            </a:r>
            <a:r>
              <a:rPr lang="zh-CN" altLang="en-US" sz="1030" u="sng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显著提升了学生备考的效率与精准度。通过智能化的比对技术，AI系统能够迅速识别学生答案的优劣，与参考答案要点一一对应，给出详尽的评分报告。让学生一目了然地看到自己在哪些知识点上掌握得不够牢固，哪些逻辑链条需要进一步完善。</a:t>
            </a:r>
            <a:r>
              <a:rPr lang="zh-CN" altLang="en-US" sz="103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此外，AI测评还为学生提供了</a:t>
            </a:r>
            <a:r>
              <a:rPr lang="zh-CN" altLang="en-US" sz="10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模拟真实考试环境</a:t>
            </a:r>
            <a:r>
              <a:rPr lang="zh-CN" altLang="en-US" sz="103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的机会，帮助他们</a:t>
            </a:r>
            <a:r>
              <a:rPr lang="zh-CN" altLang="en-US" sz="10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适应考试的节奏和压力</a:t>
            </a:r>
            <a:r>
              <a:rPr lang="zh-CN" altLang="en-US" sz="103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，减少因紧张或不熟悉题型而导致的失误。同时，通过高分答案的示例展示，AI还</a:t>
            </a:r>
            <a:r>
              <a:rPr lang="zh-CN" altLang="en-US" sz="10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传授了有效的答题策略和技巧</a:t>
            </a:r>
            <a:r>
              <a:rPr lang="zh-CN" altLang="en-US" sz="103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，如如何构建清晰的答题框架、如何准确引用理论知识、如何深入论证观点等，助力学生提升作答正确率和高分能力。</a:t>
            </a:r>
            <a:endParaRPr lang="zh-CN" altLang="en-US" sz="103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  <a:p>
            <a:pPr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103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785" y="1657985"/>
            <a:ext cx="6623685" cy="1228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3048000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210181" y="663337"/>
            <a:ext cx="1799465" cy="602933"/>
            <a:chOff x="9635" y="2691"/>
            <a:chExt cx="3856" cy="1292"/>
          </a:xfrm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solidFill>
              <a:schemeClr val="accent2"/>
            </a:soli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rgbClr val="1163DB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9635" y="2769"/>
              <a:ext cx="3856" cy="8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智能评</a:t>
              </a: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分</a:t>
              </a: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系统</a:t>
              </a:r>
              <a:endParaRPr lang="en-US" altLang="zh-CN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" y="1440815"/>
            <a:ext cx="3543300" cy="33648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655" y="1440815"/>
            <a:ext cx="4530725" cy="337248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3048000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210181" y="663337"/>
            <a:ext cx="1799465" cy="602933"/>
            <a:chOff x="9635" y="2691"/>
            <a:chExt cx="3856" cy="1292"/>
          </a:xfrm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solidFill>
              <a:schemeClr val="accent2"/>
            </a:soli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rgbClr val="1163DB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9635" y="2769"/>
              <a:ext cx="3856" cy="8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智能评</a:t>
              </a: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分</a:t>
              </a:r>
              <a:r>
                <a:rPr lang="en-US" altLang="zh-CN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系统</a:t>
              </a:r>
              <a:endParaRPr lang="en-US" altLang="zh-CN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1346835"/>
            <a:ext cx="7366000" cy="353187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2992755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44570" y="1081266"/>
            <a:ext cx="1647798" cy="602933"/>
            <a:chOff x="9790" y="2691"/>
            <a:chExt cx="3531" cy="1292"/>
          </a:xfrm>
          <a:solidFill>
            <a:schemeClr val="accent2"/>
          </a:solidFill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grpFill/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rgbClr val="1163DB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10045" y="2769"/>
              <a:ext cx="3120" cy="895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考研直播</a:t>
              </a:r>
              <a:endParaRPr lang="zh-CN" altLang="en-US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4" name="爱设计-2-7"/>
          <p:cNvSpPr txBox="1"/>
          <p:nvPr/>
        </p:nvSpPr>
        <p:spPr>
          <a:xfrm>
            <a:off x="5144135" y="1951990"/>
            <a:ext cx="3232150" cy="249872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起点考研精心策划了全年直播课系列，</a:t>
            </a:r>
            <a:r>
              <a:rPr lang="zh-CN" altLang="en-US" sz="1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自3月起至12月，每月定期开启精彩直播，</a:t>
            </a:r>
            <a:r>
              <a:rPr lang="zh-CN" altLang="en-US" sz="12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旨在为考研学子提供全方位、系统化的备考指导。</a:t>
            </a:r>
            <a:endParaRPr lang="zh-CN" altLang="en-US" sz="12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12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课程内容深度覆盖考研全程规划、精准院校及专业选择策略、最新考试大纲解析、考试核心要点精讲，以及高效影视学习技巧等，旨在与丰富的数据库资源相辅相成，共同助力考生精准定位、高效备考、稳步提升。</a:t>
            </a:r>
            <a:endParaRPr lang="zh-CN" altLang="en-US" sz="12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081405"/>
            <a:ext cx="4565015" cy="3369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9614" y="2962335"/>
            <a:ext cx="1516520" cy="333810"/>
          </a:xfrm>
          <a:prstGeom prst="rect">
            <a:avLst/>
          </a:prstGeom>
        </p:spPr>
        <p:txBody>
          <a:bodyPr lIns="89576" tIns="44788" rIns="89576" bIns="44788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defTabSz="1218565"/>
            <a:endParaRPr lang="zh-CN" altLang="en-US" sz="1985" dirty="0">
              <a:solidFill>
                <a:prstClr val="black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8373" y="3931178"/>
            <a:ext cx="4005580" cy="360680"/>
          </a:xfrm>
          <a:prstGeom prst="rect">
            <a:avLst/>
          </a:prstGeom>
        </p:spPr>
        <p:txBody>
          <a:bodyPr wrap="none" lIns="89576" tIns="44788" rIns="89576" bIns="44788">
            <a:sp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65" dirty="0">
                <a:solidFill>
                  <a:prstClr val="white"/>
                </a:solidFill>
                <a:ea typeface="宋体" panose="02010600030101010101" pitchFamily="2" charset="-122"/>
              </a:rPr>
              <a:t>数据来源：</a:t>
            </a:r>
            <a:r>
              <a:rPr lang="en-US" altLang="zh-CN" sz="1765" dirty="0">
                <a:solidFill>
                  <a:prstClr val="white"/>
                </a:solidFill>
                <a:ea typeface="宋体" panose="02010600030101010101" pitchFamily="2" charset="-122"/>
              </a:rPr>
              <a:t>2018</a:t>
            </a:r>
            <a:r>
              <a:rPr lang="zh-CN" altLang="en-US" sz="1765" dirty="0">
                <a:solidFill>
                  <a:prstClr val="white"/>
                </a:solidFill>
                <a:ea typeface="宋体" panose="02010600030101010101" pitchFamily="2" charset="-122"/>
              </a:rPr>
              <a:t>年中国大学生就业报告</a:t>
            </a:r>
            <a:endParaRPr lang="zh-CN" altLang="en-US" sz="1765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3359109"/>
            <a:ext cx="8043720" cy="394335"/>
          </a:xfrm>
          <a:prstGeom prst="rect">
            <a:avLst/>
          </a:prstGeom>
        </p:spPr>
        <p:txBody>
          <a:bodyPr wrap="square" lIns="89576" tIns="44788" rIns="89576" bIns="44788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985" dirty="0">
                <a:solidFill>
                  <a:prstClr val="white"/>
                </a:solidFill>
                <a:ea typeface="宋体" panose="02010600030101010101" pitchFamily="2" charset="-122"/>
              </a:rPr>
              <a:t>2015</a:t>
            </a:r>
            <a:r>
              <a:rPr lang="zh-CN" altLang="en-US" sz="1985" dirty="0">
                <a:solidFill>
                  <a:prstClr val="white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1985" dirty="0">
                <a:solidFill>
                  <a:prstClr val="white"/>
                </a:solidFill>
                <a:ea typeface="宋体" panose="02010600030101010101" pitchFamily="2" charset="-122"/>
              </a:rPr>
              <a:t>2017</a:t>
            </a:r>
            <a:r>
              <a:rPr lang="zh-CN" altLang="en-US" sz="1985" dirty="0">
                <a:solidFill>
                  <a:prstClr val="white"/>
                </a:solidFill>
                <a:ea typeface="宋体" panose="02010600030101010101" pitchFamily="2" charset="-122"/>
              </a:rPr>
              <a:t>届大学毕业生自主创业的比例变化趋势</a:t>
            </a:r>
            <a:endParaRPr lang="zh-CN" altLang="en-US" sz="1985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77" y="1112999"/>
            <a:ext cx="4781929" cy="3358597"/>
          </a:xfrm>
          <a:prstGeom prst="rect">
            <a:avLst/>
          </a:prstGeom>
        </p:spPr>
      </p:pic>
      <p:sp>
        <p:nvSpPr>
          <p:cNvPr id="7" name="标题 1"/>
          <p:cNvSpPr txBox="1"/>
          <p:nvPr>
            <p:custDataLst>
              <p:tags r:id="rId2"/>
            </p:custDataLst>
          </p:nvPr>
        </p:nvSpPr>
        <p:spPr>
          <a:xfrm>
            <a:off x="7538957" y="316866"/>
            <a:ext cx="1056640" cy="657608"/>
          </a:xfrm>
          <a:prstGeom prst="roundRect">
            <a:avLst>
              <a:gd name="adj" fmla="val 21667"/>
            </a:avLst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35" b="1" noProof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创业</a:t>
            </a:r>
            <a:endParaRPr lang="zh-CN" altLang="en-US" sz="3235" b="1" noProof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 descr="2018-2022本科院校毕业生去向分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14" y="397133"/>
            <a:ext cx="3936796" cy="4174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2966085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654077" y="1081266"/>
            <a:ext cx="1799465" cy="602933"/>
            <a:chOff x="9635" y="2691"/>
            <a:chExt cx="3856" cy="1292"/>
          </a:xfrm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gradFill flip="none" rotWithShape="1">
              <a:gsLst>
                <a:gs pos="50000">
                  <a:srgbClr val="ED8D72"/>
                </a:gs>
                <a:gs pos="0">
                  <a:srgbClr val="F3B3A1"/>
                </a:gs>
                <a:gs pos="100000">
                  <a:srgbClr val="E66643"/>
                </a:gs>
              </a:gsLst>
              <a:lin ang="54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chemeClr val="accent2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9635" y="2769"/>
              <a:ext cx="3856" cy="8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真题学库</a:t>
              </a:r>
              <a:endParaRPr lang="zh-CN" altLang="en-US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4" name="爱设计-2-7"/>
          <p:cNvSpPr txBox="1"/>
          <p:nvPr/>
        </p:nvSpPr>
        <p:spPr>
          <a:xfrm>
            <a:off x="4726410" y="1952065"/>
            <a:ext cx="3650263" cy="13645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起点考研网倾力打造真题学库，收录历年考研真题试卷及精编模拟试卷，为考生提供了一站式的真题练习与模拟测试平台。这一学库不仅汇聚了历年真题的精华，让考生能够深入剖析考试趋势，帮助考生提前适应考试节奏，实战演练，从而在备考过程中更加有的放矢，高效提升应试能力。</a:t>
            </a:r>
            <a:endParaRPr lang="zh-CN" altLang="en-US" sz="14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1081405"/>
            <a:ext cx="4552950" cy="37490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7"/>
          <p:cNvSpPr/>
          <p:nvPr/>
        </p:nvSpPr>
        <p:spPr>
          <a:xfrm>
            <a:off x="313923" y="294946"/>
            <a:ext cx="383482" cy="383482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9000" sy="99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975" kern="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箭头: V 形 8"/>
          <p:cNvSpPr/>
          <p:nvPr/>
        </p:nvSpPr>
        <p:spPr>
          <a:xfrm>
            <a:off x="529849" y="353677"/>
            <a:ext cx="191740" cy="266019"/>
          </a:xfrm>
          <a:prstGeom prst="chevron">
            <a:avLst>
              <a:gd name="adj" fmla="val 67089"/>
            </a:avLst>
          </a:prstGeom>
          <a:gradFill>
            <a:gsLst>
              <a:gs pos="24000">
                <a:srgbClr val="FAAE85"/>
              </a:gs>
              <a:gs pos="100000">
                <a:srgbClr val="F77833"/>
              </a:gs>
            </a:gsLst>
            <a:path path="circle">
              <a:fillToRect r="100000" b="100000"/>
            </a:path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75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590" y="288608"/>
            <a:ext cx="3174365" cy="4076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206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起点考研网</a:t>
            </a:r>
            <a:r>
              <a:rPr lang="zh-CN" altLang="en-US" sz="2060" kern="0" dirty="0" smtClean="0">
                <a:solidFill>
                  <a:schemeClr val="accent3"/>
                </a:solidFill>
                <a:latin typeface="Calibri Light" panose="020F0302020204030204" charset="0"/>
                <a:ea typeface="宋体" panose="02010600030101010101" pitchFamily="2" charset="-122"/>
                <a:sym typeface="思源黑体 CN Normal" panose="020B0400000000000000" pitchFamily="34" charset="-122"/>
              </a:rPr>
              <a:t>特色功能</a:t>
            </a:r>
            <a:endParaRPr lang="zh-CN" altLang="en-US" sz="2060" kern="0" dirty="0" smtClean="0">
              <a:solidFill>
                <a:schemeClr val="accent3"/>
              </a:solidFill>
              <a:latin typeface="Calibri Light" panose="020F0302020204030204" charset="0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14" y="4967995"/>
            <a:ext cx="8959991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accent3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09408" y="573935"/>
            <a:ext cx="5669994" cy="88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654077" y="1081266"/>
            <a:ext cx="1799465" cy="602933"/>
            <a:chOff x="9635" y="2691"/>
            <a:chExt cx="3856" cy="1292"/>
          </a:xfrm>
        </p:grpSpPr>
        <p:sp>
          <p:nvSpPr>
            <p:cNvPr id="8" name="爱设计-2-1"/>
            <p:cNvSpPr/>
            <p:nvPr/>
          </p:nvSpPr>
          <p:spPr>
            <a:xfrm>
              <a:off x="9790" y="2691"/>
              <a:ext cx="3531" cy="1292"/>
            </a:xfrm>
            <a:prstGeom prst="roundRect">
              <a:avLst>
                <a:gd name="adj" fmla="val 6487"/>
              </a:avLst>
            </a:prstGeom>
            <a:gradFill flip="none" rotWithShape="1">
              <a:gsLst>
                <a:gs pos="50000">
                  <a:srgbClr val="ED8D72"/>
                </a:gs>
                <a:gs pos="0">
                  <a:srgbClr val="F3B3A1"/>
                </a:gs>
                <a:gs pos="100000">
                  <a:srgbClr val="E66643"/>
                </a:gs>
              </a:gsLst>
              <a:lin ang="54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52400" dist="63500" dir="2700000" sx="99000" sy="99000" algn="t" rotWithShape="0">
                <a:schemeClr val="accent2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975" kern="0" dirty="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爱设计-2-3"/>
            <p:cNvSpPr txBox="1"/>
            <p:nvPr/>
          </p:nvSpPr>
          <p:spPr>
            <a:xfrm>
              <a:off x="9635" y="2769"/>
              <a:ext cx="3856" cy="8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765" kern="0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思源黑体 CN Normal" panose="020B0400000000000000" pitchFamily="34" charset="-122"/>
                </a:rPr>
                <a:t>组卷练习</a:t>
              </a:r>
              <a:endParaRPr lang="zh-CN" altLang="en-US" sz="1765" kern="0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4" name="爱设计-2-7"/>
          <p:cNvSpPr txBox="1"/>
          <p:nvPr/>
        </p:nvSpPr>
        <p:spPr>
          <a:xfrm>
            <a:off x="4726305" y="1951990"/>
            <a:ext cx="3649980" cy="164655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思源宋体 CN SemiBold" panose="02020600000000000000" charset="-122"/>
                <a:sym typeface="思源黑体 CN Normal" panose="020B0400000000000000" pitchFamily="34" charset="-122"/>
              </a:rPr>
              <a:t>可由任意用户发起考试，选择真题试卷或者模拟试卷，模拟正式考场环境，在规定的时间内答题，提交考试后，系统可自动评分。可以满足考前模拟需求。可进行考前模拟自测，测试结束后可查看每道试题的正确答案和详细解答。</a:t>
            </a:r>
            <a:endParaRPr lang="zh-CN" altLang="en-US" sz="120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思源宋体 CN SemiBold" panose="02020600000000000000" charset="-122"/>
              <a:sym typeface="思源黑体 CN Normal" panose="020B0400000000000000" pitchFamily="34" charset="-122"/>
            </a:endParaRPr>
          </a:p>
        </p:txBody>
      </p:sp>
      <p:pic>
        <p:nvPicPr>
          <p:cNvPr id="51" name="图片 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681" y="984199"/>
            <a:ext cx="4151463" cy="307159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/11.png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5134" b="5134"/>
          <a:stretch>
            <a:fillRect/>
          </a:stretch>
        </p:blipFill>
        <p:spPr>
          <a:xfrm>
            <a:off x="1532571" y="2115251"/>
            <a:ext cx="2285698" cy="1327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 descr="E:/010.png0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l="4595" r="4595"/>
          <a:stretch>
            <a:fillRect/>
          </a:stretch>
        </p:blipFill>
        <p:spPr>
          <a:xfrm>
            <a:off x="4674610" y="2106531"/>
            <a:ext cx="2628731" cy="143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>
            <p:custDataLst>
              <p:tags r:id="rId5"/>
            </p:custDataLst>
          </p:nvPr>
        </p:nvSpPr>
        <p:spPr>
          <a:xfrm>
            <a:off x="1740679" y="3588196"/>
            <a:ext cx="2186798" cy="103505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75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鼠标浮动主导航，考研英语</a:t>
            </a:r>
            <a:endParaRPr lang="en-US" altLang="zh-CN" sz="1175" b="1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展开，选择考研英语</a:t>
            </a:r>
            <a:endParaRPr lang="en-US" altLang="zh-CN" sz="117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选历年真题标签栏目</a:t>
            </a:r>
            <a:endParaRPr lang="en-US" altLang="zh-CN" sz="117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进入课程详情页面</a:t>
            </a:r>
            <a:endParaRPr lang="zh-CN" altLang="en-US" sz="1175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矩形 25"/>
          <p:cNvSpPr/>
          <p:nvPr>
            <p:custDataLst>
              <p:tags r:id="rId6"/>
            </p:custDataLst>
          </p:nvPr>
        </p:nvSpPr>
        <p:spPr>
          <a:xfrm>
            <a:off x="1532546" y="1763065"/>
            <a:ext cx="2302998" cy="385466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9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>
            <p:custDataLst>
              <p:tags r:id="rId7"/>
            </p:custDataLst>
          </p:nvPr>
        </p:nvSpPr>
        <p:spPr>
          <a:xfrm>
            <a:off x="2393079" y="1724798"/>
            <a:ext cx="582399" cy="56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途径一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矩形 25"/>
          <p:cNvSpPr/>
          <p:nvPr>
            <p:custDataLst>
              <p:tags r:id="rId8"/>
            </p:custDataLst>
          </p:nvPr>
        </p:nvSpPr>
        <p:spPr>
          <a:xfrm>
            <a:off x="4674610" y="1756065"/>
            <a:ext cx="2628731" cy="385466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9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>
            <p:custDataLst>
              <p:tags r:id="rId9"/>
            </p:custDataLst>
          </p:nvPr>
        </p:nvSpPr>
        <p:spPr>
          <a:xfrm>
            <a:off x="5697542" y="1720132"/>
            <a:ext cx="582399" cy="56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途径三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起点考研网资源检索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-1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799414" y="896466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914680" y="1028532"/>
            <a:ext cx="716986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en-US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小英同学想</a:t>
            </a:r>
            <a:r>
              <a:rPr lang="zh-CN" altLang="zh-CN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利用起点</a:t>
            </a:r>
            <a:r>
              <a:rPr lang="zh-CN" altLang="en-US" sz="1400" b="1" kern="10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考研</a:t>
            </a:r>
            <a:r>
              <a:rPr lang="zh-CN" altLang="zh-CN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网，查找</a:t>
            </a:r>
            <a:r>
              <a:rPr lang="zh-CN" altLang="en-US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最近两年的</a:t>
            </a:r>
            <a:r>
              <a:rPr lang="zh-CN" altLang="en-US" sz="1400" b="1" kern="10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考研英语一的</a:t>
            </a:r>
            <a:r>
              <a:rPr lang="zh-CN" altLang="zh-CN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真题系列试卷进行练习，</a:t>
            </a:r>
            <a:r>
              <a:rPr lang="zh-CN" altLang="en-US" sz="1400" b="1" kern="10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有几</a:t>
            </a:r>
            <a:r>
              <a:rPr lang="zh-CN" altLang="zh-CN" sz="1400" b="1" kern="10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种检索途径可以实现</a:t>
            </a:r>
            <a:r>
              <a:rPr lang="zh-CN" altLang="en-US" sz="1400" b="1" kern="10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快速查找？</a:t>
            </a:r>
            <a:endParaRPr lang="zh-CN" altLang="en-US" sz="1400" b="1" kern="100" dirty="0">
              <a:solidFill>
                <a:schemeClr val="lt1"/>
              </a:soli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TextBox 10"/>
          <p:cNvSpPr txBox="1"/>
          <p:nvPr>
            <p:custDataLst>
              <p:tags r:id="rId12"/>
            </p:custDataLst>
          </p:nvPr>
        </p:nvSpPr>
        <p:spPr>
          <a:xfrm>
            <a:off x="4882743" y="3560196"/>
            <a:ext cx="2420598" cy="127127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75" b="1" dirty="0">
                <a:solidFill>
                  <a:schemeClr val="dk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首页点击高级检索</a:t>
            </a:r>
            <a:endParaRPr lang="en-US" altLang="zh-CN" sz="1175" b="1" dirty="0">
              <a:solidFill>
                <a:schemeClr val="dk1">
                  <a:lumMod val="95000"/>
                  <a:lumOff val="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dk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输入关键词真题，分类选试题，科目选考研英语</a:t>
            </a:r>
            <a:endParaRPr lang="en-US" altLang="zh-CN" sz="1175" dirty="0">
              <a:solidFill>
                <a:schemeClr val="dk1">
                  <a:lumMod val="95000"/>
                  <a:lumOff val="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dk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点击确定，即可检索到所有真题</a:t>
            </a:r>
            <a:endParaRPr lang="en-US" altLang="zh-CN" sz="1175" dirty="0">
              <a:solidFill>
                <a:schemeClr val="dk1">
                  <a:lumMod val="95000"/>
                  <a:lumOff val="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75" dirty="0">
                <a:solidFill>
                  <a:schemeClr val="dk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进入课程详情页面</a:t>
            </a:r>
            <a:endParaRPr lang="zh-CN" altLang="en-US" sz="1175" dirty="0">
              <a:solidFill>
                <a:schemeClr val="dk1">
                  <a:lumMod val="95000"/>
                  <a:lumOff val="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起点考研网资源检索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-2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1" name="矩形 60"/>
          <p:cNvSpPr/>
          <p:nvPr>
            <p:custDataLst>
              <p:tags r:id="rId1"/>
            </p:custDataLst>
          </p:nvPr>
        </p:nvSpPr>
        <p:spPr>
          <a:xfrm>
            <a:off x="799414" y="880599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"/>
            </p:custDataLst>
          </p:nvPr>
        </p:nvSpPr>
        <p:spPr>
          <a:xfrm>
            <a:off x="914680" y="1012666"/>
            <a:ext cx="71698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赵静同学今年计划报考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计算机专业硕士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考试，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在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起点考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研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网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里怎么查找相关资源？公共课和专业课分别是哪几门，各自有哪些学习资源和分类？</a:t>
            </a:r>
            <a:endParaRPr lang="zh-CN" altLang="en-US" sz="1200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>
            <p:custDataLst>
              <p:tags r:id="rId3"/>
            </p:custDataLst>
          </p:nvPr>
        </p:nvSpPr>
        <p:spPr>
          <a:xfrm>
            <a:off x="3899944" y="2210131"/>
            <a:ext cx="1199332" cy="237626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Freeform 5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4061410" y="2305798"/>
            <a:ext cx="889466" cy="349533"/>
          </a:xfrm>
          <a:prstGeom prst="round2Diag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>
            <p:custDataLst>
              <p:tags r:id="rId5"/>
            </p:custDataLst>
          </p:nvPr>
        </p:nvSpPr>
        <p:spPr>
          <a:xfrm>
            <a:off x="4113817" y="2343598"/>
            <a:ext cx="782320" cy="272415"/>
          </a:xfrm>
          <a:prstGeom prst="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视频课程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6" name="Freeform 5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061410" y="2764531"/>
            <a:ext cx="889466" cy="349533"/>
          </a:xfrm>
          <a:prstGeom prst="round2Diag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>
            <p:custDataLst>
              <p:tags r:id="rId7"/>
            </p:custDataLst>
          </p:nvPr>
        </p:nvSpPr>
        <p:spPr>
          <a:xfrm>
            <a:off x="4113817" y="2802331"/>
            <a:ext cx="782320" cy="272415"/>
          </a:xfrm>
          <a:prstGeom prst="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历年真题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9" name="Freeform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4061410" y="3223263"/>
            <a:ext cx="889466" cy="349533"/>
          </a:xfrm>
          <a:prstGeom prst="round2Diag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>
            <p:custDataLst>
              <p:tags r:id="rId9"/>
            </p:custDataLst>
          </p:nvPr>
        </p:nvSpPr>
        <p:spPr>
          <a:xfrm>
            <a:off x="4116150" y="3261063"/>
            <a:ext cx="782320" cy="272415"/>
          </a:xfrm>
          <a:prstGeom prst="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模拟试题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2" name="Freeform 5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4061410" y="3681996"/>
            <a:ext cx="889466" cy="349533"/>
          </a:xfrm>
          <a:prstGeom prst="round2Diag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>
            <p:custDataLst>
              <p:tags r:id="rId11"/>
            </p:custDataLst>
          </p:nvPr>
        </p:nvSpPr>
        <p:spPr>
          <a:xfrm>
            <a:off x="4116150" y="3719796"/>
            <a:ext cx="782320" cy="272415"/>
          </a:xfrm>
          <a:prstGeom prst="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大纲解析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9" name="Freeform 5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4061410" y="4146796"/>
            <a:ext cx="889466" cy="349533"/>
          </a:xfrm>
          <a:prstGeom prst="round2Diag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TextBox 32"/>
          <p:cNvSpPr txBox="1"/>
          <p:nvPr>
            <p:custDataLst>
              <p:tags r:id="rId13"/>
            </p:custDataLst>
          </p:nvPr>
        </p:nvSpPr>
        <p:spPr>
          <a:xfrm>
            <a:off x="4116150" y="4184596"/>
            <a:ext cx="782320" cy="272415"/>
          </a:xfrm>
          <a:prstGeom prst="rect">
            <a:avLst/>
          </a:prstGeom>
          <a:gradFill>
            <a:gsLst>
              <a:gs pos="0">
                <a:srgbClr val="349BE8"/>
              </a:gs>
              <a:gs pos="100000">
                <a:srgbClr val="1570B6"/>
              </a:gs>
            </a:gsLst>
            <a:lin ang="0" scaled="0"/>
          </a:gra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点睛课程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2" name="箭头: 右 61"/>
          <p:cNvSpPr/>
          <p:nvPr>
            <p:custDataLst>
              <p:tags r:id="rId14"/>
            </p:custDataLst>
          </p:nvPr>
        </p:nvSpPr>
        <p:spPr>
          <a:xfrm>
            <a:off x="3601924" y="1751813"/>
            <a:ext cx="190758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5"/>
            </p:custDataLst>
          </p:nvPr>
        </p:nvSpPr>
        <p:spPr>
          <a:xfrm>
            <a:off x="799414" y="2210598"/>
            <a:ext cx="1199332" cy="1675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2" name="Freeform 5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972547" y="2815397"/>
            <a:ext cx="889466" cy="4718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公共课</a:t>
            </a:r>
            <a:endParaRPr lang="en-US" alt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/>
            <a:r>
              <a:rPr lang="en-US" alt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门</a:t>
            </a:r>
            <a:endParaRPr lang="zh-CN" altLang="en-US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0" name="Freeform 5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975347" y="3995596"/>
            <a:ext cx="889466" cy="4802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专业课</a:t>
            </a:r>
            <a:endParaRPr lang="en-US" alt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/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统考</a:t>
            </a:r>
            <a:r>
              <a:rPr lang="en-US" alt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门</a:t>
            </a:r>
            <a:endParaRPr lang="zh-CN" altLang="en-US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3" name="矩形 62"/>
          <p:cNvSpPr/>
          <p:nvPr>
            <p:custDataLst>
              <p:tags r:id="rId18"/>
            </p:custDataLst>
          </p:nvPr>
        </p:nvSpPr>
        <p:spPr>
          <a:xfrm>
            <a:off x="799414" y="3885463"/>
            <a:ext cx="1199332" cy="70093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5" name="Freeform 5"/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2520012" y="2848997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6" name="TextBox 29"/>
          <p:cNvSpPr txBox="1"/>
          <p:nvPr>
            <p:custDataLst>
              <p:tags r:id="rId20"/>
            </p:custDataLst>
          </p:nvPr>
        </p:nvSpPr>
        <p:spPr>
          <a:xfrm>
            <a:off x="2574752" y="2921330"/>
            <a:ext cx="782320" cy="27241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考研政治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Freeform 5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2520012" y="3355330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7" name="TextBox 29"/>
          <p:cNvSpPr txBox="1"/>
          <p:nvPr>
            <p:custDataLst>
              <p:tags r:id="rId22"/>
            </p:custDataLst>
          </p:nvPr>
        </p:nvSpPr>
        <p:spPr>
          <a:xfrm>
            <a:off x="2574752" y="3427663"/>
            <a:ext cx="782320" cy="27241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考研数学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>
            <a:spLocks noChangeAspect="1"/>
          </p:cNvSpPr>
          <p:nvPr>
            <p:custDataLst>
              <p:tags r:id="rId23"/>
            </p:custDataLst>
          </p:nvPr>
        </p:nvSpPr>
        <p:spPr bwMode="auto">
          <a:xfrm>
            <a:off x="2527479" y="2343131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8" name="TextBox 29"/>
          <p:cNvSpPr txBox="1"/>
          <p:nvPr>
            <p:custDataLst>
              <p:tags r:id="rId24"/>
            </p:custDataLst>
          </p:nvPr>
        </p:nvSpPr>
        <p:spPr>
          <a:xfrm>
            <a:off x="2558885" y="2415464"/>
            <a:ext cx="782320" cy="27241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考研英语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>
            <p:custDataLst>
              <p:tags r:id="rId25"/>
            </p:custDataLst>
          </p:nvPr>
        </p:nvSpPr>
        <p:spPr>
          <a:xfrm>
            <a:off x="2349679" y="2211064"/>
            <a:ext cx="1199332" cy="1675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" name="Freeform 5"/>
          <p:cNvSpPr>
            <a:spLocks noChangeAspect="1"/>
          </p:cNvSpPr>
          <p:nvPr>
            <p:custDataLst>
              <p:tags r:id="rId26"/>
            </p:custDataLst>
          </p:nvPr>
        </p:nvSpPr>
        <p:spPr bwMode="auto">
          <a:xfrm>
            <a:off x="2528412" y="4041796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4" name="TextBox 29"/>
          <p:cNvSpPr txBox="1"/>
          <p:nvPr>
            <p:custDataLst>
              <p:tags r:id="rId27"/>
            </p:custDataLst>
          </p:nvPr>
        </p:nvSpPr>
        <p:spPr>
          <a:xfrm>
            <a:off x="2658315" y="4114129"/>
            <a:ext cx="632460" cy="27241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175" b="0" i="0" dirty="0">
                <a:solidFill>
                  <a:schemeClr val="lt1"/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计算机</a:t>
            </a:r>
            <a:endParaRPr lang="zh-CN" altLang="en-US" sz="1175" b="0" i="0" dirty="0">
              <a:solidFill>
                <a:schemeClr val="lt1"/>
              </a:solidFill>
              <a:effectLst/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>
            <p:custDataLst>
              <p:tags r:id="rId28"/>
            </p:custDataLst>
          </p:nvPr>
        </p:nvSpPr>
        <p:spPr>
          <a:xfrm>
            <a:off x="2350612" y="3885463"/>
            <a:ext cx="1201665" cy="70093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8" name="箭头: 右 57"/>
          <p:cNvSpPr/>
          <p:nvPr>
            <p:custDataLst>
              <p:tags r:id="rId29"/>
            </p:custDataLst>
          </p:nvPr>
        </p:nvSpPr>
        <p:spPr>
          <a:xfrm>
            <a:off x="5137624" y="1751812"/>
            <a:ext cx="222694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>
            <p:custDataLst>
              <p:tags r:id="rId30"/>
            </p:custDataLst>
          </p:nvPr>
        </p:nvSpPr>
        <p:spPr>
          <a:xfrm>
            <a:off x="5450209" y="2445331"/>
            <a:ext cx="1199332" cy="193573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7" name="Freeform 5"/>
          <p:cNvSpPr>
            <a:spLocks noChangeAspect="1"/>
          </p:cNvSpPr>
          <p:nvPr>
            <p:custDataLst>
              <p:tags r:id="rId31"/>
            </p:custDataLst>
          </p:nvPr>
        </p:nvSpPr>
        <p:spPr bwMode="auto">
          <a:xfrm>
            <a:off x="5605142" y="2592331"/>
            <a:ext cx="889466" cy="172619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>
              <a:lnSpc>
                <a:spcPct val="150000"/>
              </a:lnSpc>
            </a:pP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年度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↓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2025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2024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2023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……</a:t>
            </a:r>
            <a:endParaRPr lang="en-US" altLang="zh-CN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8" name="箭头: 右 67"/>
          <p:cNvSpPr/>
          <p:nvPr>
            <p:custDataLst>
              <p:tags r:id="rId32"/>
            </p:custDataLst>
          </p:nvPr>
        </p:nvSpPr>
        <p:spPr>
          <a:xfrm>
            <a:off x="6704930" y="1804575"/>
            <a:ext cx="222694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>
            <p:custDataLst>
              <p:tags r:id="rId33"/>
            </p:custDataLst>
          </p:nvPr>
        </p:nvSpPr>
        <p:spPr>
          <a:xfrm>
            <a:off x="7000474" y="2445331"/>
            <a:ext cx="1199332" cy="193526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1" name="Freeform 5"/>
          <p:cNvSpPr>
            <a:spLocks noChangeAspect="1"/>
          </p:cNvSpPr>
          <p:nvPr>
            <p:custDataLst>
              <p:tags r:id="rId34"/>
            </p:custDataLst>
          </p:nvPr>
        </p:nvSpPr>
        <p:spPr bwMode="auto">
          <a:xfrm>
            <a:off x="7155407" y="2628264"/>
            <a:ext cx="889466" cy="169073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>
              <a:lnSpc>
                <a:spcPct val="150000"/>
              </a:lnSpc>
            </a:pPr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课程阶段</a:t>
            </a:r>
            <a:endParaRPr lang="en-US" alt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↓</a:t>
            </a:r>
            <a:endParaRPr lang="en-US" alt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导学</a:t>
            </a:r>
            <a:endParaRPr 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基础</a:t>
            </a:r>
            <a:endParaRPr 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强化</a:t>
            </a:r>
            <a:endParaRPr 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sz="1175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冲刺</a:t>
            </a:r>
            <a:endParaRPr lang="zh-CN" sz="1175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2" name="Freeform 5"/>
          <p:cNvSpPr>
            <a:spLocks noChangeAspect="1"/>
          </p:cNvSpPr>
          <p:nvPr>
            <p:custDataLst>
              <p:tags r:id="rId35"/>
            </p:custDataLst>
          </p:nvPr>
        </p:nvSpPr>
        <p:spPr bwMode="auto">
          <a:xfrm>
            <a:off x="799437" y="1804571"/>
            <a:ext cx="1199365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、选类型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3" name="Freeform 5"/>
          <p:cNvSpPr>
            <a:spLocks noChangeAspect="1"/>
          </p:cNvSpPr>
          <p:nvPr>
            <p:custDataLst>
              <p:tags r:id="rId36"/>
            </p:custDataLst>
          </p:nvPr>
        </p:nvSpPr>
        <p:spPr bwMode="auto">
          <a:xfrm>
            <a:off x="2335138" y="1804570"/>
            <a:ext cx="1193997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、选科目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4" name="Freeform 5"/>
          <p:cNvSpPr>
            <a:spLocks noChangeAspect="1"/>
          </p:cNvSpPr>
          <p:nvPr>
            <p:custDataLst>
              <p:tags r:id="rId37"/>
            </p:custDataLst>
          </p:nvPr>
        </p:nvSpPr>
        <p:spPr bwMode="auto">
          <a:xfrm>
            <a:off x="3865470" y="1790889"/>
            <a:ext cx="1199365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、选资源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5" name="Freeform 5"/>
          <p:cNvSpPr>
            <a:spLocks noChangeAspect="1"/>
          </p:cNvSpPr>
          <p:nvPr>
            <p:custDataLst>
              <p:tags r:id="rId38"/>
            </p:custDataLst>
          </p:nvPr>
        </p:nvSpPr>
        <p:spPr bwMode="auto">
          <a:xfrm>
            <a:off x="5433107" y="1804570"/>
            <a:ext cx="1199034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4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、选年度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6" name="Freeform 5"/>
          <p:cNvSpPr>
            <a:spLocks noChangeAspect="1"/>
          </p:cNvSpPr>
          <p:nvPr>
            <p:custDataLst>
              <p:tags r:id="rId39"/>
            </p:custDataLst>
          </p:nvPr>
        </p:nvSpPr>
        <p:spPr bwMode="auto">
          <a:xfrm>
            <a:off x="7000411" y="1804569"/>
            <a:ext cx="1199034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5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、选课程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4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58" grpId="0" bldLvl="0" animBg="1"/>
      <p:bldP spid="68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起点考研网资源检索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-3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1" name="矩形 60"/>
          <p:cNvSpPr/>
          <p:nvPr>
            <p:custDataLst>
              <p:tags r:id="rId1"/>
            </p:custDataLst>
          </p:nvPr>
        </p:nvSpPr>
        <p:spPr>
          <a:xfrm>
            <a:off x="799414" y="848866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"/>
            </p:custDataLst>
          </p:nvPr>
        </p:nvSpPr>
        <p:spPr>
          <a:xfrm>
            <a:off x="914680" y="980932"/>
            <a:ext cx="716986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王丽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同学今年计划报考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英语翻译硕士专业研究生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，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在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起点考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研</a:t>
            </a:r>
            <a:r>
              <a:rPr lang="zh-CN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网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里如何查找该专业考试科目的学习课程？</a:t>
            </a:r>
            <a:endParaRPr lang="zh-CN" altLang="en-US" sz="1200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2" name="箭头: 右 61"/>
          <p:cNvSpPr/>
          <p:nvPr>
            <p:custDataLst>
              <p:tags r:id="rId3"/>
            </p:custDataLst>
          </p:nvPr>
        </p:nvSpPr>
        <p:spPr>
          <a:xfrm>
            <a:off x="3601924" y="1720079"/>
            <a:ext cx="190758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96147" y="2174198"/>
            <a:ext cx="1199332" cy="238093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2" name="Freeform 5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912347" y="3027730"/>
            <a:ext cx="966932" cy="6733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英语翻译硕士专业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5" name="Freeform 5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2515345" y="3106597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6" name="TextBox 29"/>
          <p:cNvSpPr txBox="1"/>
          <p:nvPr>
            <p:custDataLst>
              <p:tags r:id="rId7"/>
            </p:custDataLst>
          </p:nvPr>
        </p:nvSpPr>
        <p:spPr>
          <a:xfrm>
            <a:off x="2590405" y="3143930"/>
            <a:ext cx="741680" cy="36195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88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第二天上午</a:t>
            </a:r>
            <a:endParaRPr lang="en-US" altLang="zh-CN" sz="88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88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翻译基础</a:t>
            </a:r>
            <a:endParaRPr lang="zh-CN" altLang="en-US" sz="88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Freeform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2515345" y="3831330"/>
            <a:ext cx="889466" cy="5133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7" name="TextBox 29"/>
          <p:cNvSpPr txBox="1"/>
          <p:nvPr>
            <p:custDataLst>
              <p:tags r:id="rId9"/>
            </p:custDataLst>
          </p:nvPr>
        </p:nvSpPr>
        <p:spPr>
          <a:xfrm>
            <a:off x="2633879" y="3876129"/>
            <a:ext cx="654266" cy="71310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1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第二天下午</a:t>
            </a:r>
            <a:endParaRPr lang="en-US" altLang="zh-CN" sz="81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81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汉语写作与</a:t>
            </a:r>
            <a:endParaRPr lang="en-US" altLang="zh-CN" sz="81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81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百科知识</a:t>
            </a:r>
            <a:endParaRPr lang="zh-CN" altLang="en-US" sz="81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2515345" y="2385598"/>
            <a:ext cx="889466" cy="411133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8" name="TextBox 29"/>
          <p:cNvSpPr txBox="1"/>
          <p:nvPr>
            <p:custDataLst>
              <p:tags r:id="rId11"/>
            </p:custDataLst>
          </p:nvPr>
        </p:nvSpPr>
        <p:spPr>
          <a:xfrm>
            <a:off x="2567072" y="2429931"/>
            <a:ext cx="741680" cy="36195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88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第一天下午</a:t>
            </a:r>
            <a:endParaRPr lang="en-US" altLang="zh-CN" sz="88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880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翻译硕士</a:t>
            </a:r>
            <a:endParaRPr lang="zh-CN" altLang="en-US" sz="880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>
            <p:custDataLst>
              <p:tags r:id="rId12"/>
            </p:custDataLst>
          </p:nvPr>
        </p:nvSpPr>
        <p:spPr>
          <a:xfrm>
            <a:off x="2345014" y="2174515"/>
            <a:ext cx="1199365" cy="238083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8" name="箭头: 右 57"/>
          <p:cNvSpPr/>
          <p:nvPr>
            <p:custDataLst>
              <p:tags r:id="rId13"/>
            </p:custDataLst>
          </p:nvPr>
        </p:nvSpPr>
        <p:spPr>
          <a:xfrm>
            <a:off x="5137624" y="1720079"/>
            <a:ext cx="222694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8" name="箭头: 右 67"/>
          <p:cNvSpPr/>
          <p:nvPr>
            <p:custDataLst>
              <p:tags r:id="rId14"/>
            </p:custDataLst>
          </p:nvPr>
        </p:nvSpPr>
        <p:spPr>
          <a:xfrm>
            <a:off x="6704930" y="1772841"/>
            <a:ext cx="222694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2" name="Freeform 5"/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799437" y="1772838"/>
            <a:ext cx="1199365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、专业类型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3" name="Freeform 5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2335138" y="1772837"/>
            <a:ext cx="1193997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、考试科目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4" name="Freeform 5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865470" y="1759156"/>
            <a:ext cx="1199365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、备考课程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5" name="Freeform 5"/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5433107" y="1772836"/>
            <a:ext cx="1199034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4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、课程阶段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6" name="Freeform 5"/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7000411" y="1772836"/>
            <a:ext cx="1199034" cy="32944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5</a:t>
            </a:r>
            <a:r>
              <a:rPr lang="zh-CN" altLang="en-US" sz="1175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、课程筛选</a:t>
            </a:r>
            <a:endParaRPr lang="zh-CN" altLang="en-US" sz="1175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33" name="矩形 32"/>
          <p:cNvSpPr/>
          <p:nvPr>
            <p:custDataLst>
              <p:tags r:id="rId20"/>
            </p:custDataLst>
          </p:nvPr>
        </p:nvSpPr>
        <p:spPr>
          <a:xfrm>
            <a:off x="3865411" y="2169531"/>
            <a:ext cx="1199332" cy="7391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" name="Freeform 5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3981611" y="2385598"/>
            <a:ext cx="966932" cy="38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词汇、语法、阅读、写作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>
            <p:custDataLst>
              <p:tags r:id="rId22"/>
            </p:custDataLst>
          </p:nvPr>
        </p:nvSpPr>
        <p:spPr>
          <a:xfrm>
            <a:off x="3865411" y="2994130"/>
            <a:ext cx="1199332" cy="7391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 noChangeAspect="1"/>
          </p:cNvSpPr>
          <p:nvPr>
            <p:custDataLst>
              <p:tags r:id="rId23"/>
            </p:custDataLst>
          </p:nvPr>
        </p:nvSpPr>
        <p:spPr bwMode="auto">
          <a:xfrm>
            <a:off x="3981611" y="3174264"/>
            <a:ext cx="966932" cy="38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英语翻译基础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>
            <p:custDataLst>
              <p:tags r:id="rId24"/>
            </p:custDataLst>
          </p:nvPr>
        </p:nvSpPr>
        <p:spPr>
          <a:xfrm>
            <a:off x="3865411" y="3814063"/>
            <a:ext cx="1199332" cy="7391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" name="Freeform 5"/>
          <p:cNvSpPr>
            <a:spLocks noChangeAspect="1"/>
          </p:cNvSpPr>
          <p:nvPr>
            <p:custDataLst>
              <p:tags r:id="rId25"/>
            </p:custDataLst>
          </p:nvPr>
        </p:nvSpPr>
        <p:spPr bwMode="auto">
          <a:xfrm>
            <a:off x="3981611" y="3994196"/>
            <a:ext cx="966932" cy="38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b="0" i="0" u="none" strike="noStrike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汉语写作与百科知识</a:t>
            </a:r>
            <a:endParaRPr lang="zh-CN" altLang="en-US" sz="1030" b="0" i="0" u="none" strike="noStrike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>
            <p:custDataLst>
              <p:tags r:id="rId26"/>
            </p:custDataLst>
          </p:nvPr>
        </p:nvSpPr>
        <p:spPr>
          <a:xfrm>
            <a:off x="5432776" y="2173023"/>
            <a:ext cx="1199034" cy="238012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" name="Freeform 5"/>
          <p:cNvSpPr>
            <a:spLocks noChangeAspect="1"/>
          </p:cNvSpPr>
          <p:nvPr>
            <p:custDataLst>
              <p:tags r:id="rId27"/>
            </p:custDataLst>
          </p:nvPr>
        </p:nvSpPr>
        <p:spPr bwMode="auto">
          <a:xfrm>
            <a:off x="5641869" y="2378085"/>
            <a:ext cx="780846" cy="27469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导学班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7" name="Freeform 5"/>
          <p:cNvSpPr>
            <a:spLocks noChangeAspect="1"/>
          </p:cNvSpPr>
          <p:nvPr>
            <p:custDataLst>
              <p:tags r:id="rId28"/>
            </p:custDataLst>
          </p:nvPr>
        </p:nvSpPr>
        <p:spPr bwMode="auto">
          <a:xfrm>
            <a:off x="5641869" y="2801912"/>
            <a:ext cx="780846" cy="27469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基础班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0" name="Freeform 5"/>
          <p:cNvSpPr>
            <a:spLocks noChangeAspect="1"/>
          </p:cNvSpPr>
          <p:nvPr>
            <p:custDataLst>
              <p:tags r:id="rId29"/>
            </p:custDataLst>
          </p:nvPr>
        </p:nvSpPr>
        <p:spPr bwMode="auto">
          <a:xfrm>
            <a:off x="5641869" y="3225740"/>
            <a:ext cx="780846" cy="27469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强化班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3" name="Freeform 5"/>
          <p:cNvSpPr>
            <a:spLocks noChangeAspect="1"/>
          </p:cNvSpPr>
          <p:nvPr>
            <p:custDataLst>
              <p:tags r:id="rId30"/>
            </p:custDataLst>
          </p:nvPr>
        </p:nvSpPr>
        <p:spPr bwMode="auto">
          <a:xfrm>
            <a:off x="5641869" y="3649567"/>
            <a:ext cx="780846" cy="27469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冲刺班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5" name="Freeform 5"/>
          <p:cNvSpPr>
            <a:spLocks noChangeAspect="1"/>
          </p:cNvSpPr>
          <p:nvPr>
            <p:custDataLst>
              <p:tags r:id="rId31"/>
            </p:custDataLst>
          </p:nvPr>
        </p:nvSpPr>
        <p:spPr bwMode="auto">
          <a:xfrm>
            <a:off x="5641869" y="4073394"/>
            <a:ext cx="780846" cy="27469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rPr>
              <a:t>真题解析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>
            <p:custDataLst>
              <p:tags r:id="rId32"/>
            </p:custDataLst>
          </p:nvPr>
        </p:nvSpPr>
        <p:spPr>
          <a:xfrm>
            <a:off x="6953341" y="2318864"/>
            <a:ext cx="1199332" cy="9487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9" name="Freeform 5"/>
          <p:cNvSpPr>
            <a:spLocks noChangeAspect="1"/>
          </p:cNvSpPr>
          <p:nvPr>
            <p:custDataLst>
              <p:tags r:id="rId33"/>
            </p:custDataLst>
          </p:nvPr>
        </p:nvSpPr>
        <p:spPr bwMode="auto">
          <a:xfrm>
            <a:off x="7069541" y="2406131"/>
            <a:ext cx="966932" cy="79146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7199" tIns="33599" rIns="67199" bIns="33599" numCol="1" anchor="ctr" anchorCtr="0" compatLnSpc="1"/>
          <a:lstStyle/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选年份</a:t>
            </a:r>
            <a:endParaRPr lang="en-US" altLang="zh-CN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  <a:p>
            <a:pPr algn="ctr"/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起点考研提供</a:t>
            </a:r>
            <a:r>
              <a:rPr lang="en-US" altLang="zh-CN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5</a:t>
            </a:r>
            <a:r>
              <a:rPr lang="zh-CN" altLang="en-US" sz="1030" dirty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年的累积课程资源</a:t>
            </a:r>
            <a:endParaRPr lang="zh-CN" altLang="en-US" sz="1030" dirty="0">
              <a:solidFill>
                <a:schemeClr val="dk1">
                  <a:lumMod val="85000"/>
                  <a:lumOff val="1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cxnSp>
        <p:nvCxnSpPr>
          <p:cNvPr id="6" name="直接箭头连接符 5"/>
          <p:cNvCxnSpPr>
            <a:stCxn id="50" idx="2"/>
            <a:endCxn id="57" idx="0"/>
          </p:cNvCxnSpPr>
          <p:nvPr>
            <p:custDataLst>
              <p:tags r:id="rId34"/>
            </p:custDataLst>
          </p:nvPr>
        </p:nvCxnSpPr>
        <p:spPr>
          <a:xfrm>
            <a:off x="6032292" y="2652779"/>
            <a:ext cx="0" cy="149133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7" idx="2"/>
            <a:endCxn id="60" idx="0"/>
          </p:cNvCxnSpPr>
          <p:nvPr>
            <p:custDataLst>
              <p:tags r:id="rId35"/>
            </p:custDataLst>
          </p:nvPr>
        </p:nvCxnSpPr>
        <p:spPr>
          <a:xfrm>
            <a:off x="6032292" y="3076607"/>
            <a:ext cx="0" cy="149133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60" idx="2"/>
            <a:endCxn id="63" idx="0"/>
          </p:cNvCxnSpPr>
          <p:nvPr>
            <p:custDataLst>
              <p:tags r:id="rId36"/>
            </p:custDataLst>
          </p:nvPr>
        </p:nvCxnSpPr>
        <p:spPr>
          <a:xfrm>
            <a:off x="6032292" y="3500435"/>
            <a:ext cx="0" cy="149133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63" idx="2"/>
            <a:endCxn id="65" idx="0"/>
          </p:cNvCxnSpPr>
          <p:nvPr>
            <p:custDataLst>
              <p:tags r:id="rId37"/>
            </p:custDataLst>
          </p:nvPr>
        </p:nvCxnSpPr>
        <p:spPr>
          <a:xfrm>
            <a:off x="6032292" y="3924262"/>
            <a:ext cx="0" cy="149133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38" idx="1"/>
          </p:cNvCxnSpPr>
          <p:nvPr>
            <p:custDataLst>
              <p:tags r:id="rId38"/>
            </p:custDataLst>
          </p:nvPr>
        </p:nvCxnSpPr>
        <p:spPr>
          <a:xfrm>
            <a:off x="3544380" y="2577399"/>
            <a:ext cx="437325" cy="1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51" idx="3"/>
            <a:endCxn id="41" idx="1"/>
          </p:cNvCxnSpPr>
          <p:nvPr>
            <p:custDataLst>
              <p:tags r:id="rId39"/>
            </p:custDataLst>
          </p:nvPr>
        </p:nvCxnSpPr>
        <p:spPr>
          <a:xfrm>
            <a:off x="3544380" y="3364933"/>
            <a:ext cx="437325" cy="1028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endCxn id="44" idx="1"/>
          </p:cNvCxnSpPr>
          <p:nvPr>
            <p:custDataLst>
              <p:tags r:id="rId40"/>
            </p:custDataLst>
          </p:nvPr>
        </p:nvCxnSpPr>
        <p:spPr>
          <a:xfrm>
            <a:off x="3544048" y="4185951"/>
            <a:ext cx="437656" cy="0"/>
          </a:xfrm>
          <a:prstGeom prst="straightConnector1">
            <a:avLst/>
          </a:prstGeom>
          <a:ln w="57150">
            <a:solidFill>
              <a:schemeClr val="accent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51" grpId="0" bldLvl="0" animBg="1"/>
      <p:bldP spid="58" grpId="0" bldLvl="0" animBg="1"/>
      <p:bldP spid="68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49" grpId="0" bldLvl="0" animBg="1"/>
      <p:bldP spid="50" grpId="0" bldLvl="0" animBg="1"/>
      <p:bldP spid="57" grpId="0" bldLvl="0" animBg="1"/>
      <p:bldP spid="60" grpId="0" bldLvl="0" animBg="1"/>
      <p:bldP spid="63" grpId="0" bldLvl="0" animBg="1"/>
      <p:bldP spid="6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起点考研网资源检索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-4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 Light" panose="020F03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1" name="矩形 60"/>
          <p:cNvSpPr/>
          <p:nvPr>
            <p:custDataLst>
              <p:tags r:id="rId1"/>
            </p:custDataLst>
          </p:nvPr>
        </p:nvSpPr>
        <p:spPr>
          <a:xfrm>
            <a:off x="799414" y="840932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"/>
            </p:custDataLst>
          </p:nvPr>
        </p:nvSpPr>
        <p:spPr>
          <a:xfrm>
            <a:off x="914680" y="972999"/>
            <a:ext cx="71698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赵丽蓉同学正在为参加下年度考研进行紧张准备，制定本年度学习计划，以</a:t>
            </a:r>
            <a:r>
              <a:rPr lang="en-US" altLang="zh-CN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2023</a:t>
            </a:r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年度考研政治马原为例，起点考研网提供课程内容是如何进行系统性学习？</a:t>
            </a:r>
            <a:endParaRPr lang="zh-CN" altLang="en-US" sz="1200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62" name="箭头: 右 61"/>
          <p:cNvSpPr/>
          <p:nvPr>
            <p:custDataLst>
              <p:tags r:id="rId3"/>
            </p:custDataLst>
          </p:nvPr>
        </p:nvSpPr>
        <p:spPr>
          <a:xfrm>
            <a:off x="3601924" y="1712146"/>
            <a:ext cx="190758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8" name="箭头: 右 57"/>
          <p:cNvSpPr/>
          <p:nvPr>
            <p:custDataLst>
              <p:tags r:id="rId4"/>
            </p:custDataLst>
          </p:nvPr>
        </p:nvSpPr>
        <p:spPr>
          <a:xfrm>
            <a:off x="5137624" y="1712145"/>
            <a:ext cx="222694" cy="407601"/>
          </a:xfrm>
          <a:prstGeom prst="rightArrow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  <a:gs pos="0">
                <a:srgbClr val="A4D252">
                  <a:lumMod val="98000"/>
                  <a:lumOff val="2000"/>
                </a:srgbClr>
              </a:gs>
              <a:gs pos="50000">
                <a:srgbClr val="A4D252"/>
              </a:gs>
              <a:gs pos="100000">
                <a:srgbClr val="A4D252">
                  <a:lumMod val="99000"/>
                </a:srgbClr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2" name="Freeform 5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799437" y="1764904"/>
            <a:ext cx="1199365" cy="329449"/>
          </a:xfrm>
          <a:prstGeom prst="roundRect">
            <a:avLst/>
          </a:prstGeom>
          <a:solidFill>
            <a:schemeClr val="lt2">
              <a:lumMod val="75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1175" dirty="0">
                <a:solidFill>
                  <a:schemeClr val="dk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、导学班</a:t>
            </a:r>
            <a:endParaRPr lang="zh-CN" altLang="en-US" sz="1175" dirty="0">
              <a:solidFill>
                <a:schemeClr val="dk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3" name="Freeform 5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2335138" y="1764904"/>
            <a:ext cx="1193997" cy="329449"/>
          </a:xfrm>
          <a:prstGeom prst="roundRect">
            <a:avLst/>
          </a:prstGeom>
          <a:solidFill>
            <a:schemeClr val="lt2">
              <a:lumMod val="50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、基础班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4" name="Freeform 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3865470" y="1751223"/>
            <a:ext cx="1199365" cy="329449"/>
          </a:xfrm>
          <a:prstGeom prst="roundRect">
            <a:avLst/>
          </a:prstGeom>
          <a:solidFill>
            <a:schemeClr val="lt2">
              <a:lumMod val="50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、强化班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5" name="Freeform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5433107" y="1764903"/>
            <a:ext cx="1199034" cy="329449"/>
          </a:xfrm>
          <a:prstGeom prst="roundRect">
            <a:avLst/>
          </a:prstGeom>
          <a:solidFill>
            <a:schemeClr val="dk2">
              <a:lumMod val="50000"/>
            </a:schemeClr>
          </a:solidFill>
          <a:ln>
            <a:noFill/>
          </a:ln>
        </p:spPr>
        <p:txBody>
          <a:bodyPr vert="horz" wrap="square" lIns="67199" tIns="33599" rIns="67199" bIns="33599" numCol="1" anchor="t" anchorCtr="0" compatLnSpc="1"/>
          <a:lstStyle/>
          <a:p>
            <a:pPr algn="ctr"/>
            <a:r>
              <a:rPr lang="en-US" altLang="zh-CN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4</a:t>
            </a:r>
            <a:r>
              <a:rPr lang="zh-CN" altLang="en-US" sz="1175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、冲刺班</a:t>
            </a:r>
            <a:endParaRPr lang="zh-CN" altLang="en-US" sz="1175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pic>
        <p:nvPicPr>
          <p:cNvPr id="3" name="图片 2" descr="C:/Users/Administrator/Desktop/{3CA117A2-536E-4645-B069-D2103FA5C86E}.png{3CA117A2-536E-4645-B069-D2103FA5C86E}"/>
          <p:cNvPicPr>
            <a:picLocks noChangeAspect="1"/>
          </p:cNvPicPr>
          <p:nvPr/>
        </p:nvPicPr>
        <p:blipFill>
          <a:blip r:embed="rId9"/>
          <a:srcRect t="8898" b="8898"/>
          <a:stretch>
            <a:fillRect/>
          </a:stretch>
        </p:blipFill>
        <p:spPr>
          <a:xfrm>
            <a:off x="799414" y="2353398"/>
            <a:ext cx="3498130" cy="1842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882014" y="3783263"/>
            <a:ext cx="960399" cy="370533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箭头: 下 6"/>
          <p:cNvSpPr/>
          <p:nvPr>
            <p:custDataLst>
              <p:tags r:id="rId11"/>
            </p:custDataLst>
          </p:nvPr>
        </p:nvSpPr>
        <p:spPr>
          <a:xfrm rot="1921211">
            <a:off x="1536632" y="2561005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箭头: 下 20"/>
          <p:cNvSpPr/>
          <p:nvPr>
            <p:custDataLst>
              <p:tags r:id="rId12"/>
            </p:custDataLst>
          </p:nvPr>
        </p:nvSpPr>
        <p:spPr>
          <a:xfrm rot="1921211">
            <a:off x="1532889" y="3206337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C:/Users/Administrator/Desktop/11.png11"/>
          <p:cNvPicPr>
            <a:picLocks noChangeAspect="1"/>
          </p:cNvPicPr>
          <p:nvPr/>
        </p:nvPicPr>
        <p:blipFill rotWithShape="1">
          <a:blip r:embed="rId13"/>
          <a:srcRect t="6533" b="6533"/>
          <a:stretch>
            <a:fillRect/>
          </a:stretch>
        </p:blipFill>
        <p:spPr>
          <a:xfrm>
            <a:off x="2335138" y="2349512"/>
            <a:ext cx="3498351" cy="1932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C:/Users/Administrator/Desktop/11.png11"/>
          <p:cNvPicPr>
            <a:picLocks noChangeAspect="1"/>
          </p:cNvPicPr>
          <p:nvPr/>
        </p:nvPicPr>
        <p:blipFill rotWithShape="1">
          <a:blip r:embed="rId14"/>
          <a:srcRect t="7133" b="7133"/>
          <a:stretch>
            <a:fillRect/>
          </a:stretch>
        </p:blipFill>
        <p:spPr>
          <a:xfrm>
            <a:off x="3865470" y="2363979"/>
            <a:ext cx="3498351" cy="1903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 descr="C:/Users/Administrator/Desktop/11.png11"/>
          <p:cNvPicPr>
            <a:picLocks noChangeAspect="1"/>
          </p:cNvPicPr>
          <p:nvPr/>
        </p:nvPicPr>
        <p:blipFill rotWithShape="1">
          <a:blip r:embed="rId15"/>
          <a:srcRect t="7437" b="7437"/>
          <a:stretch>
            <a:fillRect/>
          </a:stretch>
        </p:blipFill>
        <p:spPr>
          <a:xfrm>
            <a:off x="5432942" y="2386998"/>
            <a:ext cx="3438863" cy="1917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矩形 29"/>
          <p:cNvSpPr/>
          <p:nvPr>
            <p:custDataLst>
              <p:tags r:id="rId16"/>
            </p:custDataLst>
          </p:nvPr>
        </p:nvSpPr>
        <p:spPr>
          <a:xfrm>
            <a:off x="2412679" y="3944263"/>
            <a:ext cx="1248332" cy="355600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" name="箭头: 下 30"/>
          <p:cNvSpPr/>
          <p:nvPr>
            <p:custDataLst>
              <p:tags r:id="rId17"/>
            </p:custDataLst>
          </p:nvPr>
        </p:nvSpPr>
        <p:spPr>
          <a:xfrm rot="1921211">
            <a:off x="3337142" y="2363139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" name="箭头: 下 31"/>
          <p:cNvSpPr/>
          <p:nvPr>
            <p:custDataLst>
              <p:tags r:id="rId18"/>
            </p:custDataLst>
          </p:nvPr>
        </p:nvSpPr>
        <p:spPr>
          <a:xfrm rot="1921211">
            <a:off x="3226400" y="2642085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3" name="箭头: 下 32"/>
          <p:cNvSpPr/>
          <p:nvPr>
            <p:custDataLst>
              <p:tags r:id="rId19"/>
            </p:custDataLst>
          </p:nvPr>
        </p:nvSpPr>
        <p:spPr>
          <a:xfrm rot="18804026">
            <a:off x="2938560" y="2811312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" name="箭头: 下 34"/>
          <p:cNvSpPr/>
          <p:nvPr>
            <p:custDataLst>
              <p:tags r:id="rId20"/>
            </p:custDataLst>
          </p:nvPr>
        </p:nvSpPr>
        <p:spPr>
          <a:xfrm rot="18804026">
            <a:off x="2848667" y="3097697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>
            <p:custDataLst>
              <p:tags r:id="rId21"/>
            </p:custDataLst>
          </p:nvPr>
        </p:nvSpPr>
        <p:spPr>
          <a:xfrm>
            <a:off x="3940544" y="3783730"/>
            <a:ext cx="1213332" cy="510999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7" name="箭头: 下 36"/>
          <p:cNvSpPr/>
          <p:nvPr>
            <p:custDataLst>
              <p:tags r:id="rId22"/>
            </p:custDataLst>
          </p:nvPr>
        </p:nvSpPr>
        <p:spPr>
          <a:xfrm rot="1921211">
            <a:off x="4847236" y="2375216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" name="箭头: 下 37"/>
          <p:cNvSpPr/>
          <p:nvPr>
            <p:custDataLst>
              <p:tags r:id="rId23"/>
            </p:custDataLst>
          </p:nvPr>
        </p:nvSpPr>
        <p:spPr>
          <a:xfrm rot="1921211">
            <a:off x="4949729" y="2622929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" name="箭头: 下 38"/>
          <p:cNvSpPr/>
          <p:nvPr>
            <p:custDataLst>
              <p:tags r:id="rId24"/>
            </p:custDataLst>
          </p:nvPr>
        </p:nvSpPr>
        <p:spPr>
          <a:xfrm rot="18804026">
            <a:off x="4464054" y="2872856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" name="箭头: 下 39"/>
          <p:cNvSpPr/>
          <p:nvPr>
            <p:custDataLst>
              <p:tags r:id="rId25"/>
            </p:custDataLst>
          </p:nvPr>
        </p:nvSpPr>
        <p:spPr>
          <a:xfrm rot="18804026">
            <a:off x="4282227" y="3199841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>
            <p:custDataLst>
              <p:tags r:id="rId26"/>
            </p:custDataLst>
          </p:nvPr>
        </p:nvSpPr>
        <p:spPr>
          <a:xfrm>
            <a:off x="5432942" y="3686196"/>
            <a:ext cx="1299665" cy="559999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2" name="箭头: 下 41"/>
          <p:cNvSpPr/>
          <p:nvPr>
            <p:custDataLst>
              <p:tags r:id="rId27"/>
            </p:custDataLst>
          </p:nvPr>
        </p:nvSpPr>
        <p:spPr>
          <a:xfrm rot="1921211">
            <a:off x="6432780" y="2375272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" name="箭头: 下 42"/>
          <p:cNvSpPr/>
          <p:nvPr>
            <p:custDataLst>
              <p:tags r:id="rId28"/>
            </p:custDataLst>
          </p:nvPr>
        </p:nvSpPr>
        <p:spPr>
          <a:xfrm rot="1921211">
            <a:off x="6733837" y="2583729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" name="箭头: 下 43"/>
          <p:cNvSpPr/>
          <p:nvPr>
            <p:custDataLst>
              <p:tags r:id="rId29"/>
            </p:custDataLst>
          </p:nvPr>
        </p:nvSpPr>
        <p:spPr>
          <a:xfrm rot="18804026">
            <a:off x="5918931" y="2872445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" name="箭头: 下 44"/>
          <p:cNvSpPr/>
          <p:nvPr>
            <p:custDataLst>
              <p:tags r:id="rId30"/>
            </p:custDataLst>
          </p:nvPr>
        </p:nvSpPr>
        <p:spPr>
          <a:xfrm rot="18804026">
            <a:off x="5919104" y="3097697"/>
            <a:ext cx="166271" cy="240695"/>
          </a:xfrm>
          <a:prstGeom prst="downArrow">
            <a:avLst>
              <a:gd name="adj1" fmla="val 50000"/>
              <a:gd name="adj2" fmla="val 53655"/>
            </a:avLst>
          </a:prstGeom>
          <a:solidFill>
            <a:schemeClr val="accent5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58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4" grpId="0" bldLvl="0" animBg="1"/>
      <p:bldP spid="7" grpId="0" bldLvl="0" animBg="1"/>
      <p:bldP spid="21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起点考研网资源检索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-5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pic>
        <p:nvPicPr>
          <p:cNvPr id="3" name="图片 2" descr="C:/Users/Administrator/Desktop/12.png12"/>
          <p:cNvPicPr>
            <a:picLocks noChangeAspect="1"/>
          </p:cNvPicPr>
          <p:nvPr/>
        </p:nvPicPr>
        <p:blipFill>
          <a:blip r:embed="rId1"/>
          <a:srcRect l="8925" r="8925"/>
          <a:stretch>
            <a:fillRect/>
          </a:stretch>
        </p:blipFill>
        <p:spPr>
          <a:xfrm>
            <a:off x="799414" y="1805998"/>
            <a:ext cx="3260130" cy="252279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: 圆角 1"/>
          <p:cNvSpPr/>
          <p:nvPr>
            <p:custDataLst>
              <p:tags r:id="rId2"/>
            </p:custDataLst>
          </p:nvPr>
        </p:nvSpPr>
        <p:spPr>
          <a:xfrm>
            <a:off x="1658079" y="2286198"/>
            <a:ext cx="1268399" cy="667333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75" dirty="0">
                <a:solidFill>
                  <a:schemeClr val="l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政治点睛</a:t>
            </a:r>
            <a:r>
              <a:rPr lang="en-US" altLang="zh-CN" sz="975" dirty="0">
                <a:solidFill>
                  <a:schemeClr val="l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5</a:t>
            </a:r>
            <a:r>
              <a:rPr lang="zh-CN" altLang="en-US" sz="975" dirty="0">
                <a:solidFill>
                  <a:schemeClr val="l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个论述题押题程</a:t>
            </a:r>
            <a:endParaRPr lang="zh-CN" altLang="en-US" sz="975" dirty="0">
              <a:solidFill>
                <a:schemeClr val="l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</a:endParaRPr>
          </a:p>
        </p:txBody>
      </p:sp>
      <p:pic>
        <p:nvPicPr>
          <p:cNvPr id="7" name="图片 6" descr="C:/Users/Administrator/Desktop/13.png13"/>
          <p:cNvPicPr>
            <a:picLocks noChangeAspect="1"/>
          </p:cNvPicPr>
          <p:nvPr/>
        </p:nvPicPr>
        <p:blipFill>
          <a:blip r:embed="rId3"/>
          <a:srcRect l="12671" r="12671"/>
          <a:stretch>
            <a:fillRect/>
          </a:stretch>
        </p:blipFill>
        <p:spPr>
          <a:xfrm>
            <a:off x="3255945" y="1912865"/>
            <a:ext cx="3323130" cy="262033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799414" y="959932"/>
            <a:ext cx="7560459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914680" y="1091999"/>
            <a:ext cx="71698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</a:rPr>
              <a:t>临近考试，刘艳同学考研复习计划已完成， 想利用最后几天时间对备考科目内容进行重点梳理，了解一下几年的考研热点及重点方向，考研网能提供哪些课程？</a:t>
            </a:r>
            <a:endParaRPr lang="zh-CN" altLang="en-US" sz="1200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12" name="矩形: 圆角 11"/>
          <p:cNvSpPr/>
          <p:nvPr>
            <p:custDataLst>
              <p:tags r:id="rId6"/>
            </p:custDataLst>
          </p:nvPr>
        </p:nvSpPr>
        <p:spPr>
          <a:xfrm>
            <a:off x="3865411" y="2387464"/>
            <a:ext cx="1268399" cy="667333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75" dirty="0">
                <a:solidFill>
                  <a:schemeClr val="l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英语点睛大小真题解析课程</a:t>
            </a:r>
            <a:endParaRPr lang="zh-CN" altLang="en-US" sz="975" dirty="0">
              <a:solidFill>
                <a:schemeClr val="l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C:/Users/Administrator/Desktop/14.png14"/>
          <p:cNvPicPr>
            <a:picLocks noChangeAspect="1"/>
          </p:cNvPicPr>
          <p:nvPr/>
        </p:nvPicPr>
        <p:blipFill>
          <a:blip r:embed="rId7"/>
          <a:srcRect l="14355" r="14355"/>
          <a:stretch>
            <a:fillRect/>
          </a:stretch>
        </p:blipFill>
        <p:spPr>
          <a:xfrm>
            <a:off x="5478676" y="2003398"/>
            <a:ext cx="2880730" cy="265533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: 圆角 12"/>
          <p:cNvSpPr/>
          <p:nvPr>
            <p:custDataLst>
              <p:tags r:id="rId8"/>
            </p:custDataLst>
          </p:nvPr>
        </p:nvSpPr>
        <p:spPr>
          <a:xfrm>
            <a:off x="5910809" y="2322598"/>
            <a:ext cx="1268399" cy="667333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75" dirty="0">
                <a:solidFill>
                  <a:schemeClr val="l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数学大题真题解析课程</a:t>
            </a:r>
            <a:endParaRPr lang="zh-CN" altLang="en-US" sz="975" dirty="0">
              <a:solidFill>
                <a:schemeClr val="l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5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880" y="2017398"/>
            <a:ext cx="4272796" cy="2727197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起点考研网试卷操作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-1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42" y="3506146"/>
            <a:ext cx="386015" cy="2895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09" y="2811190"/>
            <a:ext cx="249172" cy="1868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409" y="3184681"/>
            <a:ext cx="249172" cy="18687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009" y="3911407"/>
            <a:ext cx="249172" cy="18687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42" y="3437267"/>
            <a:ext cx="249172" cy="1868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09" y="4458429"/>
            <a:ext cx="249172" cy="186879"/>
          </a:xfrm>
          <a:prstGeom prst="rect">
            <a:avLst/>
          </a:prstGeom>
        </p:spPr>
      </p:pic>
      <p:sp>
        <p:nvSpPr>
          <p:cNvPr id="8" name="矩形: 圆角 7"/>
          <p:cNvSpPr/>
          <p:nvPr>
            <p:custDataLst>
              <p:tags r:id="rId4"/>
            </p:custDataLst>
          </p:nvPr>
        </p:nvSpPr>
        <p:spPr>
          <a:xfrm>
            <a:off x="5569209" y="2611022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试卷设置：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字体、背景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5"/>
            </p:custDataLst>
          </p:nvPr>
        </p:nvSpPr>
        <p:spPr>
          <a:xfrm>
            <a:off x="5569209" y="3044499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答题时长：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试卷答题倒计时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矩形: 圆角 17"/>
          <p:cNvSpPr/>
          <p:nvPr>
            <p:custDataLst>
              <p:tags r:id="rId6"/>
            </p:custDataLst>
          </p:nvPr>
        </p:nvSpPr>
        <p:spPr>
          <a:xfrm>
            <a:off x="5569209" y="3477976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答题进度：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已答题、未答题实时统计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矩形: 圆角 20"/>
          <p:cNvSpPr/>
          <p:nvPr>
            <p:custDataLst>
              <p:tags r:id="rId7"/>
            </p:custDataLst>
          </p:nvPr>
        </p:nvSpPr>
        <p:spPr>
          <a:xfrm>
            <a:off x="5569209" y="3911454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试卷题目：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题目状态、题目定位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矩形: 圆角 21"/>
          <p:cNvSpPr/>
          <p:nvPr>
            <p:custDataLst>
              <p:tags r:id="rId8"/>
            </p:custDataLst>
          </p:nvPr>
        </p:nvSpPr>
        <p:spPr>
          <a:xfrm>
            <a:off x="5569209" y="4344932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交卷操作：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已答试卷提交、自动保存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" name="矩形: 圆角 33"/>
          <p:cNvSpPr/>
          <p:nvPr>
            <p:custDataLst>
              <p:tags r:id="rId9"/>
            </p:custDataLst>
          </p:nvPr>
        </p:nvSpPr>
        <p:spPr>
          <a:xfrm>
            <a:off x="5569209" y="2177545"/>
            <a:ext cx="2666301" cy="3154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试卷正文：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题型、题目、选项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15" name="连接符: 肘形 14"/>
          <p:cNvCxnSpPr>
            <a:stCxn id="11" idx="3"/>
            <a:endCxn id="34" idx="1"/>
          </p:cNvCxnSpPr>
          <p:nvPr>
            <p:custDataLst>
              <p:tags r:id="rId10"/>
            </p:custDataLst>
          </p:nvPr>
        </p:nvCxnSpPr>
        <p:spPr>
          <a:xfrm flipV="1">
            <a:off x="2817957" y="2335281"/>
            <a:ext cx="2751252" cy="131562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连接符: 肘形 37"/>
          <p:cNvCxnSpPr>
            <a:endCxn id="8" idx="1"/>
          </p:cNvCxnSpPr>
          <p:nvPr>
            <p:custDataLst>
              <p:tags r:id="rId11"/>
            </p:custDataLst>
          </p:nvPr>
        </p:nvCxnSpPr>
        <p:spPr>
          <a:xfrm flipV="1">
            <a:off x="4549543" y="2768731"/>
            <a:ext cx="1019666" cy="226800"/>
          </a:xfrm>
          <a:prstGeom prst="bentConnector3">
            <a:avLst>
              <a:gd name="adj1" fmla="val 50023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连接符: 肘形 39"/>
          <p:cNvCxnSpPr/>
          <p:nvPr>
            <p:custDataLst>
              <p:tags r:id="rId12"/>
            </p:custDataLst>
          </p:nvPr>
        </p:nvCxnSpPr>
        <p:spPr>
          <a:xfrm flipV="1">
            <a:off x="4487010" y="3220463"/>
            <a:ext cx="1082199" cy="114333"/>
          </a:xfrm>
          <a:prstGeom prst="bentConnector3">
            <a:avLst>
              <a:gd name="adj1" fmla="val 50022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连接符: 肘形 42"/>
          <p:cNvCxnSpPr/>
          <p:nvPr>
            <p:custDataLst>
              <p:tags r:id="rId13"/>
            </p:custDataLst>
          </p:nvPr>
        </p:nvCxnSpPr>
        <p:spPr>
          <a:xfrm>
            <a:off x="4495877" y="3495330"/>
            <a:ext cx="1073332" cy="158200"/>
          </a:xfrm>
          <a:prstGeom prst="bentConnector3">
            <a:avLst>
              <a:gd name="adj1" fmla="val 50043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连接符: 肘形 49"/>
          <p:cNvCxnSpPr>
            <a:endCxn id="21" idx="1"/>
          </p:cNvCxnSpPr>
          <p:nvPr>
            <p:custDataLst>
              <p:tags r:id="rId14"/>
            </p:custDataLst>
          </p:nvPr>
        </p:nvCxnSpPr>
        <p:spPr>
          <a:xfrm flipV="1">
            <a:off x="4397877" y="4069329"/>
            <a:ext cx="1171332" cy="6067"/>
          </a:xfrm>
          <a:prstGeom prst="bentConnector3">
            <a:avLst>
              <a:gd name="adj1" fmla="val 5004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连接符: 肘形 51"/>
          <p:cNvCxnSpPr>
            <a:endCxn id="22" idx="1"/>
          </p:cNvCxnSpPr>
          <p:nvPr>
            <p:custDataLst>
              <p:tags r:id="rId15"/>
            </p:custDataLst>
          </p:nvPr>
        </p:nvCxnSpPr>
        <p:spPr>
          <a:xfrm flipV="1">
            <a:off x="4505210" y="4502862"/>
            <a:ext cx="1063999" cy="90067"/>
          </a:xfrm>
          <a:prstGeom prst="bentConnector3">
            <a:avLst>
              <a:gd name="adj1" fmla="val 50044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799414" y="1158266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914680" y="1389732"/>
            <a:ext cx="7169860" cy="241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起点考</a:t>
            </a:r>
            <a:r>
              <a:rPr lang="zh-CN" altLang="en-US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研</a:t>
            </a:r>
            <a:r>
              <a:rPr lang="zh-CN" altLang="zh-CN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网</a:t>
            </a:r>
            <a:r>
              <a:rPr lang="zh-CN" altLang="en-US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试卷页面功能设置及基本操作</a:t>
            </a:r>
            <a:endParaRPr lang="zh-CN" altLang="en-US" sz="975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8" grpId="0" bldLvl="0" animBg="1"/>
      <p:bldP spid="21" grpId="0" bldLvl="0" animBg="1"/>
      <p:bldP spid="22" grpId="0" bldLvl="0" animBg="1"/>
      <p:bldP spid="34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14" y="1897465"/>
            <a:ext cx="4127663" cy="2883064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799414" y="1158266"/>
            <a:ext cx="7400393" cy="73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914680" y="1389732"/>
            <a:ext cx="7169860" cy="241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起点考</a:t>
            </a:r>
            <a:r>
              <a:rPr lang="zh-CN" altLang="en-US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研</a:t>
            </a:r>
            <a:r>
              <a:rPr lang="zh-CN" altLang="zh-CN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网中</a:t>
            </a:r>
            <a:r>
              <a:rPr lang="zh-CN" altLang="en-US" sz="975" b="1" dirty="0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</a:rPr>
              <a:t>试卷交卷状态及操作</a:t>
            </a:r>
            <a:endParaRPr lang="zh-CN" altLang="en-US" sz="975" b="1" dirty="0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34149" y="251177"/>
            <a:ext cx="2107147" cy="36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起点考研网试卷操作</a:t>
            </a:r>
            <a:r>
              <a:rPr lang="en-US" altLang="zh-CN" sz="1470" b="1" dirty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+mn-lt"/>
              </a:rPr>
              <a:t>-2</a:t>
            </a:r>
            <a:endParaRPr lang="en-US" altLang="zh-CN" sz="1470" b="1" dirty="0">
              <a:solidFill>
                <a:schemeClr val="accent1">
                  <a:lumMod val="75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249" y="3545202"/>
            <a:ext cx="386015" cy="28951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189" y="3289931"/>
            <a:ext cx="249172" cy="18687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189" y="4453150"/>
            <a:ext cx="249172" cy="186879"/>
          </a:xfrm>
          <a:prstGeom prst="rect">
            <a:avLst/>
          </a:prstGeom>
        </p:spPr>
      </p:pic>
      <p:sp>
        <p:nvSpPr>
          <p:cNvPr id="37" name="矩形 36"/>
          <p:cNvSpPr/>
          <p:nvPr>
            <p:custDataLst>
              <p:tags r:id="rId6"/>
            </p:custDataLst>
          </p:nvPr>
        </p:nvSpPr>
        <p:spPr>
          <a:xfrm>
            <a:off x="5161766" y="2534769"/>
            <a:ext cx="3032304" cy="535287"/>
          </a:xfrm>
          <a:prstGeom prst="rect">
            <a:avLst/>
          </a:prstGeom>
          <a:solidFill>
            <a:schemeClr val="lt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试题状态：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正确、错误、已答、未答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19" name="连接符: 肘形 18"/>
          <p:cNvCxnSpPr>
            <a:stCxn id="11" idx="3"/>
            <a:endCxn id="42" idx="1"/>
          </p:cNvCxnSpPr>
          <p:nvPr>
            <p:custDataLst>
              <p:tags r:id="rId7"/>
            </p:custDataLst>
          </p:nvPr>
        </p:nvCxnSpPr>
        <p:spPr>
          <a:xfrm flipV="1">
            <a:off x="1879265" y="2231542"/>
            <a:ext cx="3282501" cy="1458416"/>
          </a:xfrm>
          <a:prstGeom prst="bentConnector3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/>
          <p:cNvCxnSpPr>
            <a:stCxn id="28" idx="3"/>
            <a:endCxn id="37" idx="1"/>
          </p:cNvCxnSpPr>
          <p:nvPr>
            <p:custDataLst>
              <p:tags r:id="rId8"/>
            </p:custDataLst>
          </p:nvPr>
        </p:nvCxnSpPr>
        <p:spPr>
          <a:xfrm flipV="1">
            <a:off x="4543477" y="2802331"/>
            <a:ext cx="618333" cy="580999"/>
          </a:xfrm>
          <a:prstGeom prst="bentConnector3">
            <a:avLst>
              <a:gd name="adj1" fmla="val 50038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连接符: 肘形 40"/>
          <p:cNvCxnSpPr/>
          <p:nvPr>
            <p:custDataLst>
              <p:tags r:id="rId9"/>
            </p:custDataLst>
          </p:nvPr>
        </p:nvCxnSpPr>
        <p:spPr>
          <a:xfrm flipV="1">
            <a:off x="4543361" y="4227642"/>
            <a:ext cx="618406" cy="311278"/>
          </a:xfrm>
          <a:prstGeom prst="bentConnector3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>
            <p:custDataLst>
              <p:tags r:id="rId10"/>
            </p:custDataLst>
          </p:nvPr>
        </p:nvSpPr>
        <p:spPr>
          <a:xfrm>
            <a:off x="5161765" y="1963898"/>
            <a:ext cx="3032304" cy="535287"/>
          </a:xfrm>
          <a:prstGeom prst="rect">
            <a:avLst/>
          </a:prstGeom>
          <a:solidFill>
            <a:schemeClr val="lt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7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答案解析：</a:t>
            </a:r>
            <a:r>
              <a:rPr lang="zh-CN" altLang="en-US" sz="103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我的答案、正确答案、试题解析</a:t>
            </a:r>
            <a:endParaRPr lang="zh-CN" altLang="en-US" sz="103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6876" y="3106130"/>
            <a:ext cx="2263798" cy="1776132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2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9638" y="224882"/>
            <a:ext cx="2127116" cy="4592878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6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保存使用轨迹流程</a:t>
            </a:r>
            <a:endParaRPr lang="en-US" altLang="zh-CN" sz="26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824515" y="939891"/>
            <a:ext cx="5922062" cy="316050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2922101" y="756455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825091" y="80194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8497404" y="3974516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8400394" y="4020009"/>
            <a:ext cx="263820" cy="26382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示 5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3013775" y="1261264"/>
          <a:ext cx="5543540" cy="2517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44825" y="4335780"/>
            <a:ext cx="4290695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25">
                <a:solidFill>
                  <a:schemeClr val="accent1"/>
                </a:solidFill>
              </a:rPr>
              <a:t>注：需在校园网授权</a:t>
            </a:r>
            <a:r>
              <a:rPr lang="en-US" altLang="zh-CN" sz="1325">
                <a:solidFill>
                  <a:schemeClr val="accent1"/>
                </a:solidFill>
              </a:rPr>
              <a:t>IP</a:t>
            </a:r>
            <a:r>
              <a:rPr lang="zh-CN" altLang="en-US" sz="1325">
                <a:solidFill>
                  <a:schemeClr val="accent1"/>
                </a:solidFill>
              </a:rPr>
              <a:t>范围内注册账号</a:t>
            </a:r>
            <a:endParaRPr lang="zh-CN" altLang="en-US" sz="1325">
              <a:solidFill>
                <a:schemeClr val="accent1"/>
              </a:solidFill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标题 1"/>
          <p:cNvSpPr/>
          <p:nvPr/>
        </p:nvSpPr>
        <p:spPr bwMode="auto">
          <a:xfrm>
            <a:off x="1040215" y="308466"/>
            <a:ext cx="6774127" cy="577733"/>
          </a:xfrm>
          <a:prstGeom prst="roundRect">
            <a:avLst>
              <a:gd name="adj" fmla="val 21667"/>
            </a:avLst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350" b="1">
                <a:solidFill>
                  <a:srgbClr val="000000"/>
                </a:solidFill>
              </a:rPr>
              <a:t>3. </a:t>
            </a:r>
            <a:r>
              <a:rPr lang="zh-CN" altLang="en-US" sz="2350" b="1">
                <a:solidFill>
                  <a:srgbClr val="000000"/>
                </a:solidFill>
              </a:rPr>
              <a:t>考研的主要目的是缓解就业压力</a:t>
            </a:r>
            <a:endParaRPr lang="zh-CN" altLang="en-US" sz="2350" b="1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150" y="4153535"/>
            <a:ext cx="8343265" cy="7505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r>
              <a:rPr lang="zh-CN" altLang="en-US" sz="1765" dirty="0">
                <a:latin typeface="华文楷体" panose="02010600040101010101" pitchFamily="2" charset="-122"/>
                <a:ea typeface="华文楷体" panose="02010600040101010101" pitchFamily="2" charset="-122"/>
              </a:rPr>
              <a:t>根据对考研动机的调查分析，就业压力成为选择考研的最主要因素。近六成的考生因为就业压力大，想增强就业竞争力而选择考研。</a:t>
            </a:r>
            <a:endParaRPr lang="zh-CN" altLang="en-US" sz="1765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213" y="885732"/>
            <a:ext cx="6774127" cy="3268063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4"/>
          <p:cNvSpPr/>
          <p:nvPr/>
        </p:nvSpPr>
        <p:spPr>
          <a:xfrm flipV="1">
            <a:off x="19614" y="0"/>
            <a:ext cx="5716247" cy="5039995"/>
          </a:xfrm>
          <a:custGeom>
            <a:avLst/>
            <a:gdLst>
              <a:gd name="connsiteX0" fmla="*/ 0 w 7778187"/>
              <a:gd name="connsiteY0" fmla="*/ 6858000 h 6858000"/>
              <a:gd name="connsiteX1" fmla="*/ 4099076 w 7778187"/>
              <a:gd name="connsiteY1" fmla="*/ 6858000 h 6858000"/>
              <a:gd name="connsiteX2" fmla="*/ 7778187 w 7778187"/>
              <a:gd name="connsiteY2" fmla="*/ 0 h 6858000"/>
              <a:gd name="connsiteX3" fmla="*/ 2394321 w 7778187"/>
              <a:gd name="connsiteY3" fmla="*/ 0 h 6858000"/>
              <a:gd name="connsiteX4" fmla="*/ 0 w 7778187"/>
              <a:gd name="connsiteY4" fmla="*/ 44631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8187" h="6858000">
                <a:moveTo>
                  <a:pt x="0" y="6858000"/>
                </a:moveTo>
                <a:lnTo>
                  <a:pt x="4099076" y="6858000"/>
                </a:lnTo>
                <a:lnTo>
                  <a:pt x="7778187" y="0"/>
                </a:lnTo>
                <a:lnTo>
                  <a:pt x="2394321" y="0"/>
                </a:lnTo>
                <a:lnTo>
                  <a:pt x="0" y="4463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sp>
        <p:nvSpPr>
          <p:cNvPr id="26" name="Picture Placeholder 2"/>
          <p:cNvSpPr txBox="1"/>
          <p:nvPr/>
        </p:nvSpPr>
        <p:spPr>
          <a:xfrm>
            <a:off x="781808" y="469333"/>
            <a:ext cx="1850664" cy="2079998"/>
          </a:xfrm>
          <a:custGeom>
            <a:avLst/>
            <a:gdLst>
              <a:gd name="connsiteX0" fmla="*/ 0 w 2939143"/>
              <a:gd name="connsiteY0" fmla="*/ 0 h 5805714"/>
              <a:gd name="connsiteX1" fmla="*/ 2939143 w 2939143"/>
              <a:gd name="connsiteY1" fmla="*/ 0 h 5805714"/>
              <a:gd name="connsiteX2" fmla="*/ 2939143 w 2939143"/>
              <a:gd name="connsiteY2" fmla="*/ 5805714 h 5805714"/>
              <a:gd name="connsiteX3" fmla="*/ 0 w 2939143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143" h="5805714">
                <a:moveTo>
                  <a:pt x="0" y="0"/>
                </a:moveTo>
                <a:lnTo>
                  <a:pt x="2939143" y="0"/>
                </a:lnTo>
                <a:lnTo>
                  <a:pt x="2939143" y="5805714"/>
                </a:lnTo>
                <a:lnTo>
                  <a:pt x="0" y="5805714"/>
                </a:lnTo>
                <a:close/>
              </a:path>
            </a:pathLst>
          </a:custGeom>
          <a:blipFill>
            <a:blip r:embed="rId1"/>
            <a:stretch>
              <a:fillRect l="-34252" r="-34252"/>
            </a:stretch>
          </a:blipFill>
        </p:spPr>
      </p:sp>
      <p:sp>
        <p:nvSpPr>
          <p:cNvPr id="27" name="Picture Placeholder 4"/>
          <p:cNvSpPr txBox="1"/>
          <p:nvPr/>
        </p:nvSpPr>
        <p:spPr>
          <a:xfrm>
            <a:off x="1515141" y="1509332"/>
            <a:ext cx="1850664" cy="2079998"/>
          </a:xfrm>
          <a:custGeom>
            <a:avLst/>
            <a:gdLst>
              <a:gd name="connsiteX0" fmla="*/ 0 w 2939143"/>
              <a:gd name="connsiteY0" fmla="*/ 0 h 5805714"/>
              <a:gd name="connsiteX1" fmla="*/ 2939143 w 2939143"/>
              <a:gd name="connsiteY1" fmla="*/ 0 h 5805714"/>
              <a:gd name="connsiteX2" fmla="*/ 2939143 w 2939143"/>
              <a:gd name="connsiteY2" fmla="*/ 5805714 h 5805714"/>
              <a:gd name="connsiteX3" fmla="*/ 0 w 2939143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143" h="5805714">
                <a:moveTo>
                  <a:pt x="0" y="0"/>
                </a:moveTo>
                <a:lnTo>
                  <a:pt x="2939143" y="0"/>
                </a:lnTo>
                <a:lnTo>
                  <a:pt x="2939143" y="5805714"/>
                </a:lnTo>
                <a:lnTo>
                  <a:pt x="0" y="5805714"/>
                </a:lnTo>
                <a:close/>
              </a:path>
            </a:pathLst>
          </a:custGeom>
          <a:blipFill>
            <a:blip r:embed="rId2"/>
            <a:stretch>
              <a:fillRect l="-34294" r="-34294"/>
            </a:stretch>
          </a:blipFill>
        </p:spPr>
      </p:sp>
      <p:sp>
        <p:nvSpPr>
          <p:cNvPr id="28" name="Picture Placeholder 15"/>
          <p:cNvSpPr txBox="1"/>
          <p:nvPr/>
        </p:nvSpPr>
        <p:spPr>
          <a:xfrm>
            <a:off x="2248473" y="2549331"/>
            <a:ext cx="1850664" cy="2079998"/>
          </a:xfrm>
          <a:custGeom>
            <a:avLst/>
            <a:gdLst>
              <a:gd name="connsiteX0" fmla="*/ 0 w 2939143"/>
              <a:gd name="connsiteY0" fmla="*/ 0 h 5805714"/>
              <a:gd name="connsiteX1" fmla="*/ 2939143 w 2939143"/>
              <a:gd name="connsiteY1" fmla="*/ 0 h 5805714"/>
              <a:gd name="connsiteX2" fmla="*/ 2939143 w 2939143"/>
              <a:gd name="connsiteY2" fmla="*/ 5805714 h 5805714"/>
              <a:gd name="connsiteX3" fmla="*/ 0 w 2939143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143" h="5805714">
                <a:moveTo>
                  <a:pt x="0" y="0"/>
                </a:moveTo>
                <a:lnTo>
                  <a:pt x="2939143" y="0"/>
                </a:lnTo>
                <a:lnTo>
                  <a:pt x="2939143" y="5805714"/>
                </a:lnTo>
                <a:lnTo>
                  <a:pt x="0" y="5805714"/>
                </a:lnTo>
                <a:close/>
              </a:path>
            </a:pathLst>
          </a:custGeom>
          <a:blipFill>
            <a:blip r:embed="rId3"/>
            <a:stretch>
              <a:fillRect l="-34294" r="-34294"/>
            </a:stretch>
          </a:blipFill>
        </p:spPr>
      </p:sp>
      <p:sp>
        <p:nvSpPr>
          <p:cNvPr id="33" name="TextBox 32"/>
          <p:cNvSpPr txBox="1"/>
          <p:nvPr/>
        </p:nvSpPr>
        <p:spPr>
          <a:xfrm>
            <a:off x="5181600" y="1682115"/>
            <a:ext cx="2708275" cy="837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</a:rPr>
              <a:t>注册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charset="0"/>
                <a:ea typeface="宋体" panose="02010600030101010101" pitchFamily="2" charset="-122"/>
              </a:rPr>
              <a:t>登录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71132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电脑端</a:t>
            </a: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登录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2982428" y="944055"/>
            <a:ext cx="1614599" cy="3074817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609648" y="944055"/>
            <a:ext cx="4150682" cy="3074817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3479233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7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3172836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5080" y="1744980"/>
            <a:ext cx="2583180" cy="1500505"/>
          </a:xfrm>
          <a:prstGeom prst="rect">
            <a:avLst/>
          </a:prstGeom>
        </p:spPr>
        <p:txBody>
          <a:bodyPr wrap="square" lIns="91033" tIns="45516" rIns="91033" bIns="45516">
            <a:noAutofit/>
          </a:bodyPr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通过图书馆网站https://library.zuel.edu.cn/</a:t>
            </a:r>
            <a:endParaRPr lang="zh-CN" altLang="en-US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资源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起点考试网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/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起点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考研网</a:t>
            </a:r>
            <a:endParaRPr lang="zh-CN" altLang="en-US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登录起点数据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库官网访问：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www.qdexam.com/www.yjsexam.com</a:t>
            </a:r>
            <a:endParaRPr lang="en-US" altLang="zh-CN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登录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注册个人账号进行访问学习  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3670" y="454660"/>
            <a:ext cx="6152515" cy="42398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71132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电脑端</a:t>
            </a:r>
            <a:r>
              <a:rPr lang="zh-CN" altLang="en-US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登录</a:t>
            </a:r>
            <a:endParaRPr lang="zh-CN" altLang="en-US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2982428" y="944055"/>
            <a:ext cx="1614599" cy="3074817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609648" y="944055"/>
            <a:ext cx="4150682" cy="3074817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3479233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7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3172836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5080" y="1744980"/>
            <a:ext cx="2583180" cy="1500505"/>
          </a:xfrm>
          <a:prstGeom prst="rect">
            <a:avLst/>
          </a:prstGeom>
        </p:spPr>
        <p:txBody>
          <a:bodyPr wrap="square" lIns="91033" tIns="45516" rIns="91033" bIns="45516">
            <a:noAutofit/>
          </a:bodyPr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通过图书馆网站https://library.zuel.edu.cn/</a:t>
            </a:r>
            <a:endParaRPr lang="zh-CN" altLang="en-US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资源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起点考试网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/-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起点考研网</a:t>
            </a:r>
            <a:endParaRPr lang="zh-CN" altLang="en-US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登录起点数据库官网访问：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www.qdexam.com/www.yjsexam.com</a:t>
            </a:r>
            <a:endParaRPr lang="en-US" altLang="zh-CN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charset="0"/>
              <a:buChar char="Ø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登录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黑体" panose="02010609060101010101" charset="-122"/>
                <a:sym typeface="FZHei-B01S" panose="02010601030101010101" pitchFamily="2" charset="-122"/>
              </a:rPr>
              <a:t>注册个人账号进行访问学习  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黑体" panose="02010609060101010101" charset="-122"/>
              <a:sym typeface="FZHei-B01S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3670" y="831215"/>
            <a:ext cx="5676265" cy="38709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229870" y="224790"/>
            <a:ext cx="2127250" cy="171132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dirty="0">
                <a:solidFill>
                  <a:schemeClr val="lt1"/>
                </a:solidFill>
                <a:latin typeface="Calibri Light" panose="020F0302020204030204" charset="0"/>
                <a:ea typeface="宋体" panose="02010600030101010101" pitchFamily="2" charset="-122"/>
                <a:sym typeface="+mn-ea"/>
              </a:rPr>
              <a:t>电脑端注册</a:t>
            </a:r>
            <a:endParaRPr lang="en-US" altLang="zh-CN" sz="3200" dirty="0">
              <a:solidFill>
                <a:schemeClr val="lt1"/>
              </a:solidFill>
              <a:latin typeface="Calibri Light" panose="020F03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2982428" y="944055"/>
            <a:ext cx="1614599" cy="3074817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609648" y="944055"/>
            <a:ext cx="4150682" cy="3074817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2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3479233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7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3172836" y="3156381"/>
            <a:ext cx="230150" cy="467308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3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5080" y="2036445"/>
            <a:ext cx="2583180" cy="1209040"/>
          </a:xfrm>
          <a:prstGeom prst="rect">
            <a:avLst/>
          </a:prstGeom>
        </p:spPr>
        <p:txBody>
          <a:bodyPr wrap="square" lIns="91033" tIns="45516" rIns="91033" bIns="45516">
            <a:noAutofit/>
          </a:bodyPr>
          <a:p>
            <a:pPr lvl="0" indent="0" algn="l">
              <a:lnSpc>
                <a:spcPct val="150000"/>
              </a:lnSpc>
              <a:buFont typeface="Wingdings" panose="05000000000000000000" charset="0"/>
              <a:buNone/>
              <a:defRPr/>
            </a:pP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1.校园网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ip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内点击右上角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“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登录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/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注册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”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按钮</a:t>
            </a:r>
            <a:endParaRPr lang="zh-CN" altLang="en-US" sz="1600" b="1" dirty="0">
              <a:solidFill>
                <a:schemeClr val="tx2"/>
              </a:solidFill>
              <a:latin typeface="Calibri" panose="020F0502020204030204" charset="0"/>
              <a:ea typeface="宋体" panose="02010600030101010101" pitchFamily="2" charset="-122"/>
              <a:cs typeface="新宋体" panose="02010609030101010101" charset="-122"/>
              <a:sym typeface="FZHei-B01S" panose="02010601030101010101" pitchFamily="2" charset="-122"/>
            </a:endParaRPr>
          </a:p>
          <a:p>
            <a:pPr lvl="0" indent="0" algn="l">
              <a:lnSpc>
                <a:spcPct val="150000"/>
              </a:lnSpc>
              <a:buFont typeface="Wingdings" panose="05000000000000000000" charset="0"/>
              <a:buNone/>
              <a:defRPr/>
            </a:pP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2.按照提示登录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/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新宋体" panose="02010609030101010101" charset="-122"/>
                <a:sym typeface="FZHei-B01S" panose="02010601030101010101" pitchFamily="2" charset="-122"/>
              </a:rPr>
              <a:t>注册账号</a:t>
            </a:r>
            <a:endParaRPr lang="zh-CN" altLang="en-US" sz="1600" b="1" dirty="0">
              <a:solidFill>
                <a:schemeClr val="tx2"/>
              </a:solidFill>
              <a:latin typeface="Calibri" panose="020F0502020204030204" charset="0"/>
              <a:ea typeface="宋体" panose="02010600030101010101" pitchFamily="2" charset="-122"/>
              <a:cs typeface="新宋体" panose="02010609030101010101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94045" y="1194435"/>
            <a:ext cx="2770505" cy="242951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82595" y="1194435"/>
            <a:ext cx="2534285" cy="242951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02663" y="1082859"/>
            <a:ext cx="2127116" cy="4577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spc="180" dirty="0">
                <a:solidFill>
                  <a:schemeClr val="lt1"/>
                </a:solidFill>
                <a:uFillTx/>
                <a:latin typeface="Calibri Light" panose="020F03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微信端访问</a:t>
            </a:r>
            <a:endParaRPr lang="zh-CN" altLang="en-US" sz="2600" spc="180" dirty="0">
              <a:solidFill>
                <a:schemeClr val="lt1"/>
              </a:solidFill>
              <a:uFillTx/>
              <a:latin typeface="Calibri Light" panose="020F03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27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3634105" y="1805305"/>
            <a:ext cx="1730375" cy="17316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3600">
                <a:moveTo>
                  <a:pt x="0" y="0"/>
                </a:moveTo>
                <a:lnTo>
                  <a:pt x="3600" y="0"/>
                </a:lnTo>
                <a:lnTo>
                  <a:pt x="360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149225" y="2164715"/>
            <a:ext cx="2362200" cy="1485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关注“起点考试”微信公众号</a:t>
            </a:r>
            <a:endParaRPr lang="zh-CN" altLang="en-US" sz="1400" spc="60" dirty="0"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选择底部菜单栏“起点考试</a:t>
            </a:r>
            <a:r>
              <a:rPr lang="en-US" altLang="zh-CN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/</a:t>
            </a: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起点考研” 进入考试网</a:t>
            </a:r>
            <a:r>
              <a:rPr lang="en-US" altLang="zh-CN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/</a:t>
            </a: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考研网微信端</a:t>
            </a:r>
            <a:endParaRPr lang="zh-CN" altLang="en-US" sz="1400" spc="60" dirty="0"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5780" y="363855"/>
            <a:ext cx="2078990" cy="44253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582776" cy="5039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2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形 1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35541" t="31887" r="19553"/>
          <a:stretch>
            <a:fillRect/>
          </a:stretch>
        </p:blipFill>
        <p:spPr>
          <a:xfrm rot="20245912" flipH="1">
            <a:off x="-279702" y="-609844"/>
            <a:ext cx="3712202" cy="1361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55" h="2918">
                <a:moveTo>
                  <a:pt x="7021" y="0"/>
                </a:moveTo>
                <a:lnTo>
                  <a:pt x="7955" y="2247"/>
                </a:lnTo>
                <a:lnTo>
                  <a:pt x="6340" y="2918"/>
                </a:lnTo>
                <a:lnTo>
                  <a:pt x="0" y="2918"/>
                </a:lnTo>
                <a:lnTo>
                  <a:pt x="7021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02663" y="1082859"/>
            <a:ext cx="2127116" cy="4577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spc="180" dirty="0">
                <a:solidFill>
                  <a:schemeClr val="lt1"/>
                </a:solidFill>
                <a:uFillTx/>
                <a:latin typeface="Calibri Light" panose="020F03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微信端访问</a:t>
            </a:r>
            <a:endParaRPr lang="zh-CN" altLang="en-US" sz="2600" spc="180" dirty="0">
              <a:solidFill>
                <a:schemeClr val="lt1"/>
              </a:solidFill>
              <a:uFillTx/>
              <a:latin typeface="Calibri Light" panose="020F03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25" y="2164715"/>
            <a:ext cx="2362200" cy="1227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关注“起点考试”微信公众号</a:t>
            </a:r>
            <a:endParaRPr lang="zh-CN" altLang="en-US" sz="1400" spc="60" dirty="0"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zh-CN" altLang="en-US" sz="1400" spc="60" dirty="0">
                <a:solidFill>
                  <a:schemeClr val="bg1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FZHei-B01S" panose="02010601030101010101" pitchFamily="2" charset="-122"/>
              </a:rPr>
              <a:t>选择底部菜单栏“起点考试” 进入考试网微信端</a:t>
            </a:r>
            <a:endParaRPr lang="zh-CN" altLang="en-US" sz="1400" spc="60" dirty="0">
              <a:solidFill>
                <a:schemeClr val="bg1"/>
              </a:solidFill>
              <a:uFillTx/>
              <a:latin typeface="Calibri" panose="020F0502020204030204" charset="0"/>
              <a:ea typeface="宋体" panose="02010600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4935" y="127000"/>
            <a:ext cx="2071370" cy="47866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8695" y="132080"/>
            <a:ext cx="2091055" cy="478155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2775" y="127000"/>
            <a:ext cx="1943735" cy="4787265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2787650" y="1917065"/>
            <a:ext cx="3101340" cy="948055"/>
          </a:xfrm>
        </p:spPr>
        <p:txBody>
          <a:bodyPr>
            <a:noAutofit/>
          </a:bodyPr>
          <a:p>
            <a:pPr marL="0" indent="0" algn="di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4400" dirty="0">
                <a:gradFill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Calibri" panose="020F0502020204030204" charset="0"/>
                <a:ea typeface="宋体" panose="02010600030101010101" pitchFamily="2" charset="-122"/>
              </a:rPr>
              <a:t>感谢观看</a:t>
            </a:r>
            <a:endParaRPr lang="zh-CN" altLang="en-US" sz="4400" dirty="0"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/>
                  </a:gs>
                </a:gsLst>
                <a:lin ang="2700000" scaled="0"/>
              </a:gra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938">
        <p15:prstTrans prst="pageCurlDouble"/>
      </p:transition>
    </mc:Choice>
    <mc:Fallback>
      <p:transition spd="slow" advClick="0" advTm="59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pc="300" dirty="0">
                <a:latin typeface="+mj-ea"/>
                <a:sym typeface="+mn-ea"/>
              </a:rPr>
              <a:t>大学各阶段目标制定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53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大学各阶段目标制定</a:t>
            </a:r>
            <a:endParaRPr lang="zh-CN" altLang="en-US" sz="353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081" y="1413999"/>
            <a:ext cx="7936125" cy="2981064"/>
          </a:xfrm>
        </p:spPr>
        <p:txBody>
          <a:bodyPr>
            <a:normAutofit lnSpcReduction="20000"/>
          </a:bodyPr>
          <a:lstStyle/>
          <a:p>
            <a:pPr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264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64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、大学一年级：探索期</a:t>
            </a:r>
            <a:endParaRPr lang="zh-CN" altLang="en-US" sz="2645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2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阶段目标</a:t>
            </a: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适应大学生活，树立规划意识</a:t>
            </a:r>
            <a:endParaRPr lang="zh-CN" altLang="en-US" sz="1765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实施策略</a:t>
            </a: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1765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/>
                <a:ea typeface="黑体" panose="02010609060101010101" charset="-122"/>
              </a:rPr>
              <a:t>——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了解就业形势，树立新的奋斗目标。</a:t>
            </a:r>
            <a:endParaRPr lang="zh-CN" altLang="en-US" sz="1765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/>
                <a:ea typeface="黑体" panose="02010609060101010101" charset="-122"/>
              </a:rPr>
              <a:t>——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完成从</a:t>
            </a:r>
            <a:r>
              <a:rPr lang="zh-CN" altLang="en-US" sz="1765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中学生到大学生的角色转变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，尽快适应大学生活</a:t>
            </a:r>
            <a:endParaRPr lang="zh-CN" altLang="en-US" sz="1765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altLang="zh-CN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/>
                <a:ea typeface="黑体" panose="02010609060101010101" charset="-122"/>
              </a:rPr>
              <a:t>——</a:t>
            </a:r>
            <a:r>
              <a:rPr lang="zh-CN" altLang="en-US" sz="17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开始自我和职业的探索，树立职业规划意识。</a:t>
            </a:r>
            <a:endParaRPr lang="zh-CN" altLang="en-US" sz="1765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23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2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72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6、8、11、16、19、20、21、22、25、27、28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1"/>
  <p:tag name="KSO_WM_UNIT_BK_DARK_LIGHT" val="2"/>
</p:tagLst>
</file>

<file path=ppt/tags/tag22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2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7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85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850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TEMPLATE_CATEGORY" val="custom"/>
  <p:tag name="KSO_WM_TEMPLATE_INDEX" val="20206850"/>
  <p:tag name="KSO_WM_TAG_VERSION" val="1.0"/>
  <p:tag name="KSO_WM_BEAUTIFY_FLAG" val="#wm#"/>
  <p:tag name="KSO_WM_TEMPLATE_THUMBS_INDEX" val="1、4、7、8、9、10、13、18、19、20、21、22、24、25、26、27、29"/>
  <p:tag name="KSO_WM_TEMPLATE_SUBCATEGORY" val="0"/>
  <p:tag name="KSO_WM_TEMPLATE_MASTER_TYPE" val="1"/>
  <p:tag name="KSO_WM_TEMPLATE_COLOR_TYPE" val="1"/>
  <p:tag name="KSO_WM_TEMPLATE_MASTER_THUMB_INDEX" val="12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850_1*a*1"/>
  <p:tag name="KSO_WM_TEMPLATE_CATEGORY" val="custom"/>
  <p:tag name="KSO_WM_TEMPLATE_INDEX" val="20206850"/>
  <p:tag name="KSO_WM_UNIT_LAYERLEVEL" val="1"/>
  <p:tag name="KSO_WM_TAG_VERSION" val="1.0"/>
  <p:tag name="KSO_WM_BEAUTIFY_FLAG" val="#wm#"/>
  <p:tag name="KSO_WM_UNIT_PRESET_TEXT" val="活动策划PPT"/>
  <p:tag name="KSO_WM_UNIT_TEXT_FILL_FORE_SCHEMECOLOR_INDEX_1_BRIGHTNESS" val="0.6"/>
  <p:tag name="KSO_WM_UNIT_TEXT_FILL_FORE_SCHEMECOLOR_INDEX_1" val="10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10"/>
  <p:tag name="KSO_WM_UNIT_TEXT_FILL_FORE_SCHEMECOLOR_INDEX_2_POS" val="1"/>
  <p:tag name="KSO_WM_UNIT_TEXT_FILL_FORE_SCHEMECOLOR_INDEX_2_TRANS" val="0"/>
  <p:tag name="KSO_WM_UNIT_TEXT_FILL_GRADIENT_TYPE" val="0"/>
  <p:tag name="KSO_WM_UNIT_TEXT_FILL_GRADIENT_ANGLE" val="45"/>
  <p:tag name="KSO_WM_UNIT_TEXT_FILL_GRADIENT_Direction" val="0"/>
  <p:tag name="KSO_WM_UNIT_TEXT_FILL_TYPE" val="3"/>
</p:tagLst>
</file>

<file path=ppt/tags/tag279.xml><?xml version="1.0" encoding="utf-8"?>
<p:tagLst xmlns:p="http://schemas.openxmlformats.org/presentationml/2006/main">
  <p:tag name="KSO_WM_SLIDE_ID" val="custom20206850_1"/>
  <p:tag name="KSO_WM_TEMPLATE_SUBCATEGORY" val="0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850"/>
  <p:tag name="KSO_WM_SLIDE_LAYOUT" val="a_b"/>
  <p:tag name="KSO_WM_SLIDE_LAYOUT_CNT" val="1_3"/>
  <p:tag name="KSO_WM_SLIDE_TYPE" val="title"/>
  <p:tag name="KSO_WM_SLIDE_SUBTYPE" val="pureTxt"/>
  <p:tag name="KSO_WM_TEMPLATE_THUMBS_INDEX" val="1、4、7、8、9、10、13、18、19、20、21、22、24、25、26、27、29"/>
  <p:tag name="KSO_WM_TEMPLATE_MASTER_THUMB_INDEX" val="1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2_7*a*1"/>
  <p:tag name="KSO_WM_TEMPLATE_CATEGORY" val="custom"/>
  <p:tag name="KSO_WM_TEMPLATE_INDEX" val="20230992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2"/>
  <p:tag name="KSO_WM_UNIT_TYPE" val="a"/>
  <p:tag name="KSO_WM_UNIT_INDEX" val="1"/>
  <p:tag name="KSO_WM_UNIT_PRESET_TEXT" val="添加章节标题"/>
  <p:tag name="KSO_WM_UNIT_TEXT_TYPE" val="1"/>
</p:tagLst>
</file>

<file path=ppt/tags/tag28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2_7*e*1"/>
  <p:tag name="KSO_WM_TEMPLATE_CATEGORY" val="custom"/>
  <p:tag name="KSO_WM_TEMPLATE_INDEX" val="20230992"/>
  <p:tag name="KSO_WM_UNIT_LAYERLEVEL" val="1"/>
  <p:tag name="KSO_WM_TAG_VERSION" val="3.0"/>
  <p:tag name="KSO_WM_BEAUTIFY_FLAG" val="#wm#"/>
  <p:tag name="KSO_WM_UNIT_NOCLEAR" val="0"/>
  <p:tag name="KSO_WM_UNIT_VALUE" val="10"/>
  <p:tag name="KSO_WM_UNIT_TYPE" val="e"/>
  <p:tag name="KSO_WM_UNIT_INDEX" val="1"/>
</p:tagLst>
</file>

<file path=ppt/tags/tag282.xml><?xml version="1.0" encoding="utf-8"?>
<p:tagLst xmlns:p="http://schemas.openxmlformats.org/presentationml/2006/main">
  <p:tag name="KSO_WM_SLIDE_ID" val="custom202309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92"/>
  <p:tag name="KSO_WM_SLIDE_TYPE" val="sectionTitle"/>
  <p:tag name="KSO_WM_SLIDE_SUBTYPE" val="pureTxt"/>
  <p:tag name="KSO_WM_SLIDE_LAYOUT" val="a_e"/>
  <p:tag name="KSO_WM_SLIDE_LAYOUT_CNT" val="1_1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2_7*a*1"/>
  <p:tag name="KSO_WM_TEMPLATE_CATEGORY" val="custom"/>
  <p:tag name="KSO_WM_TEMPLATE_INDEX" val="20230992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2"/>
  <p:tag name="KSO_WM_UNIT_TYPE" val="a"/>
  <p:tag name="KSO_WM_UNIT_INDEX" val="1"/>
  <p:tag name="KSO_WM_UNIT_PRESET_TEXT" val="添加章节标题"/>
  <p:tag name="KSO_WM_UNIT_TEXT_TYPE" val="1"/>
</p:tagLst>
</file>

<file path=ppt/tags/tag28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2_7*e*1"/>
  <p:tag name="KSO_WM_TEMPLATE_CATEGORY" val="custom"/>
  <p:tag name="KSO_WM_TEMPLATE_INDEX" val="20230992"/>
  <p:tag name="KSO_WM_UNIT_LAYERLEVEL" val="1"/>
  <p:tag name="KSO_WM_TAG_VERSION" val="3.0"/>
  <p:tag name="KSO_WM_BEAUTIFY_FLAG" val="#wm#"/>
  <p:tag name="KSO_WM_UNIT_NOCLEAR" val="0"/>
  <p:tag name="KSO_WM_UNIT_VALUE" val="10"/>
  <p:tag name="KSO_WM_UNIT_TYPE" val="e"/>
  <p:tag name="KSO_WM_UNIT_INDEX" val="1"/>
</p:tagLst>
</file>

<file path=ppt/tags/tag287.xml><?xml version="1.0" encoding="utf-8"?>
<p:tagLst xmlns:p="http://schemas.openxmlformats.org/presentationml/2006/main">
  <p:tag name="KSO_WM_SLIDE_ID" val="custom202309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92"/>
  <p:tag name="KSO_WM_SLIDE_TYPE" val="sectionTitle"/>
  <p:tag name="KSO_WM_SLIDE_SUBTYPE" val="pureTxt"/>
  <p:tag name="KSO_WM_SLIDE_LAYOUT" val="a_e"/>
  <p:tag name="KSO_WM_SLIDE_LAYOUT_CNT" val="1_1"/>
</p:tagLst>
</file>

<file path=ppt/tags/tag288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89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1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2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3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4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5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6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7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8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299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1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2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3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4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5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6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7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8.xml><?xml version="1.0" encoding="utf-8"?>
<p:tagLst xmlns:p="http://schemas.openxmlformats.org/presentationml/2006/main">
  <p:tag name="KSO_WM_DIAGRAM_VIRTUALLY_FRAME" val="{&quot;height&quot;:348.01055118110236,&quot;left&quot;:169.34826771653542,&quot;top&quot;:103.98944881889763,&quot;width&quot;:564.4851181102362}"/>
</p:tagLst>
</file>

<file path=ppt/tags/tag309.xml><?xml version="1.0" encoding="utf-8"?>
<p:tagLst xmlns:p="http://schemas.openxmlformats.org/presentationml/2006/main">
  <p:tag name="KSO_WM_BEAUTIFY_FLAG" val="#wm#"/>
  <p:tag name="KSO_WM_TEMPLATE_CATEGORY" val="custom"/>
  <p:tag name="KSO_WM_TEMPLATE_INDEX" val="2020685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wm#"/>
  <p:tag name="KSO_WM_TEMPLATE_CATEGORY" val="custom"/>
  <p:tag name="KSO_WM_TEMPLATE_INDEX" val="2020685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1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3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0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0&quot;,&quot;margin&quot;:{&quot;bottom&quot;:0.6224665641784668,&quot;left&quot;:0.625191867351532,&quot;right&quot;:0.625191867351532,&quot;top&quot;:0.6224665641784668},&quot;type&quot;:0},{&quot;id&quot;:&quot;2024-04-16T20:47:30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1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631_1*i*1"/>
  <p:tag name="KSO_WM_TEMPLATE_CATEGORY" val="diagram"/>
  <p:tag name="KSO_WM_TEMPLATE_INDEX" val="2020763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ebe800bc8e040a59aa8179dc2e33b4a"/>
  <p:tag name="KSO_WM_UNIT_TYPE" val="i"/>
  <p:tag name="KSO_WM_UNIT_INDEX" val="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75f84925f914a8086e09eda1d0c6e7c&quot;,&quot;X&quot;:{&quot;Pos&quot;:1},&quot;Y&quot;:{&quot;Pos&quot;:1}},&quot;whChangeMode&quot;:0}"/>
  <p:tag name="KSO_WM_CHIP_GROUPID" val="5ee9de389390e3092d79781b"/>
  <p:tag name="KSO_WM_CHIP_XID" val="5ee9de389390e3092d79781c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38"/>
  <p:tag name="KSO_WM_TEMPLATE_ASSEMBLE_XID" val="60656e6e4054ed1e2fb7f89b"/>
  <p:tag name="KSO_WM_TEMPLATE_ASSEMBLE_GROUPID" val="60656e6e4054ed1e2fb7f89b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#wm#"/>
  <p:tag name="KSO_WM_UNIT_VALUE" val="1311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631_1*d*1"/>
  <p:tag name="KSO_WM_TEMPLATE_CATEGORY" val="diagram"/>
  <p:tag name="KSO_WM_TEMPLATE_INDEX" val="2020763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75f84925f914a8086e09eda1d0c6e7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5f9c28dae4c46e29b59f372475f2c6c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6e4054ed1e2fb7f89b"/>
  <p:tag name="KSO_WM_TEMPLATE_ASSEMBLE_GROUPID" val="60656e6e4054ed1e2fb7f89b"/>
  <p:tag name="KSO_WM_UNIT_PLACING_PICTURE" val="55f9c28dae4c46e29b59f372475f2c6c"/>
  <p:tag name="KSO_WM_UNIT_PLACING_PICTURE_USER_VIEWPORT" val="{&quot;height&quot;:3377.4740157480314,&quot;width&quot;:9046.03622047244}"/>
</p:tagLst>
</file>

<file path=ppt/tags/tag32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0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0&quot;,&quot;margin&quot;:{&quot;bottom&quot;:0.6224665641784668,&quot;left&quot;:0.625191867351532,&quot;right&quot;:0.625191867351532,&quot;top&quot;:0.6224665641784668},&quot;type&quot;:0},{&quot;id&quot;:&quot;2024-04-16T20:47:30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25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26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27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28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29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1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3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5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6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3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41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4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45.xml><?xml version="1.0" encoding="utf-8"?>
<p:tagLst xmlns:p="http://schemas.openxmlformats.org/presentationml/2006/main">
  <p:tag name="KSO_WM_UNIT_PLACING_PICTURE_USER_VIEWPORT" val="{&quot;height&quot;:5246,&quot;width&quot;:9811}"/>
</p:tagLst>
</file>

<file path=ppt/tags/tag346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4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PLACING_PICTURE_USER_VIEWPORT" val="{&quot;height&quot;:6283,&quot;width&quot;:9729}"/>
</p:tagLst>
</file>

<file path=ppt/tags/tag351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55.xml><?xml version="1.0" encoding="utf-8"?>
<p:tagLst xmlns:p="http://schemas.openxmlformats.org/presentationml/2006/main">
  <p:tag name="KSO_WM_UNIT_PLACING_PICTURE_USER_VIEWPORT" val="{&quot;height&quot;:9840,&quot;width&quot;:16755}"/>
</p:tagLst>
</file>

<file path=ppt/tags/tag356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PLACING_PICTURE_USER_VIEWPORT" val="{&quot;height&quot;:8835,&quot;width&quot;:16515}"/>
</p:tagLst>
</file>

<file path=ppt/tags/tag361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65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8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69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2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73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direction&quot;:1,&quot;id&quot;:&quot;2024-04-16T20:47:3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1&quot;,&quot;margin&quot;:{&quot;bottom&quot;:0.6224665641784668,&quot;left&quot;:0.625191867351532,&quot;right&quot;:0.625191867351532,&quot;top&quot;:0.6224665641784668},&quot;type&quot;:0},{&quot;id&quot;:&quot;2024-04-16T20:47:31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SLIDE_CAN_ADD_NAVIGATION" val="1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736496b0653343f1bfd4c6dc9c47e1b4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fbc1d1c81b9c4bca8f09873cfc4ac6db&quot;,&quot;fill_align&quot;:&quot;c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picture&quot;]}],[{&quot;text_align&quot;:&quot;lm&quot;,&quot;text_direction&quot;:&quot;horizontal&quot;,&quot;support_big_font&quot;:false,&quot;picture_toward&quot;:0,&quot;picture_dockside&quot;:[],&quot;fill_id&quot;:&quot;fbc1d1c81b9c4bca8f09873cfc4ac6db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cm&quot;,&quot;chip_types&quot;:[&quot;diagram&quot;,&quot;text&quot;,&quot;picture&quot;,&quot;chart&quot;,&quot;table&quot;,&quot;video&quot;]}]]"/>
  <p:tag name="KSO_WM_CHIP_GROUPID" val="5f5ee1ca4d6848d78f644aec"/>
  <p:tag name="KSO_WM_CHIP_XID" val="5f696419553136823a5e6172"/>
  <p:tag name="FIXED_XID_TMP" val="5f5ee1ca4d6848d78f644aec"/>
  <p:tag name="KSO_WM_CHIP_DECFILLPROP" val="[]"/>
  <p:tag name="KSO_WM_SLIDE_SUPPORT_FEATURE_TYPE" val="3"/>
  <p:tag name="KSO_WM_TEMPLATE_ASSEMBLE_XID" val="639aeb060c9383becde692eb"/>
  <p:tag name="KSO_WM_TEMPLATE_ASSEMBLE_GROUPID" val="639aeb060c9383becde692eb"/>
  <p:tag name="KSO_WM_SLIDE_LAYOUTTYPE" val="leftright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7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6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7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378.xml><?xml version="1.0" encoding="utf-8"?>
<p:tagLst xmlns:p="http://schemas.openxmlformats.org/presentationml/2006/main">
  <p:tag name="KSO_WM_UNIT_VALUE" val="1311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631_1*d*1"/>
  <p:tag name="KSO_WM_TEMPLATE_CATEGORY" val="diagram"/>
  <p:tag name="KSO_WM_TEMPLATE_INDEX" val="2020763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75f84925f914a8086e09eda1d0c6e7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5f9c28dae4c46e29b59f372475f2c6c"/>
  <p:tag name="KSO_WM_TEMPLATE_ASSEMBLE_XID" val="60656e6e4054ed1e2fb7f89b"/>
  <p:tag name="KSO_WM_TEMPLATE_ASSEMBLE_GROUPID" val="60656e6e4054ed1e2fb7f89b"/>
</p:tagLst>
</file>

<file path=ppt/tags/tag379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2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2&quot;,&quot;margin&quot;:{&quot;bottom&quot;:0.6224665641784668,&quot;left&quot;:0.625191867351532,&quot;right&quot;:0.625191867351532,&quot;top&quot;:0.6224665641784668},&quot;type&quot;:0},{&quot;id&quot;:&quot;2024-04-16T20:47:32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2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83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384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2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2&quot;,&quot;margin&quot;:{&quot;bottom&quot;:0.6224665641784668,&quot;left&quot;:0.625191867351532,&quot;right&quot;:0.625191867351532,&quot;top&quot;:0.6224665641784668},&quot;type&quot;:0},{&quot;id&quot;:&quot;2024-04-16T20:47:32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7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8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389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2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2&quot;,&quot;margin&quot;:{&quot;bottom&quot;:0.6224665641784668,&quot;left&quot;:0.625191867351532,&quot;right&quot;:0.625191867351532,&quot;top&quot;:0.6224665641784668},&quot;type&quot;:0},{&quot;id&quot;:&quot;2024-04-16T20:47:32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93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394.xml><?xml version="1.0" encoding="utf-8"?>
<p:tagLst xmlns:p="http://schemas.openxmlformats.org/presentationml/2006/main">
  <p:tag name="KSO_WM_UNIT_VALUE" val="1311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631_1*d*1"/>
  <p:tag name="KSO_WM_TEMPLATE_CATEGORY" val="diagram"/>
  <p:tag name="KSO_WM_TEMPLATE_INDEX" val="2020763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75f84925f914a8086e09eda1d0c6e7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5f9c28dae4c46e29b59f372475f2c6c"/>
  <p:tag name="KSO_WM_TEMPLATE_ASSEMBLE_XID" val="60656e6e4054ed1e2fb7f89b"/>
  <p:tag name="KSO_WM_TEMPLATE_ASSEMBLE_GROUPID" val="60656e6e4054ed1e2fb7f89b"/>
</p:tagLst>
</file>

<file path=ppt/tags/tag395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2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2&quot;,&quot;margin&quot;:{&quot;bottom&quot;:0.6224665641784668,&quot;left&quot;:0.625191867351532,&quot;right&quot;:0.625191867351532,&quot;top&quot;:0.6224665641784668},&quot;type&quot;:0},{&quot;id&quot;:&quot;2024-04-16T20:47:32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9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399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VALUE" val="1227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148_1*d*1"/>
  <p:tag name="KSO_WM_TEMPLATE_CATEGORY" val="diagram"/>
  <p:tag name="KSO_WM_TEMPLATE_INDEX" val="202151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216ce1de2a45308d1823bbf11145d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81c3aa5a01a47bdb36849c30d9ab285"/>
  <p:tag name="KSO_WM_TEMPLATE_ASSEMBLE_XID" val="60656e6c4054ed1e2fb7f86d"/>
  <p:tag name="KSO_WM_TEMPLATE_ASSEMBLE_GROUPID" val="60656e6c4054ed1e2fb7f86d"/>
</p:tagLst>
</file>

<file path=ppt/tags/tag40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2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2&quot;,&quot;margin&quot;:{&quot;bottom&quot;:0.6224665641784668,&quot;left&quot;:0.625191867351532,&quot;right&quot;:0.625191867351532,&quot;top&quot;:0.6224665641784668},&quot;type&quot;:0},{&quot;id&quot;:&quot;2024-04-16T20:47:32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</p:tagLst>
</file>

<file path=ppt/tags/tag40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</p:tagLst>
</file>

<file path=ppt/tags/tag41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</p:tagLst>
</file>

<file path=ppt/tags/tag41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</p:tagLst>
</file>

<file path=ppt/tags/tag42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</p:tagLst>
</file>

<file path=ppt/tags/tag42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2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</p:tagLst>
</file>

<file path=ppt/tags/tag43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3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</p:tagLst>
</file>

<file path=ppt/tags/tag43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3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</p:tagLst>
</file>

<file path=ppt/tags/tag44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</p:tagLst>
</file>

<file path=ppt/tags/tag44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</p:tagLst>
</file>

<file path=ppt/tags/tag45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5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</p:tagLst>
</file>

<file path=ppt/tags/tag45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5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9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</p:tagLst>
</file>

<file path=ppt/tags/tag46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7:33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3&quot;,&quot;margin&quot;:{&quot;bottom&quot;:0.6224665641784668,&quot;left&quot;:0.625191867351532,&quot;right&quot;:0.625191867351532,&quot;top&quot;:0.6224665641784668},&quot;type&quot;:0},{&quot;id&quot;:&quot;2024-04-16T20:47:33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1"/>
  <p:tag name="KSO_WM_TEMPLATE_CATEGORY" val="diagram"/>
  <p:tag name="KSO_WM_TEMPLATE_INDEX" val="20208600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1"/>
  <p:tag name="KSO_WM_TEMPLATE_ASSEMBLE_GROUPID" val="60656e7a4054ed1e2fb7f9a1"/>
</p:tagLst>
</file>

<file path=ppt/tags/tag4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2"/>
  <p:tag name="KSO_WM_TEMPLATE_CATEGORY" val="diagram"/>
  <p:tag name="KSO_WM_TEMPLATE_INDEX" val="20208600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3"/>
  <p:tag name="KSO_WM_TEMPLATE_CATEGORY" val="diagram"/>
  <p:tag name="KSO_WM_TEMPLATE_INDEX" val="20208600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4"/>
  <p:tag name="KSO_WM_TEMPLATE_CATEGORY" val="diagram"/>
  <p:tag name="KSO_WM_TEMPLATE_INDEX" val="20208600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5"/>
  <p:tag name="KSO_WM_TEMPLATE_CATEGORY" val="diagram"/>
  <p:tag name="KSO_WM_TEMPLATE_INDEX" val="20208600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VALUE" val="1311*270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600_1*d*1"/>
  <p:tag name="KSO_WM_TEMPLATE_CATEGORY" val="diagram"/>
  <p:tag name="KSO_WM_TEMPLATE_INDEX" val="2020860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d9422bb23764e0b81de4ef54d6fc1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0d73a9a48e4cab92c821e733858cfb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7a4054ed1e2fb7f9a1"/>
  <p:tag name="KSO_WM_TEMPLATE_ASSEMBLE_GROUPID" val="60656e7a4054ed1e2fb7f9a1"/>
</p:tagLst>
</file>

<file path=ppt/tags/tag471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SLIDE_LAYOUT_INFO" val="{&quot;direction&quot;:1,&quot;id&quot;:&quot;2024-04-16T20:47:34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7:34&quot;,&quot;margin&quot;:{&quot;bottom&quot;:0.6224665641784668,&quot;left&quot;:0.625191867351532,&quot;right&quot;:0.625191867351532,&quot;top&quot;:0.6224665641784668},&quot;type&quot;:0},{&quot;id&quot;:&quot;2024-04-16T20:47:34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cf22a7ddc3daf3fef3fb95"/>
  <p:tag name="KSO_WM_CHIP_FILLPROP" val="[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chart&quot;,&quot;table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ure&quot;,&quot;chart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table&quot;]}]]"/>
  <p:tag name="KSO_WM_SLIDE_ID" val="diagram20220262_1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35*540"/>
  <p:tag name="KSO_WM_SLIDE_POSITION" val="0*0"/>
  <p:tag name="KSO_WM_TAG_VERSION" val="1.0"/>
  <p:tag name="KSO_WM_SLIDE_LAYOUT" val="a_d_i"/>
  <p:tag name="KSO_WM_SLIDE_LAYOUT_CNT" val="1_1_1"/>
  <p:tag name="KSO_WM_CHIP_DECFILLPROP" val="[]"/>
  <p:tag name="KSO_WM_CHIP_GROUPID" val="5ed86f7e2b40af43b1b83657"/>
  <p:tag name="KSO_WM_SLIDE_SUPPORT_FEATURE_TYPE" val="0"/>
  <p:tag name="KSO_WM_TEMPLATE_ASSEMBLE_XID" val="639b1e010c9383becde98963"/>
  <p:tag name="KSO_WM_TEMPLATE_ASSEMBLE_GROUPID" val="639b1e010c9383becde98963"/>
  <p:tag name="KSO_WM_SLIDE_LAYOUTTYPE" val="leftright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7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4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</p:tagLst>
</file>

<file path=ppt/tags/tag476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</p:tagLst>
</file>

<file path=ppt/tags/tag477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16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16&quot;,&quot;margin&quot;:{&quot;bottom&quot;:0.6224665641784668,&quot;left&quot;:0.625191867351532,&quot;right&quot;:0.625191867351532,&quot;top&quot;:0.6224665641784668},&quot;type&quot;:0},{&quot;id&quot;:&quot;2024-04-16T20:48:16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7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8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482.xml><?xml version="1.0" encoding="utf-8"?>
<p:tagLst xmlns:p="http://schemas.openxmlformats.org/presentationml/2006/main">
  <p:tag name="KSO_WM_UNIT_VALUE" val="931*8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606_1*d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26ccde228714f90b6c31557a1e7494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d6ebf07b3948c9b472e5fcd0b0ec62"/>
  <p:tag name="KSO_WM_UNIT_SUPPORT_UNIT_TYPE" val="[&quot;d&quot;,&quot;θ&quot;]"/>
  <p:tag name="KSO_WM_TEMPLATE_ASSEMBLE_XID" val="60656e6e4054ed1e2fb7f893"/>
  <p:tag name="KSO_WM_TEMPLATE_ASSEMBLE_GROUPID" val="60656e6e4054ed1e2fb7f893"/>
</p:tagLst>
</file>

<file path=ppt/tags/tag483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16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16&quot;,&quot;margin&quot;:{&quot;bottom&quot;:0.6224665641784668,&quot;left&quot;:0.625191867351532,&quot;right&quot;:0.625191867351532,&quot;top&quot;:0.6224665641784668},&quot;type&quot;:0},{&quot;id&quot;:&quot;2024-04-16T20:48:16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6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1"/>
  <p:tag name="KSO_WM_TEMPLATE_CATEGORY" val="diagram"/>
  <p:tag name="KSO_WM_TEMPLATE_INDEX" val="20208600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1"/>
  <p:tag name="KSO_WM_TEMPLATE_ASSEMBLE_GROUPID" val="60656e7a4054ed1e2fb7f9a1"/>
</p:tagLst>
</file>

<file path=ppt/tags/tag4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2"/>
  <p:tag name="KSO_WM_TEMPLATE_CATEGORY" val="diagram"/>
  <p:tag name="KSO_WM_TEMPLATE_INDEX" val="20208600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3"/>
  <p:tag name="KSO_WM_TEMPLATE_CATEGORY" val="diagram"/>
  <p:tag name="KSO_WM_TEMPLATE_INDEX" val="20208600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4"/>
  <p:tag name="KSO_WM_TEMPLATE_CATEGORY" val="diagram"/>
  <p:tag name="KSO_WM_TEMPLATE_INDEX" val="20208600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5"/>
  <p:tag name="KSO_WM_TEMPLATE_CATEGORY" val="diagram"/>
  <p:tag name="KSO_WM_TEMPLATE_INDEX" val="20208600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492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16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16&quot;,&quot;margin&quot;:{&quot;bottom&quot;:0.6224665641784668,&quot;left&quot;:0.625191867351532,&quot;right&quot;:0.625191867351532,&quot;top&quot;:0.6224665641784668},&quot;type&quot;:0},{&quot;id&quot;:&quot;2024-04-16T20:48:16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9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5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496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07606_1*i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622e9ed271a34e3e8cb031e6c1985221"/>
  <p:tag name="KSO_WM_CHIP_GROUPID" val="5e7316d69a230a26b9e88a53"/>
  <p:tag name="KSO_WM_CHIP_XID" val="5e7316d69a230a26b9e88a54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0.51"/>
  <p:tag name="KSO_WM_UNIT_FILL_FORE_SCHEMECOLOR_INDEX_2_TRANS" val="0.8"/>
  <p:tag name="KSO_WM_UNIT_FILL_FORE_SCHEMECOLOR_INDEX_3_BRIGHTNESS" val="0"/>
  <p:tag name="KSO_WM_UNIT_FILL_FORE_SCHEMECOLOR_INDEX_3" val="14"/>
  <p:tag name="KSO_WM_UNIT_FILL_FORE_SCHEMECOLOR_INDEX_3_POS" val="1"/>
  <p:tag name="KSO_WM_UNIT_FILL_FORE_SCHEMECOLOR_INDEX_3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VALUE" val="840"/>
  <p:tag name="KSO_WM_TEMPLATE_ASSEMBLE_XID" val="60656e6e4054ed1e2fb7f893"/>
  <p:tag name="KSO_WM_TEMPLATE_ASSEMBLE_GROUPID" val="60656e6e4054ed1e2fb7f893"/>
</p:tagLst>
</file>

<file path=ppt/tags/tag497.xml><?xml version="1.0" encoding="utf-8"?>
<p:tagLst xmlns:p="http://schemas.openxmlformats.org/presentationml/2006/main">
  <p:tag name="KSO_WM_UNIT_VALUE" val="931*846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07606_1*d*1"/>
  <p:tag name="KSO_WM_TEMPLATE_CATEGORY" val="diagram"/>
  <p:tag name="KSO_WM_TEMPLATE_INDEX" val="2020760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26ccde228714f90b6c31557a1e7494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d6ebf07b3948c9b472e5fcd0b0ec62"/>
  <p:tag name="KSO_WM_UNIT_PLACING_PICTURE" val="31d6ebf07b3948c9b472e5fcd0b0ec62"/>
  <p:tag name="KSO_WM_UNIT_SUPPORT_UNIT_TYPE" val="[&quot;d&quot;,&quot;θ&quot;]"/>
  <p:tag name="KSO_WM_TEMPLATE_ASSEMBLE_XID" val="60656e6e4054ed1e2fb7f893"/>
  <p:tag name="KSO_WM_TEMPLATE_ASSEMBLE_GROUPID" val="60656e6e4054ed1e2fb7f893"/>
  <p:tag name="KSO_WM_UNIT_PLACING_PICTURE_USER_VIEWPORT" val="{&quot;height&quot;:606.096062992126,&quot;width&quot;:1151.3543307086613}"/>
  <p:tag name="KSO_WM_UNIT_PLACING_PICTURE_INFO" val="{&quot;code&quot;:&quot;Ba[3]&quot;,&quot;full_picture&quot;:true,&quot;last_full_picture&quot;:&quot;Ba[3]&quot;,&quot;margin&quot;:{&quot;bottom&quot;:83.33900625940626,&quot;top&quot;:81.3168624818158},&quot;scheme&quot;:&quot;3-0&quot;,&quot;spacing&quot;:5}"/>
  <p:tag name="KSO_WM_UNIT_PLACING_PICTURE_USER_VIEWPORT_SMARTMENU" val="{&quot;height&quot;:688.697680870078,&quot;width&quot;:1308.2667311045066}"/>
  <p:tag name="KSO_WM_UNIT_PLACING_PICTURE_USER_RELATIVERECTANGLE_SMARTMENU" val="{&quot;bottom&quot;:0,&quot;left&quot;:0,&quot;right&quot;:0,&quot;top&quot;:0}"/>
</p:tagLst>
</file>

<file path=ppt/tags/tag498.xml><?xml version="1.0" encoding="utf-8"?>
<p:tagLst xmlns:p="http://schemas.openxmlformats.org/presentationml/2006/main">
  <p:tag name="KSO_WM_BEAUTIFY_FLAG" val="#wm#"/>
  <p:tag name="KSO_WM_UNIT_VALUE" val="931*846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07606_1*d*1"/>
  <p:tag name="KSO_WM_TEMPLATE_CATEGORY" val="diagram"/>
  <p:tag name="KSO_WM_TEMPLATE_INDEX" val="20207606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26ccde228714f90b6c31557a1e7494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d6ebf07b3948c9b472e5fcd0b0ec62"/>
  <p:tag name="KSO_WM_UNIT_PLACING_PICTURE" val="31d6ebf07b3948c9b472e5fcd0b0ec62"/>
  <p:tag name="KSO_WM_UNIT_SUPPORT_UNIT_TYPE" val="[&quot;d&quot;,&quot;θ&quot;]"/>
  <p:tag name="KSO_WM_TEMPLATE_ASSEMBLE_XID" val="60656e6e4054ed1e2fb7f893"/>
  <p:tag name="KSO_WM_TEMPLATE_ASSEMBLE_GROUPID" val="60656e6e4054ed1e2fb7f893"/>
  <p:tag name="KSO_WM_UNIT_PLACING_PICTURE_USER_VIEWPORT" val="{&quot;height&quot;:864.9763779527559,&quot;width&quot;:1151.3543307086613}"/>
  <p:tag name="KSO_WM_UNIT_PLACING_PICTURE_INFO" val="{&quot;code&quot;:&quot;Ba[3]&quot;,&quot;full_picture&quot;:true,&quot;last_full_picture&quot;:&quot;Ba[3]&quot;,&quot;margin&quot;:{&quot;bottom&quot;:83.33900625940626,&quot;top&quot;:81.3168624818158},&quot;scheme&quot;:&quot;3-0&quot;,&quot;spacing&quot;:5}"/>
  <p:tag name="KSO_WM_UNIT_PLACING_PICTURE_USER_VIEWPORT_SMARTMENU" val="{&quot;height&quot;:982.8605424500114,&quot;width&quot;:1308.2667311045066}"/>
  <p:tag name="KSO_WM_UNIT_PLACING_PICTURE_USER_RELATIVERECTANGLE_SMARTMENU" val="{&quot;bottom&quot;:0,&quot;left&quot;:0,&quot;right&quot;:0,&quot;top&quot;:0}"/>
</p:tagLst>
</file>

<file path=ppt/tags/tag499.xml><?xml version="1.0" encoding="utf-8"?>
<p:tagLst xmlns:p="http://schemas.openxmlformats.org/presentationml/2006/main">
  <p:tag name="KSO_WM_BEAUTIFY_FLAG" val="#wm#"/>
  <p:tag name="KSO_WM_UNIT_VALUE" val="931*846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07606_1*d*1"/>
  <p:tag name="KSO_WM_TEMPLATE_CATEGORY" val="diagram"/>
  <p:tag name="KSO_WM_TEMPLATE_INDEX" val="20207606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26ccde228714f90b6c31557a1e7494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d6ebf07b3948c9b472e5fcd0b0ec62"/>
  <p:tag name="KSO_WM_UNIT_PLACING_PICTURE" val="31d6ebf07b3948c9b472e5fcd0b0ec62"/>
  <p:tag name="KSO_WM_UNIT_SUPPORT_UNIT_TYPE" val="[&quot;d&quot;,&quot;θ&quot;]"/>
  <p:tag name="KSO_WM_TEMPLATE_ASSEMBLE_XID" val="60656e6e4054ed1e2fb7f893"/>
  <p:tag name="KSO_WM_TEMPLATE_ASSEMBLE_GROUPID" val="60656e6e4054ed1e2fb7f893"/>
  <p:tag name="KSO_WM_UNIT_PLACING_PICTURE_USER_VIEWPORT" val="{&quot;height&quot;:1603.08031496063,&quot;width&quot;:4595.724409448819}"/>
  <p:tag name="KSO_WM_UNIT_PLACING_PICTURE_INFO" val="{&quot;code&quot;:&quot;Ba[3]&quot;,&quot;full_picture&quot;:true,&quot;last_full_picture&quot;:&quot;Ba[3]&quot;,&quot;margin&quot;:{&quot;bottom&quot;:83.33900625940626,&quot;top&quot;:81.3168624818158},&quot;scheme&quot;:&quot;3-0&quot;,&quot;spacing&quot;:5}"/>
  <p:tag name="KSO_WM_UNIT_PLACING_PICTURE_USER_VIEWPORT_SMARTMENU" val="{&quot;height&quot;:1821.5582233200894,&quot;width&quot;:5222.056144872055}"/>
  <p:tag name="KSO_WM_UNIT_PLACING_PICTURE_USER_RELATIVERECTANGLE_SMARTMENU" val="{&quot;bottom&quot;:0,&quot;left&quot;:0,&quot;right&quot;:0,&quot;top&quot;:0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17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17&quot;,&quot;margin&quot;:{&quot;bottom&quot;:0.6224665641784668,&quot;left&quot;:0.625191867351532,&quot;right&quot;:0.625191867351532,&quot;top&quot;:0.6224665641784668},&quot;type&quot;:0},{&quot;id&quot;:&quot;2024-04-16T20:48:17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501.xml><?xml version="1.0" encoding="utf-8"?>
<p:tagLst xmlns:p="http://schemas.openxmlformats.org/presentationml/2006/main">
  <p:tag name="KSO_WM_DIAGRAM_VIRTUALLY_FRAME" val="{&quot;height&quot;:558.5125196850395,&quot;left&quot;:46.85,&quot;top&quot;:99.95,&quot;width&quot;:907.05}"/>
</p:tagLst>
</file>

<file path=ppt/tags/tag502.xml><?xml version="1.0" encoding="utf-8"?>
<p:tagLst xmlns:p="http://schemas.openxmlformats.org/presentationml/2006/main">
  <p:tag name="KSO_WM_DIAGRAM_VIRTUALLY_FRAME" val="{&quot;height&quot;:558.5125196850395,&quot;left&quot;:46.85,&quot;top&quot;:99.95,&quot;width&quot;:907.05}"/>
</p:tagLst>
</file>

<file path=ppt/tags/tag503.xml><?xml version="1.0" encoding="utf-8"?>
<p:tagLst xmlns:p="http://schemas.openxmlformats.org/presentationml/2006/main">
  <p:tag name="KSO_WM_DIAGRAM_VIRTUALLY_FRAME" val="{&quot;height&quot;:558.5125196850395,&quot;left&quot;:46.85,&quot;top&quot;:99.95,&quot;width&quot;:907.05}"/>
</p:tagLst>
</file>

<file path=ppt/tags/tag504.xml><?xml version="1.0" encoding="utf-8"?>
<p:tagLst xmlns:p="http://schemas.openxmlformats.org/presentationml/2006/main">
  <p:tag name="KSO_WM_DIAGRAM_VIRTUALLY_FRAME" val="{&quot;height&quot;:296.76960629921257,&quot;left&quot;:87.26251968503936,&quot;top&quot;:147.69228346456694,&quot;width&quot;:785.4750393700787}"/>
</p:tagLst>
</file>

<file path=ppt/tags/tag505.xml><?xml version="1.0" encoding="utf-8"?>
<p:tagLst xmlns:p="http://schemas.openxmlformats.org/presentationml/2006/main">
  <p:tag name="KSO_WM_DIAGRAM_VIRTUALLY_FRAME" val="{&quot;height&quot;:558.5125196850395,&quot;left&quot;:46.85,&quot;top&quot;:99.95,&quot;width&quot;:907.05}"/>
</p:tagLst>
</file>

<file path=ppt/tags/tag506.xml><?xml version="1.0" encoding="utf-8"?>
<p:tagLst xmlns:p="http://schemas.openxmlformats.org/presentationml/2006/main">
  <p:tag name="KSO_WM_DIAGRAM_VIRTUALLY_FRAME" val="{&quot;height&quot;:296.76960629921257,&quot;left&quot;:87.26251968503936,&quot;top&quot;:147.69228346456694,&quot;width&quot;:785.4750393700787}"/>
</p:tagLst>
</file>

<file path=ppt/tags/tag507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08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09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11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12.xml><?xml version="1.0" encoding="utf-8"?>
<p:tagLst xmlns:p="http://schemas.openxmlformats.org/presentationml/2006/main">
  <p:tag name="KSO_WM_DIAGRAM_VIRTUALLY_FRAME" val="{&quot;height&quot;:379.5091338582677,&quot;left&quot;:441.73165354330706,&quot;top&quot;:103.45,&quot;width&quot;:519.068346456693}"/>
</p:tagLst>
</file>

<file path=ppt/tags/tag513.xml><?xml version="1.0" encoding="utf-8"?>
<p:tagLst xmlns:p="http://schemas.openxmlformats.org/presentationml/2006/main">
  <p:tag name="KSO_WM_DIAGRAM_VIRTUALLY_FRAME" val="{&quot;height&quot;:558.5125196850395,&quot;left&quot;:46.85,&quot;top&quot;:99.95,&quot;width&quot;:907.05}"/>
</p:tagLst>
</file>

<file path=ppt/tags/tag514.xml><?xml version="1.0" encoding="utf-8"?>
<p:tagLst xmlns:p="http://schemas.openxmlformats.org/presentationml/2006/main">
  <p:tag name="KSO_WM_DIAGRAM_VIRTUALLY_FRAME" val="{&quot;height&quot;:296.76960629921257,&quot;left&quot;:87.26251968503936,&quot;top&quot;:147.69228346456694,&quot;width&quot;:785.4750393700787}"/>
</p:tagLst>
</file>

<file path=ppt/tags/tag515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16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17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18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19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DIAGRAM_VIRTUALLY_FRAME" val="{&quot;height&quot;:379.5091338582677,&quot;left&quot;:419.15,&quot;top&quot;:103.45,&quot;width&quot;:541.65}"/>
</p:tagLst>
</file>

<file path=ppt/tags/tag521.xml><?xml version="1.0" encoding="utf-8"?>
<p:tagLst xmlns:p="http://schemas.openxmlformats.org/presentationml/2006/main">
  <p:tag name="KSO_WM_DIAGRAM_VIRTUALLY_FRAME" val="{&quot;height&quot;:296.76960629921257,&quot;left&quot;:87.26251968503936,&quot;top&quot;:147.69228346456694,&quot;width&quot;:785.4750393700787}"/>
</p:tagLst>
</file>

<file path=ppt/tags/tag522.xml><?xml version="1.0" encoding="utf-8"?>
<p:tagLst xmlns:p="http://schemas.openxmlformats.org/presentationml/2006/main">
  <p:tag name="picid" val="{05f9f4ce-a6bd-445c-ac99-72918185dd2f}"/>
</p:tagLst>
</file>

<file path=ppt/tags/tag523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4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5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6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7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8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29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1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2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3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4.xml><?xml version="1.0" encoding="utf-8"?>
<p:tagLst xmlns:p="http://schemas.openxmlformats.org/presentationml/2006/main">
  <p:tag name="KSO_WM_DIAGRAM_VIRTUALLY_FRAME" val="{&quot;height&quot;:384.55291338582674,&quot;left&quot;:31.55,&quot;top&quot;:97.23787401574802,&quot;width&quot;:883.4807086614176}"/>
</p:tagLst>
</file>

<file path=ppt/tags/tag5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大标题内容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28076_3*a*1"/>
  <p:tag name="KSO_WM_TEMPLATE_CATEGORY" val="diagram"/>
  <p:tag name="KSO_WM_TEMPLATE_INDEX" val="20228076"/>
  <p:tag name="KSO_WM_UNIT_LAYERLEVEL" val="1"/>
  <p:tag name="KSO_WM_TAG_VERSION" val="1.0"/>
  <p:tag name="KSO_WM_BEAUTIFY_FLAG" val="#wm#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76_4*l_h_i*1_3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3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大标题内容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28076_3*a*1"/>
  <p:tag name="KSO_WM_TEMPLATE_CATEGORY" val="diagram"/>
  <p:tag name="KSO_WM_TEMPLATE_INDEX" val="20228076"/>
  <p:tag name="KSO_WM_UNIT_LAYERLEVEL" val="1"/>
  <p:tag name="KSO_WM_TAG_VERSION" val="1.0"/>
  <p:tag name="KSO_WM_BEAUTIFY_FLAG" val="#wm#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6_4*l_h_i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6_4*l_h_i*1_3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6_4*l_h_i*1_3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76_4*l_h_i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6_4*l_h_a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6_4*l_h_f*1_3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6_4*l_h_i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6_4*l_h_i*1_2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6_4*l_h_i*1_2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76_4*l_h_i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6_4*l_h_a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4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6_4*l_h_f*1_2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76_4*l_h_i*1_2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76_4*l_h_i*1_1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6_4*l_h_i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6_4*l_h_i*1_1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76_4*l_h_i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6_4*l_h_a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6_4*l_h_f*1_1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6_4*l_h_i*1_1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6_4*l_h_i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6_4*l_h_i*1_4_2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6_4*l_h_i*1_4_3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76_4*l_h_i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6_4*l_h_f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6_4*l_h_a*1_4_1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8076_4*l_h_i*1_4_4"/>
  <p:tag name="KSO_WM_TEMPLATE_CATEGORY" val="diagram"/>
  <p:tag name="KSO_WM_TEMPLATE_INDEX" val="20228076"/>
  <p:tag name="KSO_WM_UNIT_LAYERLEVEL" val="1_1_1"/>
  <p:tag name="KSO_WM_TAG_VERSION" val="1.0"/>
  <p:tag name="KSO_WM_BEAUTIFY_FLAG" val="#wm#"/>
  <p:tag name="KSO_WM_UNIT_FILL_FORE_SCHEMECOLOR_INDEX" val="14"/>
  <p:tag name="KSO_WM_UNIT_TEXT_FILL_FORE_SCHEMECOLOR_INDEX" val="2"/>
  <p:tag name="KSO_WM_UNIT_TEXT_FILL_TYPE" val="1"/>
  <p:tag name="KSO_WM_DIAGRAM_VIRTUALLY_FRAME" val="{&quot;height&quot;:355.15,&quot;left&quot;:44.095590551181104,&quot;top&quot;:94.95,&quot;width&quot;:857.7544094488188}"/>
</p:tagLst>
</file>

<file path=ppt/tags/tag565.xml><?xml version="1.0" encoding="utf-8"?>
<p:tagLst xmlns:p="http://schemas.openxmlformats.org/presentationml/2006/main">
  <p:tag name="RESOURCE_RECORD_KEY" val="{&quot;13&quot;:[20419730]}"/>
</p:tagLst>
</file>

<file path=ppt/tags/tag566.xml><?xml version="1.0" encoding="utf-8"?>
<p:tagLst xmlns:p="http://schemas.openxmlformats.org/presentationml/2006/main">
  <p:tag name="RESOURCE_RECORD_KEY" val="{&quot;13&quot;:[20419730]}"/>
</p:tagLst>
</file>

<file path=ppt/tags/tag567.xml><?xml version="1.0" encoding="utf-8"?>
<p:tagLst xmlns:p="http://schemas.openxmlformats.org/presentationml/2006/main">
  <p:tag name="KSO_WM_DIAGRAM_VIRTUALLY_FRAME" val="{&quot;height&quot;:342.45,&quot;left&quot;:69.95,&quot;top&quot;:184.3,&quot;width&quot;:792.9}"/>
</p:tagLst>
</file>

<file path=ppt/tags/tag568.xml><?xml version="1.0" encoding="utf-8"?>
<p:tagLst xmlns:p="http://schemas.openxmlformats.org/presentationml/2006/main">
  <p:tag name="KSO_WM_DIAGRAM_VIRTUALLY_FRAME" val="{&quot;height&quot;:342.45,&quot;left&quot;:69.95,&quot;top&quot;:184.3,&quot;width&quot;:792.9}"/>
</p:tagLst>
</file>

<file path=ppt/tags/tag5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05"/>
  <p:tag name="KSO_WM_UNIT_TEXT_FILL_FORE_SCHEMECOLOR_INDEX" val="13"/>
  <p:tag name="KSO_WM_UNIT_TEXT_FILL_TYPE" val="1"/>
  <p:tag name="KSO_WM_DIAGRAM_VIRTUALLY_FRAME" val="{&quot;height&quot;:342.45,&quot;left&quot;:69.95,&quot;top&quot;:184.3,&quot;width&quot;:792.9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FILL_FORE_SCHEMECOLOR_INDEX_BRIGHTNESS" val="-0.5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42.45,&quot;left&quot;:69.95,&quot;top&quot;:184.3,&quot;width&quot;:792.9}"/>
</p:tagLst>
</file>

<file path=ppt/tags/tag57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42.45,&quot;left&quot;:69.95,&quot;top&quot;:184.3,&quot;width&quot;:792.9}"/>
</p:tagLst>
</file>

<file path=ppt/tags/tag572.xml><?xml version="1.0" encoding="utf-8"?>
<p:tagLst xmlns:p="http://schemas.openxmlformats.org/presentationml/2006/main"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42.45,&quot;left&quot;:69.95,&quot;top&quot;:184.3,&quot;width&quot;:792.9}"/>
</p:tagLst>
</file>

<file path=ppt/tags/tag57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42.45,&quot;left&quot;:69.95,&quot;top&quot;:184.3,&quot;width&quot;:792.9}"/>
</p:tagLst>
</file>

<file path=ppt/tags/tag57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7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05"/>
  <p:tag name="KSO_WM_UNIT_TEXT_FILL_FORE_SCHEMECOLOR_INDEX" val="13"/>
  <p:tag name="KSO_WM_UNIT_TEXT_FILL_TYPE" val="1"/>
  <p:tag name="KSO_WM_DIAGRAM_VIRTUALLY_FRAME" val="{&quot;height&quot;:342.45,&quot;left&quot;:69.95,&quot;top&quot;:184.3,&quot;width&quot;:792.9}"/>
</p:tagLst>
</file>

<file path=ppt/tags/tag577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57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91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3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9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9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9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0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0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6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0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09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1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2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3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4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5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6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17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61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2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2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2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2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2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2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2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2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1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2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3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4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5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6.xml><?xml version="1.0" encoding="utf-8"?>
<p:tagLst xmlns:p="http://schemas.openxmlformats.org/presentationml/2006/main">
  <p:tag name="KSO_WM_UNIT_FILL_FORE_SCHEMECOLOR_INDEX_BRIGHTNESS" val="-0.25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8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2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6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7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8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4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51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2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3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4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5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6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7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58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65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61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2.xml><?xml version="1.0" encoding="utf-8"?>
<p:tagLst xmlns:p="http://schemas.openxmlformats.org/presentationml/2006/main">
  <p:tag name="KSO_WM_UNIT_FILL_FORE_SCHEMECOLOR_INDEX_1_BRIGHTNESS" val="0.02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3.xml><?xml version="1.0" encoding="utf-8"?>
<p:tagLst xmlns:p="http://schemas.openxmlformats.org/presentationml/2006/main">
  <p:tag name="KSO_WM_UNIT_FILL_FORE_SCHEMECOLOR_INDEX_BRIGHTNESS" val="-0.25"/>
  <p:tag name="KSO_WM_UNIT_FILL_FORE_SCHEMECOLOR_INDEX" val="1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64.xml><?xml version="1.0" encoding="utf-8"?>
<p:tagLst xmlns:p="http://schemas.openxmlformats.org/presentationml/2006/main">
  <p:tag name="KSO_WM_UNIT_FILL_FORE_SCHEMECOLOR_INDEX_BRIGHTNESS" val="-0.5"/>
  <p:tag name="KSO_WM_UNIT_FILL_FORE_SCHEMECOLOR_INDEX" val="1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65.xml><?xml version="1.0" encoding="utf-8"?>
<p:tagLst xmlns:p="http://schemas.openxmlformats.org/presentationml/2006/main">
  <p:tag name="KSO_WM_UNIT_FILL_FORE_SCHEMECOLOR_INDEX_BRIGHTNESS" val="-0.75"/>
  <p:tag name="KSO_WM_UNIT_FILL_FORE_SCHEMECOLOR_INDEX" val="1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66.xml><?xml version="1.0" encoding="utf-8"?>
<p:tagLst xmlns:p="http://schemas.openxmlformats.org/presentationml/2006/main">
  <p:tag name="KSO_WM_UNIT_FILL_FORE_SCHEMECOLOR_INDEX_BRIGHTNESS" val="-0.5"/>
  <p:tag name="KSO_WM_UNIT_FILL_FORE_SCHEMECOLOR_INDEX" val="1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2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3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4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6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2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3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4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5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68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8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1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692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3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4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5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6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7.xml><?xml version="1.0" encoding="utf-8"?>
<p:tagLst xmlns:p="http://schemas.openxmlformats.org/presentationml/2006/main">
  <p:tag name="KSO_WM_UNIT_FILL_FORE_SCHEMECOLOR_INDEX_1_BRIGHTNESS" val="0.02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-0.01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98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699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01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02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03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0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0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06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70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0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0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11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12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</p:tagLst>
</file>

<file path=ppt/tags/tag71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14.xml><?xml version="1.0" encoding="utf-8"?>
<p:tagLst xmlns:p="http://schemas.openxmlformats.org/presentationml/2006/main">
  <p:tag name="KSO_WM_SLIDE_BK_DARK_LIGHT" val="2"/>
  <p:tag name="KSO_WM_SLIDE_BACKGROUND_TYPE" val="general"/>
  <p:tag name="KSO_WM_SPECIAL_SOURCE" val="bdnull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17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1"/>
  <p:tag name="KSO_WM_TEMPLATE_CATEGORY" val="diagram"/>
  <p:tag name="KSO_WM_TEMPLATE_INDEX" val="20208600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1"/>
  <p:tag name="KSO_WM_TEMPLATE_ASSEMBLE_GROUPID" val="60656e7a4054ed1e2fb7f9a1"/>
</p:tagLst>
</file>

<file path=ppt/tags/tag7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2"/>
  <p:tag name="KSO_WM_TEMPLATE_CATEGORY" val="diagram"/>
  <p:tag name="KSO_WM_TEMPLATE_INDEX" val="20208600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3"/>
  <p:tag name="KSO_WM_TEMPLATE_CATEGORY" val="diagram"/>
  <p:tag name="KSO_WM_TEMPLATE_INDEX" val="20208600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7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4"/>
  <p:tag name="KSO_WM_TEMPLATE_CATEGORY" val="diagram"/>
  <p:tag name="KSO_WM_TEMPLATE_INDEX" val="20208600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7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5"/>
  <p:tag name="KSO_WM_TEMPLATE_CATEGORY" val="diagram"/>
  <p:tag name="KSO_WM_TEMPLATE_INDEX" val="20208600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</p:tagLst>
</file>

<file path=ppt/tags/tag723.xml><?xml version="1.0" encoding="utf-8"?>
<p:tagLst xmlns:p="http://schemas.openxmlformats.org/presentationml/2006/main">
  <p:tag name="KSO_WM_BEAUTIFY_FLAG" val="#wm#"/>
  <p:tag name="KSO_WM_UNIT_VALUE" val="1311*270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600_1*d*1"/>
  <p:tag name="KSO_WM_TEMPLATE_CATEGORY" val="diagram"/>
  <p:tag name="KSO_WM_TEMPLATE_INDEX" val="20208600"/>
  <p:tag name="KSO_WM_UNIT_LAYERLEVEL" val="1"/>
  <p:tag name="KSO_WM_TAG_VERSION" val="1.0"/>
  <p:tag name="KSO_WM_CHIP_GROUPID" val="5e7310da9a230a26b9e88a19"/>
  <p:tag name="KSO_WM_CHIP_XID" val="5e7310da9a230a26b9e88a1a"/>
  <p:tag name="KSO_WM_UNIT_DEC_AREA_ID" val="ed9422bb23764e0b81de4ef54d6fc1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0d73a9a48e4cab92c821e733858cfb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7a4054ed1e2fb7f9a1"/>
  <p:tag name="KSO_WM_TEMPLATE_ASSEMBLE_GROUPID" val="60656e7a4054ed1e2fb7f9a1"/>
  <p:tag name="KSO_WM_UNIT_PLACING_PICTURE" val="c90d73a9a48e4cab92c821e733858cfb"/>
  <p:tag name="KSO_WM_UNIT_PLACING_PICTURE_USER_VIEWPORT" val="{&quot;height&quot;:3964.9653543307086,&quot;width&quot;:8729.984251968504}"/>
</p:tagLst>
</file>

<file path=ppt/tags/tag724.xml><?xml version="1.0" encoding="utf-8"?>
<p:tagLst xmlns:p="http://schemas.openxmlformats.org/presentationml/2006/main">
  <p:tag name="KSO_WM_SLIDE_BK_DARK_LIGHT" val="2"/>
  <p:tag name="KSO_WM_SLIDE_BACKGROUND_TYPE" val="leftRight"/>
  <p:tag name="KSO_WM_BEAUTIFY_FLAG" val="#wm#"/>
  <p:tag name="KSO_WM_TEMPLATE_CATEGORY" val="diagram"/>
  <p:tag name="KSO_WM_TEMPLATE_INDEX" val="20220262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SLIDE_LAYOUT" val="a_d_i"/>
  <p:tag name="KSO_WM_SLIDE_LAYOUT_CNT" val="1_1_1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a57998712faa657abf3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8d116bd8b1074587a970747df3fba75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0c52f29da84d4a8fa032b62f9d0b0d9e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d610f50166043debd746d9fc47ffedb&quot;,&quot;fill_align&quot;:&quot;lt&quot;,&quot;chip_types&quot;:[&quot;text&quot;]}]]"/>
  <p:tag name="KSO_WM_CHIP_DECFILLPROP" val="[]"/>
  <p:tag name="KSO_WM_SLIDE_TYPE" val="text"/>
  <p:tag name="KSO_WM_SLIDE_SIZE" val="935*540"/>
  <p:tag name="KSO_WM_SLIDE_POSITION" val="0*0"/>
  <p:tag name="KSO_WM_CHIP_GROUPID" val="5fadfa57998712faa657abf2"/>
  <p:tag name="KSO_WM_SLIDE_SUPPORT_FEATURE_TYPE" val="8"/>
  <p:tag name="KSO_WM_SLIDE_SUBTYPE" val="picTxt"/>
  <p:tag name="KSO_WM_TEMPLATE_ASSEMBLE_XID" val="606570604054ed1e2fb814e9"/>
  <p:tag name="KSO_WM_TEMPLATE_ASSEMBLE_GROUPID" val="606570604054ed1e2fb814e9"/>
  <p:tag name="KSO_WM_SLIDE_LAYOUTTYPE" val="leftright"/>
  <p:tag name="KSO_WM_SLIDE_LAYOUT_INFO" val="{&quot;direction&quot;:1,&quot;id&quot;:&quot;2024-04-16T20:48:19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19&quot;,&quot;margin&quot;:{&quot;bottom&quot;:0.6224665641784668,&quot;left&quot;:0.625191867351532,&quot;right&quot;:0.625191867351532,&quot;top&quot;:0.6224665641784668},&quot;type&quot;:0},{&quot;id&quot;:&quot;2024-04-16T20:48:19&quot;,&quot;margin&quot;:{&quot;bottom&quot;:0.6224665641784668,&quot;left&quot;:0.6008337140083313,&quot;right&quot;:0.625191867351532,&quot;top&quot;:0.6224665641784668},&quot;type&quot;:0}],&quot;type&quot;:0}"/>
  <p:tag name="KSO_WM_SLIDE_BACKGROUND" val="[&quot;leftRight&quot;]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2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27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32.xml><?xml version="1.0" encoding="utf-8"?>
<p:tagLst xmlns:p="http://schemas.openxmlformats.org/presentationml/2006/main">
  <p:tag name="REFSHAPE" val="625160348"/>
</p:tagLst>
</file>

<file path=ppt/tags/tag733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20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20&quot;,&quot;margin&quot;:{&quot;bottom&quot;:0.6224665641784668,&quot;left&quot;:0.625191867351532,&quot;right&quot;:0.625191867351532,&quot;top&quot;:0.6224665641784668},&quot;type&quot;:0},{&quot;id&quot;:&quot;2024-04-16T20:48:20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3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36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41.xml><?xml version="1.0" encoding="utf-8"?>
<p:tagLst xmlns:p="http://schemas.openxmlformats.org/presentationml/2006/main">
  <p:tag name="REFSHAPE" val="625160348"/>
</p:tagLst>
</file>

<file path=ppt/tags/tag742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20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20&quot;,&quot;margin&quot;:{&quot;bottom&quot;:0.6224665641784668,&quot;left&quot;:0.625191867351532,&quot;right&quot;:0.625191867351532,&quot;top&quot;:0.6224665641784668},&quot;type&quot;:0},{&quot;id&quot;:&quot;2024-04-16T20:48:20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4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45.xml><?xml version="1.0" encoding="utf-8"?>
<p:tagLst xmlns:p="http://schemas.openxmlformats.org/presentationml/2006/main"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262_1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6808751a31a46f0bb3906151a0399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REFSHAPE" val="625160348"/>
</p:tagLst>
</file>

<file path=ppt/tags/tag751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262"/>
  <p:tag name="KSO_WM_SLIDE_LAYOUT" val="a_d_i"/>
  <p:tag name="KSO_WM_SLIDE_LAYOUT_CNT" val="1_1_1"/>
  <p:tag name="KSO_WM_SLIDE_TYPE" val="text"/>
  <p:tag name="KSO_WM_SLIDE_SUBTYPE" val="picTxt"/>
  <p:tag name="KSO_WM_SLIDE_LAYOUTTYPE" val="leftright"/>
  <p:tag name="KSO_WM_SLIDE_SIZE" val="935*540"/>
  <p:tag name="KSO_WM_SLIDE_POSITION" val="0*0"/>
  <p:tag name="KSO_WM_SLIDE_LAYOUT_INFO" val="{&quot;direction&quot;:1,&quot;id&quot;:&quot;2024-04-16T20:48:20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20&quot;,&quot;margin&quot;:{&quot;bottom&quot;:0.6224665641784668,&quot;left&quot;:0.625191867351532,&quot;right&quot;:0.625191867351532,&quot;top&quot;:0.6224665641784668},&quot;type&quot;:0},{&quot;id&quot;:&quot;2024-04-16T20:48:20&quot;,&quot;margin&quot;:{&quot;bottom&quot;:0.6224665641784668,&quot;left&quot;:0.6008337140083313,&quot;right&quot;:0.625191867351532,&quot;top&quot;:0.6224665641784668},&quot;type&quot;:0}],&quot;type&quot;:0}"/>
  <p:tag name="KSO_WM_SLIDE_RATIO" val="1.777778"/>
  <p:tag name="KSO_WM_SLIDE_BACKGROUND" val="[&quot;leftRight&quot;]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5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262_2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TYPE" val="a"/>
  <p:tag name="KSO_WM_UNIT_INDEX" val="1"/>
  <p:tag name="KSO_WM_UNIT_BLOCK" val="0"/>
  <p:tag name="KSO_WM_UNIT_SM_LIMIT_TYPE" val="2"/>
  <p:tag name="KSO_WM_UNIT_DEC_AREA_ID" val="50db19a67ab14351880000aae372f2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55.xml><?xml version="1.0" encoding="utf-8"?>
<p:tagLst xmlns:p="http://schemas.openxmlformats.org/presentationml/2006/main">
  <p:tag name="KSO_WM_UNIT_VALUE" val="635*63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1829_1*d*2"/>
  <p:tag name="KSO_WM_TEMPLATE_CATEGORY" val="diagram"/>
  <p:tag name="KSO_WM_TEMPLATE_INDEX" val="2021182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f9a0b20d1a44f888c1e51f213920f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0cad46b66f440dd80a9452c8f4b6923"/>
  <p:tag name="KSO_WM_TEMPLATE_ASSEMBLE_XID" val="60656f2d4054ed1e2fb804fb"/>
  <p:tag name="KSO_WM_TEMPLATE_ASSEMBLE_GROUPID" val="60656f2d4054ed1e2fb804fb"/>
</p:tagLst>
</file>

<file path=ppt/tags/tag756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2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2"/>
  <p:tag name="KSO_WM_SLIDE_SIZE" val="935*540"/>
  <p:tag name="KSO_WM_SLIDE_POSITION" val="0*0"/>
  <p:tag name="KSO_WM_TAG_VERSION" val="1.0"/>
  <p:tag name="KSO_WM_BEAUTIFY_FLAG" val="#wm#"/>
  <p:tag name="KSO_WM_TEMPLATE_CATEGORY" val="diagram"/>
  <p:tag name="KSO_WM_TEMPLATE_INDEX" val="20220262"/>
  <p:tag name="KSO_WM_SLIDE_LAYOUT" val="a_b_d_i"/>
  <p:tag name="KSO_WM_SLIDE_LAYOUT_CNT" val="1_1_1_1"/>
  <p:tag name="KSO_WM_SLIDE_CAN_ADD_NAVIGATION" val="1"/>
  <p:tag name="KSO_WM_SLIDE_BACKGROUND" val="[&quot;leftRight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8e30e9bcbd1695b1d57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picture&quot;,&quot;chart&quot;,&quot;table&quot;,&quot;video&quot;],&quot;support_features&quot;:[&quot;collage&quot;]},{&quot;fill_id&quot;:&quot;7135783295194e8a93f1a95cf3344326&quot;,&quot;fill_align&quot;:&quot;cm&quot;,&quot;text_align&quot;:&quot;cm&quot;,&quot;text_direction&quot;:&quot;horizontal&quot;,&quot;chip_types&quot;:[&quot;picture&quot;]}]]"/>
  <p:tag name="KSO_WM_SLIDE_LAYOUT_INFO" val="{&quot;direction&quot;:1,&quot;id&quot;:&quot;2024-04-16T20:48:2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21&quot;,&quot;maxSize&quot;:{&quot;size1&quot;:51.1},&quot;minSize&quot;:{&quot;size1&quot;:51.1},&quot;normalSize&quot;:{&quot;size1&quot;:51.1},&quot;subLayout&quot;:[{&quot;id&quot;:&quot;2024-04-16T20:48:21&quot;,&quot;margin&quot;:{&quot;bottom&quot;:0,&quot;left&quot;:0.625191867351532,&quot;right&quot;:0.625191867351532,&quot;top&quot;:0.6224665641784668},&quot;type&quot;:0},{&quot;id&quot;:&quot;2024-04-16T20:48:21&quot;,&quot;margin&quot;:{&quot;bottom&quot;:0.6224665641784668,&quot;left&quot;:0.625191867351532,&quot;right&quot;:0.625191867351532,&quot;top&quot;:0},&quot;type&quot;:0}],&quot;type&quot;:0},{&quot;id&quot;:&quot;2024-04-16T20:48:21&quot;,&quot;margin&quot;:{&quot;bottom&quot;:0.6224665641784668,&quot;left&quot;:0.6008337140083313,&quot;right&quot;:0.625191867351532,&quot;top&quot;:0.6224665641784668},&quot;type&quot;:0}],&quot;type&quot;:0}"/>
  <p:tag name="KSO_WM_CHIP_GROUPID" val="5f0d14ec8050c250ba656b60"/>
  <p:tag name="KSO_WM_SLIDE_SUPPORT_FEATURE_TYPE" val="0"/>
  <p:tag name="KSO_WM_TEMPLATE_ASSEMBLE_XID" val="60656f2d4054ed1e2fb804fb"/>
  <p:tag name="KSO_WM_TEMPLATE_ASSEMBLE_GROUPID" val="60656f2d4054ed1e2fb804fb"/>
  <p:tag name="KSO_WM_SLIDE_LAYOUTTYPE" val="leftright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5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262_2*a*1"/>
  <p:tag name="KSO_WM_TEMPLATE_CATEGORY" val="diagram"/>
  <p:tag name="KSO_WM_TEMPLATE_INDEX" val="20220262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左右导航版"/>
  <p:tag name="KSO_WM_UNIT_NOCLEAR" val="0"/>
  <p:tag name="KSO_WM_UNIT_VALUE" val="4"/>
  <p:tag name="KSO_WM_UNIT_TYPE" val="a"/>
  <p:tag name="KSO_WM_UNIT_INDEX" val="1"/>
  <p:tag name="KSO_WM_UNIT_BLOCK" val="0"/>
  <p:tag name="KSO_WM_UNIT_SM_LIMIT_TYPE" val="2"/>
  <p:tag name="KSO_WM_UNIT_DEC_AREA_ID" val="50db19a67ab14351880000aae372f2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SLIDE_BK_DARK_LIGHT" val="2"/>
  <p:tag name="KSO_WM_SLIDE_BACKGROUND_TYPE" val="leftRight"/>
  <p:tag name="KSO_WM_SLIDE_ID" val="diagram20220262_2"/>
  <p:tag name="KSO_WM_TEMPLATE_SUBCATEGORY" val="25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2"/>
  <p:tag name="KSO_WM_SLIDE_SIZE" val="935*540"/>
  <p:tag name="KSO_WM_SLIDE_POSITION" val="0*0"/>
  <p:tag name="KSO_WM_TAG_VERSION" val="1.0"/>
  <p:tag name="KSO_WM_BEAUTIFY_FLAG" val="#wm#"/>
  <p:tag name="KSO_WM_TEMPLATE_CATEGORY" val="diagram"/>
  <p:tag name="KSO_WM_TEMPLATE_INDEX" val="20220262"/>
  <p:tag name="KSO_WM_SLIDE_LAYOUT" val="a_b_d_i"/>
  <p:tag name="KSO_WM_SLIDE_LAYOUT_CNT" val="1_1_1_1"/>
  <p:tag name="KSO_WM_SLIDE_CAN_ADD_NAVIGATION" val="1"/>
  <p:tag name="KSO_WM_SLIDE_BACKGROUND" val="[&quot;leftRight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8e30e9bcbd1695b1d57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picture&quot;,&quot;chart&quot;,&quot;table&quot;,&quot;video&quot;],&quot;support_features&quot;:[&quot;collage&quot;]},{&quot;fill_id&quot;:&quot;7135783295194e8a93f1a95cf3344326&quot;,&quot;fill_align&quot;:&quot;cm&quot;,&quot;text_align&quot;:&quot;cm&quot;,&quot;text_direction&quot;:&quot;horizontal&quot;,&quot;chip_types&quot;:[&quot;picture&quot;]}]]"/>
  <p:tag name="KSO_WM_SLIDE_LAYOUT_INFO" val="{&quot;direction&quot;:1,&quot;id&quot;:&quot;2024-04-16T20:48:21&quot;,&quot;maxSize&quot;:{&quot;size1&quot;:28.7},&quot;minSize&quot;:{&quot;size1&quot;:28.7},&quot;normalSize&quot;:{&quot;size1&quot;:28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4-04-16T20:48:21&quot;,&quot;maxSize&quot;:{&quot;size1&quot;:51.1},&quot;minSize&quot;:{&quot;size1&quot;:51.1},&quot;normalSize&quot;:{&quot;size1&quot;:51.1},&quot;subLayout&quot;:[{&quot;id&quot;:&quot;2024-04-16T20:48:21&quot;,&quot;margin&quot;:{&quot;bottom&quot;:0,&quot;left&quot;:0.625191867351532,&quot;right&quot;:0.625191867351532,&quot;top&quot;:0.6224665641784668},&quot;type&quot;:0},{&quot;id&quot;:&quot;2024-04-16T20:48:21&quot;,&quot;margin&quot;:{&quot;bottom&quot;:0.6224665641784668,&quot;left&quot;:0.625191867351532,&quot;right&quot;:0.625191867351532,&quot;top&quot;:0},&quot;type&quot;:0}],&quot;type&quot;:0},{&quot;id&quot;:&quot;2024-04-16T20:48:21&quot;,&quot;margin&quot;:{&quot;bottom&quot;:0.6224665641784668,&quot;left&quot;:0.6008337140083313,&quot;right&quot;:0.625191867351532,&quot;top&quot;:0.6224665641784668},&quot;type&quot;:0}],&quot;type&quot;:0}"/>
  <p:tag name="KSO_WM_CHIP_GROUPID" val="5f0d14ec8050c250ba656b60"/>
  <p:tag name="KSO_WM_SLIDE_SUPPORT_FEATURE_TYPE" val="0"/>
  <p:tag name="KSO_WM_TEMPLATE_ASSEMBLE_XID" val="60656f2d4054ed1e2fb804fb"/>
  <p:tag name="KSO_WM_TEMPLATE_ASSEMBLE_GROUPID" val="60656f2d4054ed1e2fb804fb"/>
  <p:tag name="KSO_WM_SLIDE_LAYOUTTYPE" val="leftright"/>
</p:tagLst>
</file>

<file path=ppt/tags/tag7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6850_29*b*1"/>
  <p:tag name="KSO_WM_TEMPLATE_CATEGORY" val="custom"/>
  <p:tag name="KSO_WM_TEMPLATE_INDEX" val="20206850"/>
  <p:tag name="KSO_WM_UNIT_LAYERLEVEL" val="1"/>
  <p:tag name="KSO_WM_TAG_VERSION" val="1.0"/>
  <p:tag name="KSO_WM_BEAUTIFY_FLAG" val="#wm#"/>
  <p:tag name="KSO_WM_UNIT_PRESET_TEXT" val="汇报人姓名"/>
  <p:tag name="KSO_WM_UNIT_TEXT_FILL_FORE_SCHEMECOLOR_INDEX_1_BRIGHTNESS" val="0.6"/>
  <p:tag name="KSO_WM_UNIT_TEXT_FILL_FORE_SCHEMECOLOR_INDEX_1" val="10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10"/>
  <p:tag name="KSO_WM_UNIT_TEXT_FILL_FORE_SCHEMECOLOR_INDEX_2_POS" val="1"/>
  <p:tag name="KSO_WM_UNIT_TEXT_FILL_FORE_SCHEMECOLOR_INDEX_2_TRANS" val="0"/>
  <p:tag name="KSO_WM_UNIT_TEXT_FILL_GRADIENT_TYPE" val="0"/>
  <p:tag name="KSO_WM_UNIT_TEXT_FILL_GRADIENT_ANGLE" val="45"/>
  <p:tag name="KSO_WM_UNIT_TEXT_FILL_GRADIENT_Direction" val="0"/>
  <p:tag name="KSO_WM_UNIT_TEXT_FILL_TYPE" val="3"/>
</p:tagLst>
</file>

<file path=ppt/tags/tag762.xml><?xml version="1.0" encoding="utf-8"?>
<p:tagLst xmlns:p="http://schemas.openxmlformats.org/presentationml/2006/main">
  <p:tag name="TIMING" val="|4.7"/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9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850"/>
  <p:tag name="KSO_WM_SLIDE_ID" val="custom20206850_29"/>
  <p:tag name="KSO_WM_COMBINE_RELATE_SLIDE_ID" val="background20177574_11"/>
</p:tagLst>
</file>

<file path=ppt/tags/tag763.xml><?xml version="1.0" encoding="utf-8"?>
<p:tagLst xmlns:p="http://schemas.openxmlformats.org/presentationml/2006/main">
  <p:tag name="COMMONDATA" val="eyJoZGlkIjoiNGY4YmUwOGExNDYxNjU2Yjg4NThkZjNmNjExYjRlMzAifQ=="/>
  <p:tag name="KSO_WPP_MARK_KEY" val="5fe90e62-591e-4db2-b9bb-a1a8dcc47f38"/>
  <p:tag name="commondata" val="eyJoZGlkIjoiN2E3YjFmZGU4MTFjYmIxMTEwMTU4ZDI0OGJlZWQyMTMifQ==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ECF0F8"/>
      </a:dk2>
      <a:lt2>
        <a:srgbClr val="FFFFFF"/>
      </a:lt2>
      <a:accent1>
        <a:srgbClr val="5A82EB"/>
      </a:accent1>
      <a:accent2>
        <a:srgbClr val="8C7CDA"/>
      </a:accent2>
      <a:accent3>
        <a:srgbClr val="935FB8"/>
      </a:accent3>
      <a:accent4>
        <a:srgbClr val="B25C9C"/>
      </a:accent4>
      <a:accent5>
        <a:srgbClr val="D05981"/>
      </a:accent5>
      <a:accent6>
        <a:srgbClr val="EF5665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BA1130"/>
      </a:accent1>
      <a:accent2>
        <a:srgbClr val="C04B3A"/>
      </a:accent2>
      <a:accent3>
        <a:srgbClr val="C56C4A"/>
      </a:accent3>
      <a:accent4>
        <a:srgbClr val="C88961"/>
      </a:accent4>
      <a:accent5>
        <a:srgbClr val="CDA47D"/>
      </a:accent5>
      <a:accent6>
        <a:srgbClr val="D4BC9C"/>
      </a:accent6>
      <a:hlink>
        <a:srgbClr val="0563C1"/>
      </a:hlink>
      <a:folHlink>
        <a:srgbClr val="954D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5916</Words>
  <Application>WPS 演示</Application>
  <PresentationFormat>自定义</PresentationFormat>
  <Paragraphs>650</Paragraphs>
  <Slides>76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76</vt:i4>
      </vt:variant>
    </vt:vector>
  </HeadingPairs>
  <TitlesOfParts>
    <vt:vector size="105" baseType="lpstr">
      <vt:lpstr>Arial</vt:lpstr>
      <vt:lpstr>宋体</vt:lpstr>
      <vt:lpstr>Wingdings</vt:lpstr>
      <vt:lpstr>微软雅黑</vt:lpstr>
      <vt:lpstr>汉仪旗黑-85S</vt:lpstr>
      <vt:lpstr>黑体</vt:lpstr>
      <vt:lpstr>Calibri</vt:lpstr>
      <vt:lpstr>Calibri Light</vt:lpstr>
      <vt:lpstr>Calibri</vt:lpstr>
      <vt:lpstr>思源黑体 CN Normal</vt:lpstr>
      <vt:lpstr>华文行楷</vt:lpstr>
      <vt:lpstr>华文楷体</vt:lpstr>
      <vt:lpstr>Arial</vt:lpstr>
      <vt:lpstr>Arial Unicode MS</vt:lpstr>
      <vt:lpstr>幼圆</vt:lpstr>
      <vt:lpstr>Segoe UI</vt:lpstr>
      <vt:lpstr>FZHei-B01S</vt:lpstr>
      <vt:lpstr>思源宋体 CN SemiBold</vt:lpstr>
      <vt:lpstr>思源黑体 CN Regular</vt:lpstr>
      <vt:lpstr>思源宋体 CN Heavy</vt:lpstr>
      <vt:lpstr>思源黑体 CN Medium</vt:lpstr>
      <vt:lpstr>思源黑体 CN Bold</vt:lpstr>
      <vt:lpstr>MiSans</vt:lpstr>
      <vt:lpstr>Times New Roman</vt:lpstr>
      <vt:lpstr>Wingdings</vt:lpstr>
      <vt:lpstr>新宋体</vt:lpstr>
      <vt:lpstr>Office 主题</vt:lpstr>
      <vt:lpstr>6_Office 主题​​</vt:lpstr>
      <vt:lpstr>1_Office 主题​​</vt:lpstr>
      <vt:lpstr>高效利用起点数据库   为用户考试考研助力</vt:lpstr>
      <vt:lpstr>当前毕业形势分析</vt:lpstr>
      <vt:lpstr>PowerPoint 演示文稿</vt:lpstr>
      <vt:lpstr>就业</vt:lpstr>
      <vt:lpstr>PowerPoint 演示文稿</vt:lpstr>
      <vt:lpstr>PowerPoint 演示文稿</vt:lpstr>
      <vt:lpstr>PowerPoint 演示文稿</vt:lpstr>
      <vt:lpstr>大学各阶段目标制定</vt:lpstr>
      <vt:lpstr>大学各阶段目标制定</vt:lpstr>
      <vt:lpstr>PowerPoint 演示文稿</vt:lpstr>
      <vt:lpstr>PowerPoint 演示文稿</vt:lpstr>
      <vt:lpstr>PowerPoint 演示文稿</vt:lpstr>
      <vt:lpstr>素质拓展</vt:lpstr>
      <vt:lpstr>热门证书</vt:lpstr>
      <vt:lpstr>热门证书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工作总结计划汇报PPT.pptx1</dc:title>
  <dc:creator/>
  <cp:lastModifiedBy>刘静</cp:lastModifiedBy>
  <cp:revision>76</cp:revision>
  <dcterms:created xsi:type="dcterms:W3CDTF">2017-04-18T11:14:00Z</dcterms:created>
  <dcterms:modified xsi:type="dcterms:W3CDTF">2024-11-14T04:20:13Z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5FEA6C6B327046CE8ECEAFCB900CE0D2_13</vt:lpwstr>
  </property>
</Properties>
</file>