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4" r:id="rId2"/>
    <p:sldId id="264" r:id="rId3"/>
    <p:sldId id="260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4" r:id="rId12"/>
    <p:sldId id="332" r:id="rId13"/>
    <p:sldId id="338" r:id="rId14"/>
    <p:sldId id="339" r:id="rId15"/>
    <p:sldId id="340" r:id="rId16"/>
    <p:sldId id="342" r:id="rId17"/>
    <p:sldId id="343" r:id="rId18"/>
    <p:sldId id="346" r:id="rId19"/>
    <p:sldId id="347" r:id="rId20"/>
    <p:sldId id="337" r:id="rId21"/>
    <p:sldId id="344" r:id="rId22"/>
    <p:sldId id="335" r:id="rId23"/>
    <p:sldId id="341" r:id="rId24"/>
    <p:sldId id="289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563"/>
    <a:srgbClr val="0070C0"/>
    <a:srgbClr val="9CC5FD"/>
    <a:srgbClr val="3A6695"/>
    <a:srgbClr val="134263"/>
    <a:srgbClr val="1E2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46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E4261-0CDD-45A3-84C2-311859DE5B03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711DA-82CB-44C8-99EC-9CE596A89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97C5-DF48-4905-961A-121FADD3E9F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36CA-A6C4-4358-AF93-5CCBD70D248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H_Other_8"/>
          <p:cNvPicPr/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 rot="5400000" flipH="1">
            <a:off x="6024000" y="-3032194"/>
            <a:ext cx="144000" cy="1045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H_Other_8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 rot="16200000" flipH="1" flipV="1">
            <a:off x="6024001" y="-127232"/>
            <a:ext cx="144000" cy="1045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998592"/>
            <a:ext cx="12192000" cy="2861362"/>
          </a:xfrm>
          <a:prstGeom prst="rect">
            <a:avLst/>
          </a:prstGeom>
          <a:solidFill>
            <a:srgbClr val="0B6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35635" y="2789555"/>
            <a:ext cx="10920730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4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翼狐设计学习数据库使用指南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68371" y="1983752"/>
            <a:ext cx="5537198" cy="2452665"/>
            <a:chOff x="5240" y="4794"/>
            <a:chExt cx="8720" cy="3862"/>
          </a:xfrm>
        </p:grpSpPr>
        <p:grpSp>
          <p:nvGrpSpPr>
            <p:cNvPr id="5" name="组合 4"/>
            <p:cNvGrpSpPr/>
            <p:nvPr/>
          </p:nvGrpSpPr>
          <p:grpSpPr>
            <a:xfrm>
              <a:off x="8380" y="4794"/>
              <a:ext cx="2440" cy="2171"/>
              <a:chOff x="5127859" y="2518592"/>
              <a:chExt cx="1936282" cy="1723208"/>
            </a:xfrm>
            <a:solidFill>
              <a:srgbClr val="0B6563"/>
            </a:solidFill>
          </p:grpSpPr>
          <p:sp>
            <p:nvSpPr>
              <p:cNvPr id="6" name="任意多边形 5"/>
              <p:cNvSpPr/>
              <p:nvPr/>
            </p:nvSpPr>
            <p:spPr>
              <a:xfrm>
                <a:off x="5127859" y="2518592"/>
                <a:ext cx="1936282" cy="1723208"/>
              </a:xfrm>
              <a:custGeom>
                <a:avLst/>
                <a:gdLst>
                  <a:gd name="connsiteX0" fmla="*/ 576168 w 1961391"/>
                  <a:gd name="connsiteY0" fmla="*/ 0 h 1745551"/>
                  <a:gd name="connsiteX1" fmla="*/ 863600 w 1961391"/>
                  <a:gd name="connsiteY1" fmla="*/ 0 h 1745551"/>
                  <a:gd name="connsiteX2" fmla="*/ 1097791 w 1961391"/>
                  <a:gd name="connsiteY2" fmla="*/ 0 h 1745551"/>
                  <a:gd name="connsiteX3" fmla="*/ 1385223 w 1961391"/>
                  <a:gd name="connsiteY3" fmla="*/ 0 h 1745551"/>
                  <a:gd name="connsiteX4" fmla="*/ 1539918 w 1961391"/>
                  <a:gd name="connsiteY4" fmla="*/ 88854 h 1745551"/>
                  <a:gd name="connsiteX5" fmla="*/ 1940980 w 1961391"/>
                  <a:gd name="connsiteY5" fmla="*/ 783921 h 1745551"/>
                  <a:gd name="connsiteX6" fmla="*/ 1961391 w 1961391"/>
                  <a:gd name="connsiteY6" fmla="*/ 872775 h 1745551"/>
                  <a:gd name="connsiteX7" fmla="*/ 1940980 w 1961391"/>
                  <a:gd name="connsiteY7" fmla="*/ 961629 h 1745551"/>
                  <a:gd name="connsiteX8" fmla="*/ 1539918 w 1961391"/>
                  <a:gd name="connsiteY8" fmla="*/ 1656697 h 1745551"/>
                  <a:gd name="connsiteX9" fmla="*/ 1385223 w 1961391"/>
                  <a:gd name="connsiteY9" fmla="*/ 1745551 h 1745551"/>
                  <a:gd name="connsiteX10" fmla="*/ 1120460 w 1961391"/>
                  <a:gd name="connsiteY10" fmla="*/ 1745551 h 1745551"/>
                  <a:gd name="connsiteX11" fmla="*/ 1097791 w 1961391"/>
                  <a:gd name="connsiteY11" fmla="*/ 1745551 h 1745551"/>
                  <a:gd name="connsiteX12" fmla="*/ 1039896 w 1961391"/>
                  <a:gd name="connsiteY12" fmla="*/ 1745551 h 1745551"/>
                  <a:gd name="connsiteX13" fmla="*/ 1013340 w 1961391"/>
                  <a:gd name="connsiteY13" fmla="*/ 1745551 h 1745551"/>
                  <a:gd name="connsiteX14" fmla="*/ 948051 w 1961391"/>
                  <a:gd name="connsiteY14" fmla="*/ 1745551 h 1745551"/>
                  <a:gd name="connsiteX15" fmla="*/ 921495 w 1961391"/>
                  <a:gd name="connsiteY15" fmla="*/ 1745551 h 1745551"/>
                  <a:gd name="connsiteX16" fmla="*/ 863600 w 1961391"/>
                  <a:gd name="connsiteY16" fmla="*/ 1745551 h 1745551"/>
                  <a:gd name="connsiteX17" fmla="*/ 840931 w 1961391"/>
                  <a:gd name="connsiteY17" fmla="*/ 1745551 h 1745551"/>
                  <a:gd name="connsiteX18" fmla="*/ 576168 w 1961391"/>
                  <a:gd name="connsiteY18" fmla="*/ 1745551 h 1745551"/>
                  <a:gd name="connsiteX19" fmla="*/ 421473 w 1961391"/>
                  <a:gd name="connsiteY19" fmla="*/ 1656697 h 1745551"/>
                  <a:gd name="connsiteX20" fmla="*/ 20411 w 1961391"/>
                  <a:gd name="connsiteY20" fmla="*/ 961629 h 1745551"/>
                  <a:gd name="connsiteX21" fmla="*/ 0 w 1961391"/>
                  <a:gd name="connsiteY21" fmla="*/ 872775 h 1745551"/>
                  <a:gd name="connsiteX22" fmla="*/ 20411 w 1961391"/>
                  <a:gd name="connsiteY22" fmla="*/ 783921 h 1745551"/>
                  <a:gd name="connsiteX23" fmla="*/ 421473 w 1961391"/>
                  <a:gd name="connsiteY23" fmla="*/ 88854 h 1745551"/>
                  <a:gd name="connsiteX24" fmla="*/ 576168 w 1961391"/>
                  <a:gd name="connsiteY24" fmla="*/ 0 h 17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61391" h="1745551">
                    <a:moveTo>
                      <a:pt x="576168" y="0"/>
                    </a:moveTo>
                    <a:lnTo>
                      <a:pt x="863600" y="0"/>
                    </a:lnTo>
                    <a:lnTo>
                      <a:pt x="1097791" y="0"/>
                    </a:lnTo>
                    <a:lnTo>
                      <a:pt x="1385223" y="0"/>
                    </a:lnTo>
                    <a:cubicBezTo>
                      <a:pt x="1441086" y="0"/>
                      <a:pt x="1511271" y="40128"/>
                      <a:pt x="1539918" y="88854"/>
                    </a:cubicBezTo>
                    <a:cubicBezTo>
                      <a:pt x="1940980" y="783921"/>
                      <a:pt x="1940980" y="783921"/>
                      <a:pt x="1940980" y="783921"/>
                    </a:cubicBezTo>
                    <a:cubicBezTo>
                      <a:pt x="1954587" y="808285"/>
                      <a:pt x="1961391" y="840530"/>
                      <a:pt x="1961391" y="872775"/>
                    </a:cubicBezTo>
                    <a:cubicBezTo>
                      <a:pt x="1961391" y="905021"/>
                      <a:pt x="1954587" y="937267"/>
                      <a:pt x="1940980" y="961629"/>
                    </a:cubicBezTo>
                    <a:cubicBezTo>
                      <a:pt x="1539918" y="1656697"/>
                      <a:pt x="1539918" y="1656697"/>
                      <a:pt x="1539918" y="1656697"/>
                    </a:cubicBezTo>
                    <a:cubicBezTo>
                      <a:pt x="1511271" y="1705424"/>
                      <a:pt x="1441086" y="1745551"/>
                      <a:pt x="1385223" y="1745551"/>
                    </a:cubicBezTo>
                    <a:cubicBezTo>
                      <a:pt x="1284958" y="1745551"/>
                      <a:pt x="1197225" y="1745551"/>
                      <a:pt x="1120460" y="1745551"/>
                    </a:cubicBezTo>
                    <a:lnTo>
                      <a:pt x="1097791" y="1745551"/>
                    </a:lnTo>
                    <a:lnTo>
                      <a:pt x="1039896" y="1745551"/>
                    </a:lnTo>
                    <a:lnTo>
                      <a:pt x="1013340" y="1745551"/>
                    </a:lnTo>
                    <a:lnTo>
                      <a:pt x="948051" y="1745551"/>
                    </a:lnTo>
                    <a:lnTo>
                      <a:pt x="921495" y="1745551"/>
                    </a:lnTo>
                    <a:lnTo>
                      <a:pt x="863600" y="1745551"/>
                    </a:lnTo>
                    <a:lnTo>
                      <a:pt x="840931" y="1745551"/>
                    </a:lnTo>
                    <a:cubicBezTo>
                      <a:pt x="764166" y="1745551"/>
                      <a:pt x="676433" y="1745551"/>
                      <a:pt x="576168" y="1745551"/>
                    </a:cubicBezTo>
                    <a:cubicBezTo>
                      <a:pt x="520305" y="1745551"/>
                      <a:pt x="450120" y="1705424"/>
                      <a:pt x="421473" y="1656697"/>
                    </a:cubicBezTo>
                    <a:cubicBezTo>
                      <a:pt x="421473" y="1656697"/>
                      <a:pt x="421473" y="1656697"/>
                      <a:pt x="20411" y="961629"/>
                    </a:cubicBezTo>
                    <a:cubicBezTo>
                      <a:pt x="6804" y="937267"/>
                      <a:pt x="0" y="905021"/>
                      <a:pt x="0" y="872775"/>
                    </a:cubicBezTo>
                    <a:cubicBezTo>
                      <a:pt x="0" y="840530"/>
                      <a:pt x="6804" y="808285"/>
                      <a:pt x="20411" y="783921"/>
                    </a:cubicBezTo>
                    <a:cubicBezTo>
                      <a:pt x="20411" y="783921"/>
                      <a:pt x="20411" y="783921"/>
                      <a:pt x="421473" y="88854"/>
                    </a:cubicBezTo>
                    <a:cubicBezTo>
                      <a:pt x="450120" y="40128"/>
                      <a:pt x="520305" y="0"/>
                      <a:pt x="576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590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5257193" y="2633694"/>
                <a:ext cx="1677614" cy="1493004"/>
              </a:xfrm>
              <a:custGeom>
                <a:avLst/>
                <a:gdLst>
                  <a:gd name="connsiteX0" fmla="*/ 576168 w 1961391"/>
                  <a:gd name="connsiteY0" fmla="*/ 0 h 1745551"/>
                  <a:gd name="connsiteX1" fmla="*/ 863600 w 1961391"/>
                  <a:gd name="connsiteY1" fmla="*/ 0 h 1745551"/>
                  <a:gd name="connsiteX2" fmla="*/ 1097791 w 1961391"/>
                  <a:gd name="connsiteY2" fmla="*/ 0 h 1745551"/>
                  <a:gd name="connsiteX3" fmla="*/ 1385223 w 1961391"/>
                  <a:gd name="connsiteY3" fmla="*/ 0 h 1745551"/>
                  <a:gd name="connsiteX4" fmla="*/ 1539918 w 1961391"/>
                  <a:gd name="connsiteY4" fmla="*/ 88854 h 1745551"/>
                  <a:gd name="connsiteX5" fmla="*/ 1940980 w 1961391"/>
                  <a:gd name="connsiteY5" fmla="*/ 783921 h 1745551"/>
                  <a:gd name="connsiteX6" fmla="*/ 1961391 w 1961391"/>
                  <a:gd name="connsiteY6" fmla="*/ 872775 h 1745551"/>
                  <a:gd name="connsiteX7" fmla="*/ 1940980 w 1961391"/>
                  <a:gd name="connsiteY7" fmla="*/ 961629 h 1745551"/>
                  <a:gd name="connsiteX8" fmla="*/ 1539918 w 1961391"/>
                  <a:gd name="connsiteY8" fmla="*/ 1656697 h 1745551"/>
                  <a:gd name="connsiteX9" fmla="*/ 1385223 w 1961391"/>
                  <a:gd name="connsiteY9" fmla="*/ 1745551 h 1745551"/>
                  <a:gd name="connsiteX10" fmla="*/ 1120460 w 1961391"/>
                  <a:gd name="connsiteY10" fmla="*/ 1745551 h 1745551"/>
                  <a:gd name="connsiteX11" fmla="*/ 1097791 w 1961391"/>
                  <a:gd name="connsiteY11" fmla="*/ 1745551 h 1745551"/>
                  <a:gd name="connsiteX12" fmla="*/ 1039896 w 1961391"/>
                  <a:gd name="connsiteY12" fmla="*/ 1745551 h 1745551"/>
                  <a:gd name="connsiteX13" fmla="*/ 1013340 w 1961391"/>
                  <a:gd name="connsiteY13" fmla="*/ 1745551 h 1745551"/>
                  <a:gd name="connsiteX14" fmla="*/ 948051 w 1961391"/>
                  <a:gd name="connsiteY14" fmla="*/ 1745551 h 1745551"/>
                  <a:gd name="connsiteX15" fmla="*/ 921495 w 1961391"/>
                  <a:gd name="connsiteY15" fmla="*/ 1745551 h 1745551"/>
                  <a:gd name="connsiteX16" fmla="*/ 863600 w 1961391"/>
                  <a:gd name="connsiteY16" fmla="*/ 1745551 h 1745551"/>
                  <a:gd name="connsiteX17" fmla="*/ 840931 w 1961391"/>
                  <a:gd name="connsiteY17" fmla="*/ 1745551 h 1745551"/>
                  <a:gd name="connsiteX18" fmla="*/ 576168 w 1961391"/>
                  <a:gd name="connsiteY18" fmla="*/ 1745551 h 1745551"/>
                  <a:gd name="connsiteX19" fmla="*/ 421473 w 1961391"/>
                  <a:gd name="connsiteY19" fmla="*/ 1656697 h 1745551"/>
                  <a:gd name="connsiteX20" fmla="*/ 20411 w 1961391"/>
                  <a:gd name="connsiteY20" fmla="*/ 961629 h 1745551"/>
                  <a:gd name="connsiteX21" fmla="*/ 0 w 1961391"/>
                  <a:gd name="connsiteY21" fmla="*/ 872775 h 1745551"/>
                  <a:gd name="connsiteX22" fmla="*/ 20411 w 1961391"/>
                  <a:gd name="connsiteY22" fmla="*/ 783921 h 1745551"/>
                  <a:gd name="connsiteX23" fmla="*/ 421473 w 1961391"/>
                  <a:gd name="connsiteY23" fmla="*/ 88854 h 1745551"/>
                  <a:gd name="connsiteX24" fmla="*/ 576168 w 1961391"/>
                  <a:gd name="connsiteY24" fmla="*/ 0 h 17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61391" h="1745551">
                    <a:moveTo>
                      <a:pt x="576168" y="0"/>
                    </a:moveTo>
                    <a:lnTo>
                      <a:pt x="863600" y="0"/>
                    </a:lnTo>
                    <a:lnTo>
                      <a:pt x="1097791" y="0"/>
                    </a:lnTo>
                    <a:lnTo>
                      <a:pt x="1385223" y="0"/>
                    </a:lnTo>
                    <a:cubicBezTo>
                      <a:pt x="1441086" y="0"/>
                      <a:pt x="1511271" y="40128"/>
                      <a:pt x="1539918" y="88854"/>
                    </a:cubicBezTo>
                    <a:cubicBezTo>
                      <a:pt x="1940980" y="783921"/>
                      <a:pt x="1940980" y="783921"/>
                      <a:pt x="1940980" y="783921"/>
                    </a:cubicBezTo>
                    <a:cubicBezTo>
                      <a:pt x="1954587" y="808285"/>
                      <a:pt x="1961391" y="840530"/>
                      <a:pt x="1961391" y="872775"/>
                    </a:cubicBezTo>
                    <a:cubicBezTo>
                      <a:pt x="1961391" y="905021"/>
                      <a:pt x="1954587" y="937267"/>
                      <a:pt x="1940980" y="961629"/>
                    </a:cubicBezTo>
                    <a:cubicBezTo>
                      <a:pt x="1539918" y="1656697"/>
                      <a:pt x="1539918" y="1656697"/>
                      <a:pt x="1539918" y="1656697"/>
                    </a:cubicBezTo>
                    <a:cubicBezTo>
                      <a:pt x="1511271" y="1705424"/>
                      <a:pt x="1441086" y="1745551"/>
                      <a:pt x="1385223" y="1745551"/>
                    </a:cubicBezTo>
                    <a:cubicBezTo>
                      <a:pt x="1284958" y="1745551"/>
                      <a:pt x="1197225" y="1745551"/>
                      <a:pt x="1120460" y="1745551"/>
                    </a:cubicBezTo>
                    <a:lnTo>
                      <a:pt x="1097791" y="1745551"/>
                    </a:lnTo>
                    <a:lnTo>
                      <a:pt x="1039896" y="1745551"/>
                    </a:lnTo>
                    <a:lnTo>
                      <a:pt x="1013340" y="1745551"/>
                    </a:lnTo>
                    <a:lnTo>
                      <a:pt x="948051" y="1745551"/>
                    </a:lnTo>
                    <a:lnTo>
                      <a:pt x="921495" y="1745551"/>
                    </a:lnTo>
                    <a:lnTo>
                      <a:pt x="863600" y="1745551"/>
                    </a:lnTo>
                    <a:lnTo>
                      <a:pt x="840931" y="1745551"/>
                    </a:lnTo>
                    <a:cubicBezTo>
                      <a:pt x="764166" y="1745551"/>
                      <a:pt x="676433" y="1745551"/>
                      <a:pt x="576168" y="1745551"/>
                    </a:cubicBezTo>
                    <a:cubicBezTo>
                      <a:pt x="520305" y="1745551"/>
                      <a:pt x="450120" y="1705424"/>
                      <a:pt x="421473" y="1656697"/>
                    </a:cubicBezTo>
                    <a:cubicBezTo>
                      <a:pt x="421473" y="1656697"/>
                      <a:pt x="421473" y="1656697"/>
                      <a:pt x="20411" y="961629"/>
                    </a:cubicBezTo>
                    <a:cubicBezTo>
                      <a:pt x="6804" y="937267"/>
                      <a:pt x="0" y="905021"/>
                      <a:pt x="0" y="872775"/>
                    </a:cubicBezTo>
                    <a:cubicBezTo>
                      <a:pt x="0" y="840530"/>
                      <a:pt x="6804" y="808285"/>
                      <a:pt x="20411" y="783921"/>
                    </a:cubicBezTo>
                    <a:cubicBezTo>
                      <a:pt x="20411" y="783921"/>
                      <a:pt x="20411" y="783921"/>
                      <a:pt x="421473" y="88854"/>
                    </a:cubicBezTo>
                    <a:cubicBezTo>
                      <a:pt x="450120" y="40128"/>
                      <a:pt x="520305" y="0"/>
                      <a:pt x="576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59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9128" y="5516"/>
              <a:ext cx="94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40" y="7543"/>
              <a:ext cx="8720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spc="600" dirty="0">
                  <a:solidFill>
                    <a:srgbClr val="0B65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资源特色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资源特色</a:t>
                </a: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1300480" y="1806575"/>
            <a:ext cx="9964420" cy="344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Clr>
                <a:srgbClr val="C00000"/>
              </a:buClr>
            </a:pP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翼狐设计学习库收录有影视后期、游戏制作、工业设计、三维动画、视觉设计、环境艺术、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UI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设计、数字绘画和摄影摄像等各类特色课程。</a:t>
            </a:r>
          </a:p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Clr>
                <a:srgbClr val="C00000"/>
              </a:buClr>
            </a:pP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同时，该库还提供学习路径（学习路径、学习专题）、翼狐LIVE、资源下载、比赛活动（创作活动、学习排行）、图文资讯（图文教程、行业资讯）、设计中心（在线设计、在线抠图、图片编辑）、</a:t>
            </a:r>
            <a:r>
              <a:rPr lang="zh-CN" altLang="en-US" sz="20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AI助手（智能应用、AI创作）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、数字展览（作品广场、线上展览）等功能板块。</a:t>
            </a:r>
          </a:p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Clr>
                <a:srgbClr val="C00000"/>
              </a:buClr>
            </a:pP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用户可以根据导航栏选择自己感兴趣的分类，查看和使用对应的视频教程和功能。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资源特色</a:t>
                </a: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" y="1063625"/>
            <a:ext cx="11308715" cy="5175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视频教程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" y="790575"/>
            <a:ext cx="10698480" cy="5806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视频教程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63322" y="775048"/>
            <a:ext cx="1146535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播放课程时，可根据自身学习习惯，对视频教程进行多倍数播放、跨课时选择学习等，以达到满足不同阶段的学习需求</a:t>
            </a:r>
            <a:r>
              <a:rPr lang="zh-CN" altLang="en-US" sz="1700" kern="100" dirty="0">
                <a:effectLst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-2147482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330" y="1697355"/>
            <a:ext cx="8694420" cy="4751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视频教程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63322" y="775048"/>
            <a:ext cx="1146535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还可以在课程详情页查看课程总结</a:t>
            </a:r>
            <a:r>
              <a:rPr lang="zh-CN" altLang="en-US" sz="1700" kern="100" dirty="0">
                <a:effectLst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-2147482479" descr="课程总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15" y="1471295"/>
            <a:ext cx="7463790" cy="5028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学习路径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63322" y="775048"/>
            <a:ext cx="1146535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点击首页顶部的“学习路径”栏目，找到自己感兴趣的职业或专题，点击“开始学习”即可按照页面左边的学习路径指引从初级到深入学习</a:t>
            </a:r>
            <a:r>
              <a:rPr lang="zh-CN" altLang="en-US" sz="1700" kern="100" dirty="0">
                <a:effectLst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-21474825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886585"/>
            <a:ext cx="5546090" cy="390969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</a:srgbClr>
            </a:prstShdw>
          </a:effectLst>
        </p:spPr>
      </p:pic>
      <p:pic>
        <p:nvPicPr>
          <p:cNvPr id="7" name="图片 -2147482537"/>
          <p:cNvPicPr>
            <a:picLocks noChangeAspect="1"/>
          </p:cNvPicPr>
          <p:nvPr/>
        </p:nvPicPr>
        <p:blipFill>
          <a:blip r:embed="rId4"/>
          <a:srcRect r="2023"/>
          <a:stretch>
            <a:fillRect/>
          </a:stretch>
        </p:blipFill>
        <p:spPr>
          <a:xfrm>
            <a:off x="5984240" y="1874520"/>
            <a:ext cx="5844540" cy="39370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</a:srgbClr>
            </a:prst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翼狐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LIVE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63322" y="721073"/>
            <a:ext cx="11465356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线上直播板块，不定期会邀请专业讲师进行各行业/专业设计相关的免费公益直播讲座或公开课，开播前一周会进行预热宣传，具体直播时间及路径可留意“翼狐设计学习库”微信公众号发出的通知，直播不限IP范围，师生均可免费在直播间进行学习交流，纯干货分享或教学全程不带有任何营销性质，且支持无限次直播回放观看</a:t>
            </a:r>
            <a:r>
              <a:rPr lang="zh-CN" altLang="en-US" sz="1700" kern="100" dirty="0">
                <a:effectLst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-21474825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0" y="2113280"/>
            <a:ext cx="6527165" cy="450596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</a:srgbClr>
            </a:prst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资源下载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63322" y="721073"/>
            <a:ext cx="1146535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可以根据自己的需求在行业或软件分类资源中，点击所需资源的下载按钮，即可将素材资源下载至本地</a:t>
            </a:r>
            <a:r>
              <a:rPr lang="zh-CN" altLang="en-US" sz="1700" kern="100" dirty="0">
                <a:effectLst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-21474825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" y="1812925"/>
            <a:ext cx="5493385" cy="427355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</a:srgbClr>
            </a:prstShdw>
          </a:effectLst>
        </p:spPr>
      </p:pic>
      <p:pic>
        <p:nvPicPr>
          <p:cNvPr id="7" name="图片 -21474825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860" y="2873375"/>
            <a:ext cx="5582920" cy="197612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</a:srgbClr>
            </a:prst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作品展览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63322" y="721073"/>
            <a:ext cx="1146535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在首页顶部功能区点击“作品展览”，即可浏览本库及其他高校、机构的优秀作品展览。</a:t>
            </a:r>
            <a:endParaRPr lang="zh-CN" altLang="en-US" sz="1700" kern="100" dirty="0">
              <a:effectLst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05" y="1363345"/>
            <a:ext cx="10419080" cy="513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68371" y="1983752"/>
            <a:ext cx="5537198" cy="2452665"/>
            <a:chOff x="5240" y="4794"/>
            <a:chExt cx="8720" cy="3862"/>
          </a:xfrm>
        </p:grpSpPr>
        <p:grpSp>
          <p:nvGrpSpPr>
            <p:cNvPr id="5" name="组合 4"/>
            <p:cNvGrpSpPr/>
            <p:nvPr/>
          </p:nvGrpSpPr>
          <p:grpSpPr>
            <a:xfrm>
              <a:off x="8380" y="4794"/>
              <a:ext cx="2440" cy="2171"/>
              <a:chOff x="5127859" y="2518592"/>
              <a:chExt cx="1936282" cy="1723208"/>
            </a:xfrm>
            <a:solidFill>
              <a:srgbClr val="0B6563"/>
            </a:solidFill>
          </p:grpSpPr>
          <p:sp>
            <p:nvSpPr>
              <p:cNvPr id="6" name="任意多边形 5"/>
              <p:cNvSpPr/>
              <p:nvPr/>
            </p:nvSpPr>
            <p:spPr>
              <a:xfrm>
                <a:off x="5127859" y="2518592"/>
                <a:ext cx="1936282" cy="1723208"/>
              </a:xfrm>
              <a:custGeom>
                <a:avLst/>
                <a:gdLst>
                  <a:gd name="connsiteX0" fmla="*/ 576168 w 1961391"/>
                  <a:gd name="connsiteY0" fmla="*/ 0 h 1745551"/>
                  <a:gd name="connsiteX1" fmla="*/ 863600 w 1961391"/>
                  <a:gd name="connsiteY1" fmla="*/ 0 h 1745551"/>
                  <a:gd name="connsiteX2" fmla="*/ 1097791 w 1961391"/>
                  <a:gd name="connsiteY2" fmla="*/ 0 h 1745551"/>
                  <a:gd name="connsiteX3" fmla="*/ 1385223 w 1961391"/>
                  <a:gd name="connsiteY3" fmla="*/ 0 h 1745551"/>
                  <a:gd name="connsiteX4" fmla="*/ 1539918 w 1961391"/>
                  <a:gd name="connsiteY4" fmla="*/ 88854 h 1745551"/>
                  <a:gd name="connsiteX5" fmla="*/ 1940980 w 1961391"/>
                  <a:gd name="connsiteY5" fmla="*/ 783921 h 1745551"/>
                  <a:gd name="connsiteX6" fmla="*/ 1961391 w 1961391"/>
                  <a:gd name="connsiteY6" fmla="*/ 872775 h 1745551"/>
                  <a:gd name="connsiteX7" fmla="*/ 1940980 w 1961391"/>
                  <a:gd name="connsiteY7" fmla="*/ 961629 h 1745551"/>
                  <a:gd name="connsiteX8" fmla="*/ 1539918 w 1961391"/>
                  <a:gd name="connsiteY8" fmla="*/ 1656697 h 1745551"/>
                  <a:gd name="connsiteX9" fmla="*/ 1385223 w 1961391"/>
                  <a:gd name="connsiteY9" fmla="*/ 1745551 h 1745551"/>
                  <a:gd name="connsiteX10" fmla="*/ 1120460 w 1961391"/>
                  <a:gd name="connsiteY10" fmla="*/ 1745551 h 1745551"/>
                  <a:gd name="connsiteX11" fmla="*/ 1097791 w 1961391"/>
                  <a:gd name="connsiteY11" fmla="*/ 1745551 h 1745551"/>
                  <a:gd name="connsiteX12" fmla="*/ 1039896 w 1961391"/>
                  <a:gd name="connsiteY12" fmla="*/ 1745551 h 1745551"/>
                  <a:gd name="connsiteX13" fmla="*/ 1013340 w 1961391"/>
                  <a:gd name="connsiteY13" fmla="*/ 1745551 h 1745551"/>
                  <a:gd name="connsiteX14" fmla="*/ 948051 w 1961391"/>
                  <a:gd name="connsiteY14" fmla="*/ 1745551 h 1745551"/>
                  <a:gd name="connsiteX15" fmla="*/ 921495 w 1961391"/>
                  <a:gd name="connsiteY15" fmla="*/ 1745551 h 1745551"/>
                  <a:gd name="connsiteX16" fmla="*/ 863600 w 1961391"/>
                  <a:gd name="connsiteY16" fmla="*/ 1745551 h 1745551"/>
                  <a:gd name="connsiteX17" fmla="*/ 840931 w 1961391"/>
                  <a:gd name="connsiteY17" fmla="*/ 1745551 h 1745551"/>
                  <a:gd name="connsiteX18" fmla="*/ 576168 w 1961391"/>
                  <a:gd name="connsiteY18" fmla="*/ 1745551 h 1745551"/>
                  <a:gd name="connsiteX19" fmla="*/ 421473 w 1961391"/>
                  <a:gd name="connsiteY19" fmla="*/ 1656697 h 1745551"/>
                  <a:gd name="connsiteX20" fmla="*/ 20411 w 1961391"/>
                  <a:gd name="connsiteY20" fmla="*/ 961629 h 1745551"/>
                  <a:gd name="connsiteX21" fmla="*/ 0 w 1961391"/>
                  <a:gd name="connsiteY21" fmla="*/ 872775 h 1745551"/>
                  <a:gd name="connsiteX22" fmla="*/ 20411 w 1961391"/>
                  <a:gd name="connsiteY22" fmla="*/ 783921 h 1745551"/>
                  <a:gd name="connsiteX23" fmla="*/ 421473 w 1961391"/>
                  <a:gd name="connsiteY23" fmla="*/ 88854 h 1745551"/>
                  <a:gd name="connsiteX24" fmla="*/ 576168 w 1961391"/>
                  <a:gd name="connsiteY24" fmla="*/ 0 h 17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61391" h="1745551">
                    <a:moveTo>
                      <a:pt x="576168" y="0"/>
                    </a:moveTo>
                    <a:lnTo>
                      <a:pt x="863600" y="0"/>
                    </a:lnTo>
                    <a:lnTo>
                      <a:pt x="1097791" y="0"/>
                    </a:lnTo>
                    <a:lnTo>
                      <a:pt x="1385223" y="0"/>
                    </a:lnTo>
                    <a:cubicBezTo>
                      <a:pt x="1441086" y="0"/>
                      <a:pt x="1511271" y="40128"/>
                      <a:pt x="1539918" y="88854"/>
                    </a:cubicBezTo>
                    <a:cubicBezTo>
                      <a:pt x="1940980" y="783921"/>
                      <a:pt x="1940980" y="783921"/>
                      <a:pt x="1940980" y="783921"/>
                    </a:cubicBezTo>
                    <a:cubicBezTo>
                      <a:pt x="1954587" y="808285"/>
                      <a:pt x="1961391" y="840530"/>
                      <a:pt x="1961391" y="872775"/>
                    </a:cubicBezTo>
                    <a:cubicBezTo>
                      <a:pt x="1961391" y="905021"/>
                      <a:pt x="1954587" y="937267"/>
                      <a:pt x="1940980" y="961629"/>
                    </a:cubicBezTo>
                    <a:cubicBezTo>
                      <a:pt x="1539918" y="1656697"/>
                      <a:pt x="1539918" y="1656697"/>
                      <a:pt x="1539918" y="1656697"/>
                    </a:cubicBezTo>
                    <a:cubicBezTo>
                      <a:pt x="1511271" y="1705424"/>
                      <a:pt x="1441086" y="1745551"/>
                      <a:pt x="1385223" y="1745551"/>
                    </a:cubicBezTo>
                    <a:cubicBezTo>
                      <a:pt x="1284958" y="1745551"/>
                      <a:pt x="1197225" y="1745551"/>
                      <a:pt x="1120460" y="1745551"/>
                    </a:cubicBezTo>
                    <a:lnTo>
                      <a:pt x="1097791" y="1745551"/>
                    </a:lnTo>
                    <a:lnTo>
                      <a:pt x="1039896" y="1745551"/>
                    </a:lnTo>
                    <a:lnTo>
                      <a:pt x="1013340" y="1745551"/>
                    </a:lnTo>
                    <a:lnTo>
                      <a:pt x="948051" y="1745551"/>
                    </a:lnTo>
                    <a:lnTo>
                      <a:pt x="921495" y="1745551"/>
                    </a:lnTo>
                    <a:lnTo>
                      <a:pt x="863600" y="1745551"/>
                    </a:lnTo>
                    <a:lnTo>
                      <a:pt x="840931" y="1745551"/>
                    </a:lnTo>
                    <a:cubicBezTo>
                      <a:pt x="764166" y="1745551"/>
                      <a:pt x="676433" y="1745551"/>
                      <a:pt x="576168" y="1745551"/>
                    </a:cubicBezTo>
                    <a:cubicBezTo>
                      <a:pt x="520305" y="1745551"/>
                      <a:pt x="450120" y="1705424"/>
                      <a:pt x="421473" y="1656697"/>
                    </a:cubicBezTo>
                    <a:cubicBezTo>
                      <a:pt x="421473" y="1656697"/>
                      <a:pt x="421473" y="1656697"/>
                      <a:pt x="20411" y="961629"/>
                    </a:cubicBezTo>
                    <a:cubicBezTo>
                      <a:pt x="6804" y="937267"/>
                      <a:pt x="0" y="905021"/>
                      <a:pt x="0" y="872775"/>
                    </a:cubicBezTo>
                    <a:cubicBezTo>
                      <a:pt x="0" y="840530"/>
                      <a:pt x="6804" y="808285"/>
                      <a:pt x="20411" y="783921"/>
                    </a:cubicBezTo>
                    <a:cubicBezTo>
                      <a:pt x="20411" y="783921"/>
                      <a:pt x="20411" y="783921"/>
                      <a:pt x="421473" y="88854"/>
                    </a:cubicBezTo>
                    <a:cubicBezTo>
                      <a:pt x="450120" y="40128"/>
                      <a:pt x="520305" y="0"/>
                      <a:pt x="576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590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5257193" y="2633694"/>
                <a:ext cx="1677614" cy="1493004"/>
              </a:xfrm>
              <a:custGeom>
                <a:avLst/>
                <a:gdLst>
                  <a:gd name="connsiteX0" fmla="*/ 576168 w 1961391"/>
                  <a:gd name="connsiteY0" fmla="*/ 0 h 1745551"/>
                  <a:gd name="connsiteX1" fmla="*/ 863600 w 1961391"/>
                  <a:gd name="connsiteY1" fmla="*/ 0 h 1745551"/>
                  <a:gd name="connsiteX2" fmla="*/ 1097791 w 1961391"/>
                  <a:gd name="connsiteY2" fmla="*/ 0 h 1745551"/>
                  <a:gd name="connsiteX3" fmla="*/ 1385223 w 1961391"/>
                  <a:gd name="connsiteY3" fmla="*/ 0 h 1745551"/>
                  <a:gd name="connsiteX4" fmla="*/ 1539918 w 1961391"/>
                  <a:gd name="connsiteY4" fmla="*/ 88854 h 1745551"/>
                  <a:gd name="connsiteX5" fmla="*/ 1940980 w 1961391"/>
                  <a:gd name="connsiteY5" fmla="*/ 783921 h 1745551"/>
                  <a:gd name="connsiteX6" fmla="*/ 1961391 w 1961391"/>
                  <a:gd name="connsiteY6" fmla="*/ 872775 h 1745551"/>
                  <a:gd name="connsiteX7" fmla="*/ 1940980 w 1961391"/>
                  <a:gd name="connsiteY7" fmla="*/ 961629 h 1745551"/>
                  <a:gd name="connsiteX8" fmla="*/ 1539918 w 1961391"/>
                  <a:gd name="connsiteY8" fmla="*/ 1656697 h 1745551"/>
                  <a:gd name="connsiteX9" fmla="*/ 1385223 w 1961391"/>
                  <a:gd name="connsiteY9" fmla="*/ 1745551 h 1745551"/>
                  <a:gd name="connsiteX10" fmla="*/ 1120460 w 1961391"/>
                  <a:gd name="connsiteY10" fmla="*/ 1745551 h 1745551"/>
                  <a:gd name="connsiteX11" fmla="*/ 1097791 w 1961391"/>
                  <a:gd name="connsiteY11" fmla="*/ 1745551 h 1745551"/>
                  <a:gd name="connsiteX12" fmla="*/ 1039896 w 1961391"/>
                  <a:gd name="connsiteY12" fmla="*/ 1745551 h 1745551"/>
                  <a:gd name="connsiteX13" fmla="*/ 1013340 w 1961391"/>
                  <a:gd name="connsiteY13" fmla="*/ 1745551 h 1745551"/>
                  <a:gd name="connsiteX14" fmla="*/ 948051 w 1961391"/>
                  <a:gd name="connsiteY14" fmla="*/ 1745551 h 1745551"/>
                  <a:gd name="connsiteX15" fmla="*/ 921495 w 1961391"/>
                  <a:gd name="connsiteY15" fmla="*/ 1745551 h 1745551"/>
                  <a:gd name="connsiteX16" fmla="*/ 863600 w 1961391"/>
                  <a:gd name="connsiteY16" fmla="*/ 1745551 h 1745551"/>
                  <a:gd name="connsiteX17" fmla="*/ 840931 w 1961391"/>
                  <a:gd name="connsiteY17" fmla="*/ 1745551 h 1745551"/>
                  <a:gd name="connsiteX18" fmla="*/ 576168 w 1961391"/>
                  <a:gd name="connsiteY18" fmla="*/ 1745551 h 1745551"/>
                  <a:gd name="connsiteX19" fmla="*/ 421473 w 1961391"/>
                  <a:gd name="connsiteY19" fmla="*/ 1656697 h 1745551"/>
                  <a:gd name="connsiteX20" fmla="*/ 20411 w 1961391"/>
                  <a:gd name="connsiteY20" fmla="*/ 961629 h 1745551"/>
                  <a:gd name="connsiteX21" fmla="*/ 0 w 1961391"/>
                  <a:gd name="connsiteY21" fmla="*/ 872775 h 1745551"/>
                  <a:gd name="connsiteX22" fmla="*/ 20411 w 1961391"/>
                  <a:gd name="connsiteY22" fmla="*/ 783921 h 1745551"/>
                  <a:gd name="connsiteX23" fmla="*/ 421473 w 1961391"/>
                  <a:gd name="connsiteY23" fmla="*/ 88854 h 1745551"/>
                  <a:gd name="connsiteX24" fmla="*/ 576168 w 1961391"/>
                  <a:gd name="connsiteY24" fmla="*/ 0 h 17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61391" h="1745551">
                    <a:moveTo>
                      <a:pt x="576168" y="0"/>
                    </a:moveTo>
                    <a:lnTo>
                      <a:pt x="863600" y="0"/>
                    </a:lnTo>
                    <a:lnTo>
                      <a:pt x="1097791" y="0"/>
                    </a:lnTo>
                    <a:lnTo>
                      <a:pt x="1385223" y="0"/>
                    </a:lnTo>
                    <a:cubicBezTo>
                      <a:pt x="1441086" y="0"/>
                      <a:pt x="1511271" y="40128"/>
                      <a:pt x="1539918" y="88854"/>
                    </a:cubicBezTo>
                    <a:cubicBezTo>
                      <a:pt x="1940980" y="783921"/>
                      <a:pt x="1940980" y="783921"/>
                      <a:pt x="1940980" y="783921"/>
                    </a:cubicBezTo>
                    <a:cubicBezTo>
                      <a:pt x="1954587" y="808285"/>
                      <a:pt x="1961391" y="840530"/>
                      <a:pt x="1961391" y="872775"/>
                    </a:cubicBezTo>
                    <a:cubicBezTo>
                      <a:pt x="1961391" y="905021"/>
                      <a:pt x="1954587" y="937267"/>
                      <a:pt x="1940980" y="961629"/>
                    </a:cubicBezTo>
                    <a:cubicBezTo>
                      <a:pt x="1539918" y="1656697"/>
                      <a:pt x="1539918" y="1656697"/>
                      <a:pt x="1539918" y="1656697"/>
                    </a:cubicBezTo>
                    <a:cubicBezTo>
                      <a:pt x="1511271" y="1705424"/>
                      <a:pt x="1441086" y="1745551"/>
                      <a:pt x="1385223" y="1745551"/>
                    </a:cubicBezTo>
                    <a:cubicBezTo>
                      <a:pt x="1284958" y="1745551"/>
                      <a:pt x="1197225" y="1745551"/>
                      <a:pt x="1120460" y="1745551"/>
                    </a:cubicBezTo>
                    <a:lnTo>
                      <a:pt x="1097791" y="1745551"/>
                    </a:lnTo>
                    <a:lnTo>
                      <a:pt x="1039896" y="1745551"/>
                    </a:lnTo>
                    <a:lnTo>
                      <a:pt x="1013340" y="1745551"/>
                    </a:lnTo>
                    <a:lnTo>
                      <a:pt x="948051" y="1745551"/>
                    </a:lnTo>
                    <a:lnTo>
                      <a:pt x="921495" y="1745551"/>
                    </a:lnTo>
                    <a:lnTo>
                      <a:pt x="863600" y="1745551"/>
                    </a:lnTo>
                    <a:lnTo>
                      <a:pt x="840931" y="1745551"/>
                    </a:lnTo>
                    <a:cubicBezTo>
                      <a:pt x="764166" y="1745551"/>
                      <a:pt x="676433" y="1745551"/>
                      <a:pt x="576168" y="1745551"/>
                    </a:cubicBezTo>
                    <a:cubicBezTo>
                      <a:pt x="520305" y="1745551"/>
                      <a:pt x="450120" y="1705424"/>
                      <a:pt x="421473" y="1656697"/>
                    </a:cubicBezTo>
                    <a:cubicBezTo>
                      <a:pt x="421473" y="1656697"/>
                      <a:pt x="421473" y="1656697"/>
                      <a:pt x="20411" y="961629"/>
                    </a:cubicBezTo>
                    <a:cubicBezTo>
                      <a:pt x="6804" y="937267"/>
                      <a:pt x="0" y="905021"/>
                      <a:pt x="0" y="872775"/>
                    </a:cubicBezTo>
                    <a:cubicBezTo>
                      <a:pt x="0" y="840530"/>
                      <a:pt x="6804" y="808285"/>
                      <a:pt x="20411" y="783921"/>
                    </a:cubicBezTo>
                    <a:cubicBezTo>
                      <a:pt x="20411" y="783921"/>
                      <a:pt x="20411" y="783921"/>
                      <a:pt x="421473" y="88854"/>
                    </a:cubicBezTo>
                    <a:cubicBezTo>
                      <a:pt x="450120" y="40128"/>
                      <a:pt x="520305" y="0"/>
                      <a:pt x="576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59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9128" y="5516"/>
              <a:ext cx="94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40" y="7543"/>
              <a:ext cx="8720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spc="600" dirty="0">
                  <a:solidFill>
                    <a:srgbClr val="0B65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数据库简介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68371" y="1983752"/>
            <a:ext cx="5537198" cy="2452665"/>
            <a:chOff x="5240" y="4794"/>
            <a:chExt cx="8720" cy="3862"/>
          </a:xfrm>
        </p:grpSpPr>
        <p:grpSp>
          <p:nvGrpSpPr>
            <p:cNvPr id="5" name="组合 4"/>
            <p:cNvGrpSpPr/>
            <p:nvPr/>
          </p:nvGrpSpPr>
          <p:grpSpPr>
            <a:xfrm>
              <a:off x="8380" y="4794"/>
              <a:ext cx="2440" cy="2171"/>
              <a:chOff x="5127859" y="2518592"/>
              <a:chExt cx="1936282" cy="1723208"/>
            </a:xfrm>
            <a:solidFill>
              <a:srgbClr val="0B6563"/>
            </a:solidFill>
          </p:grpSpPr>
          <p:sp>
            <p:nvSpPr>
              <p:cNvPr id="6" name="任意多边形 5"/>
              <p:cNvSpPr/>
              <p:nvPr/>
            </p:nvSpPr>
            <p:spPr>
              <a:xfrm>
                <a:off x="5127859" y="2518592"/>
                <a:ext cx="1936282" cy="1723208"/>
              </a:xfrm>
              <a:custGeom>
                <a:avLst/>
                <a:gdLst>
                  <a:gd name="connsiteX0" fmla="*/ 576168 w 1961391"/>
                  <a:gd name="connsiteY0" fmla="*/ 0 h 1745551"/>
                  <a:gd name="connsiteX1" fmla="*/ 863600 w 1961391"/>
                  <a:gd name="connsiteY1" fmla="*/ 0 h 1745551"/>
                  <a:gd name="connsiteX2" fmla="*/ 1097791 w 1961391"/>
                  <a:gd name="connsiteY2" fmla="*/ 0 h 1745551"/>
                  <a:gd name="connsiteX3" fmla="*/ 1385223 w 1961391"/>
                  <a:gd name="connsiteY3" fmla="*/ 0 h 1745551"/>
                  <a:gd name="connsiteX4" fmla="*/ 1539918 w 1961391"/>
                  <a:gd name="connsiteY4" fmla="*/ 88854 h 1745551"/>
                  <a:gd name="connsiteX5" fmla="*/ 1940980 w 1961391"/>
                  <a:gd name="connsiteY5" fmla="*/ 783921 h 1745551"/>
                  <a:gd name="connsiteX6" fmla="*/ 1961391 w 1961391"/>
                  <a:gd name="connsiteY6" fmla="*/ 872775 h 1745551"/>
                  <a:gd name="connsiteX7" fmla="*/ 1940980 w 1961391"/>
                  <a:gd name="connsiteY7" fmla="*/ 961629 h 1745551"/>
                  <a:gd name="connsiteX8" fmla="*/ 1539918 w 1961391"/>
                  <a:gd name="connsiteY8" fmla="*/ 1656697 h 1745551"/>
                  <a:gd name="connsiteX9" fmla="*/ 1385223 w 1961391"/>
                  <a:gd name="connsiteY9" fmla="*/ 1745551 h 1745551"/>
                  <a:gd name="connsiteX10" fmla="*/ 1120460 w 1961391"/>
                  <a:gd name="connsiteY10" fmla="*/ 1745551 h 1745551"/>
                  <a:gd name="connsiteX11" fmla="*/ 1097791 w 1961391"/>
                  <a:gd name="connsiteY11" fmla="*/ 1745551 h 1745551"/>
                  <a:gd name="connsiteX12" fmla="*/ 1039896 w 1961391"/>
                  <a:gd name="connsiteY12" fmla="*/ 1745551 h 1745551"/>
                  <a:gd name="connsiteX13" fmla="*/ 1013340 w 1961391"/>
                  <a:gd name="connsiteY13" fmla="*/ 1745551 h 1745551"/>
                  <a:gd name="connsiteX14" fmla="*/ 948051 w 1961391"/>
                  <a:gd name="connsiteY14" fmla="*/ 1745551 h 1745551"/>
                  <a:gd name="connsiteX15" fmla="*/ 921495 w 1961391"/>
                  <a:gd name="connsiteY15" fmla="*/ 1745551 h 1745551"/>
                  <a:gd name="connsiteX16" fmla="*/ 863600 w 1961391"/>
                  <a:gd name="connsiteY16" fmla="*/ 1745551 h 1745551"/>
                  <a:gd name="connsiteX17" fmla="*/ 840931 w 1961391"/>
                  <a:gd name="connsiteY17" fmla="*/ 1745551 h 1745551"/>
                  <a:gd name="connsiteX18" fmla="*/ 576168 w 1961391"/>
                  <a:gd name="connsiteY18" fmla="*/ 1745551 h 1745551"/>
                  <a:gd name="connsiteX19" fmla="*/ 421473 w 1961391"/>
                  <a:gd name="connsiteY19" fmla="*/ 1656697 h 1745551"/>
                  <a:gd name="connsiteX20" fmla="*/ 20411 w 1961391"/>
                  <a:gd name="connsiteY20" fmla="*/ 961629 h 1745551"/>
                  <a:gd name="connsiteX21" fmla="*/ 0 w 1961391"/>
                  <a:gd name="connsiteY21" fmla="*/ 872775 h 1745551"/>
                  <a:gd name="connsiteX22" fmla="*/ 20411 w 1961391"/>
                  <a:gd name="connsiteY22" fmla="*/ 783921 h 1745551"/>
                  <a:gd name="connsiteX23" fmla="*/ 421473 w 1961391"/>
                  <a:gd name="connsiteY23" fmla="*/ 88854 h 1745551"/>
                  <a:gd name="connsiteX24" fmla="*/ 576168 w 1961391"/>
                  <a:gd name="connsiteY24" fmla="*/ 0 h 17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61391" h="1745551">
                    <a:moveTo>
                      <a:pt x="576168" y="0"/>
                    </a:moveTo>
                    <a:lnTo>
                      <a:pt x="863600" y="0"/>
                    </a:lnTo>
                    <a:lnTo>
                      <a:pt x="1097791" y="0"/>
                    </a:lnTo>
                    <a:lnTo>
                      <a:pt x="1385223" y="0"/>
                    </a:lnTo>
                    <a:cubicBezTo>
                      <a:pt x="1441086" y="0"/>
                      <a:pt x="1511271" y="40128"/>
                      <a:pt x="1539918" y="88854"/>
                    </a:cubicBezTo>
                    <a:cubicBezTo>
                      <a:pt x="1940980" y="783921"/>
                      <a:pt x="1940980" y="783921"/>
                      <a:pt x="1940980" y="783921"/>
                    </a:cubicBezTo>
                    <a:cubicBezTo>
                      <a:pt x="1954587" y="808285"/>
                      <a:pt x="1961391" y="840530"/>
                      <a:pt x="1961391" y="872775"/>
                    </a:cubicBezTo>
                    <a:cubicBezTo>
                      <a:pt x="1961391" y="905021"/>
                      <a:pt x="1954587" y="937267"/>
                      <a:pt x="1940980" y="961629"/>
                    </a:cubicBezTo>
                    <a:cubicBezTo>
                      <a:pt x="1539918" y="1656697"/>
                      <a:pt x="1539918" y="1656697"/>
                      <a:pt x="1539918" y="1656697"/>
                    </a:cubicBezTo>
                    <a:cubicBezTo>
                      <a:pt x="1511271" y="1705424"/>
                      <a:pt x="1441086" y="1745551"/>
                      <a:pt x="1385223" y="1745551"/>
                    </a:cubicBezTo>
                    <a:cubicBezTo>
                      <a:pt x="1284958" y="1745551"/>
                      <a:pt x="1197225" y="1745551"/>
                      <a:pt x="1120460" y="1745551"/>
                    </a:cubicBezTo>
                    <a:lnTo>
                      <a:pt x="1097791" y="1745551"/>
                    </a:lnTo>
                    <a:lnTo>
                      <a:pt x="1039896" y="1745551"/>
                    </a:lnTo>
                    <a:lnTo>
                      <a:pt x="1013340" y="1745551"/>
                    </a:lnTo>
                    <a:lnTo>
                      <a:pt x="948051" y="1745551"/>
                    </a:lnTo>
                    <a:lnTo>
                      <a:pt x="921495" y="1745551"/>
                    </a:lnTo>
                    <a:lnTo>
                      <a:pt x="863600" y="1745551"/>
                    </a:lnTo>
                    <a:lnTo>
                      <a:pt x="840931" y="1745551"/>
                    </a:lnTo>
                    <a:cubicBezTo>
                      <a:pt x="764166" y="1745551"/>
                      <a:pt x="676433" y="1745551"/>
                      <a:pt x="576168" y="1745551"/>
                    </a:cubicBezTo>
                    <a:cubicBezTo>
                      <a:pt x="520305" y="1745551"/>
                      <a:pt x="450120" y="1705424"/>
                      <a:pt x="421473" y="1656697"/>
                    </a:cubicBezTo>
                    <a:cubicBezTo>
                      <a:pt x="421473" y="1656697"/>
                      <a:pt x="421473" y="1656697"/>
                      <a:pt x="20411" y="961629"/>
                    </a:cubicBezTo>
                    <a:cubicBezTo>
                      <a:pt x="6804" y="937267"/>
                      <a:pt x="0" y="905021"/>
                      <a:pt x="0" y="872775"/>
                    </a:cubicBezTo>
                    <a:cubicBezTo>
                      <a:pt x="0" y="840530"/>
                      <a:pt x="6804" y="808285"/>
                      <a:pt x="20411" y="783921"/>
                    </a:cubicBezTo>
                    <a:cubicBezTo>
                      <a:pt x="20411" y="783921"/>
                      <a:pt x="20411" y="783921"/>
                      <a:pt x="421473" y="88854"/>
                    </a:cubicBezTo>
                    <a:cubicBezTo>
                      <a:pt x="450120" y="40128"/>
                      <a:pt x="520305" y="0"/>
                      <a:pt x="576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590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5257193" y="2633694"/>
                <a:ext cx="1677614" cy="1493004"/>
              </a:xfrm>
              <a:custGeom>
                <a:avLst/>
                <a:gdLst>
                  <a:gd name="connsiteX0" fmla="*/ 576168 w 1961391"/>
                  <a:gd name="connsiteY0" fmla="*/ 0 h 1745551"/>
                  <a:gd name="connsiteX1" fmla="*/ 863600 w 1961391"/>
                  <a:gd name="connsiteY1" fmla="*/ 0 h 1745551"/>
                  <a:gd name="connsiteX2" fmla="*/ 1097791 w 1961391"/>
                  <a:gd name="connsiteY2" fmla="*/ 0 h 1745551"/>
                  <a:gd name="connsiteX3" fmla="*/ 1385223 w 1961391"/>
                  <a:gd name="connsiteY3" fmla="*/ 0 h 1745551"/>
                  <a:gd name="connsiteX4" fmla="*/ 1539918 w 1961391"/>
                  <a:gd name="connsiteY4" fmla="*/ 88854 h 1745551"/>
                  <a:gd name="connsiteX5" fmla="*/ 1940980 w 1961391"/>
                  <a:gd name="connsiteY5" fmla="*/ 783921 h 1745551"/>
                  <a:gd name="connsiteX6" fmla="*/ 1961391 w 1961391"/>
                  <a:gd name="connsiteY6" fmla="*/ 872775 h 1745551"/>
                  <a:gd name="connsiteX7" fmla="*/ 1940980 w 1961391"/>
                  <a:gd name="connsiteY7" fmla="*/ 961629 h 1745551"/>
                  <a:gd name="connsiteX8" fmla="*/ 1539918 w 1961391"/>
                  <a:gd name="connsiteY8" fmla="*/ 1656697 h 1745551"/>
                  <a:gd name="connsiteX9" fmla="*/ 1385223 w 1961391"/>
                  <a:gd name="connsiteY9" fmla="*/ 1745551 h 1745551"/>
                  <a:gd name="connsiteX10" fmla="*/ 1120460 w 1961391"/>
                  <a:gd name="connsiteY10" fmla="*/ 1745551 h 1745551"/>
                  <a:gd name="connsiteX11" fmla="*/ 1097791 w 1961391"/>
                  <a:gd name="connsiteY11" fmla="*/ 1745551 h 1745551"/>
                  <a:gd name="connsiteX12" fmla="*/ 1039896 w 1961391"/>
                  <a:gd name="connsiteY12" fmla="*/ 1745551 h 1745551"/>
                  <a:gd name="connsiteX13" fmla="*/ 1013340 w 1961391"/>
                  <a:gd name="connsiteY13" fmla="*/ 1745551 h 1745551"/>
                  <a:gd name="connsiteX14" fmla="*/ 948051 w 1961391"/>
                  <a:gd name="connsiteY14" fmla="*/ 1745551 h 1745551"/>
                  <a:gd name="connsiteX15" fmla="*/ 921495 w 1961391"/>
                  <a:gd name="connsiteY15" fmla="*/ 1745551 h 1745551"/>
                  <a:gd name="connsiteX16" fmla="*/ 863600 w 1961391"/>
                  <a:gd name="connsiteY16" fmla="*/ 1745551 h 1745551"/>
                  <a:gd name="connsiteX17" fmla="*/ 840931 w 1961391"/>
                  <a:gd name="connsiteY17" fmla="*/ 1745551 h 1745551"/>
                  <a:gd name="connsiteX18" fmla="*/ 576168 w 1961391"/>
                  <a:gd name="connsiteY18" fmla="*/ 1745551 h 1745551"/>
                  <a:gd name="connsiteX19" fmla="*/ 421473 w 1961391"/>
                  <a:gd name="connsiteY19" fmla="*/ 1656697 h 1745551"/>
                  <a:gd name="connsiteX20" fmla="*/ 20411 w 1961391"/>
                  <a:gd name="connsiteY20" fmla="*/ 961629 h 1745551"/>
                  <a:gd name="connsiteX21" fmla="*/ 0 w 1961391"/>
                  <a:gd name="connsiteY21" fmla="*/ 872775 h 1745551"/>
                  <a:gd name="connsiteX22" fmla="*/ 20411 w 1961391"/>
                  <a:gd name="connsiteY22" fmla="*/ 783921 h 1745551"/>
                  <a:gd name="connsiteX23" fmla="*/ 421473 w 1961391"/>
                  <a:gd name="connsiteY23" fmla="*/ 88854 h 1745551"/>
                  <a:gd name="connsiteX24" fmla="*/ 576168 w 1961391"/>
                  <a:gd name="connsiteY24" fmla="*/ 0 h 17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61391" h="1745551">
                    <a:moveTo>
                      <a:pt x="576168" y="0"/>
                    </a:moveTo>
                    <a:lnTo>
                      <a:pt x="863600" y="0"/>
                    </a:lnTo>
                    <a:lnTo>
                      <a:pt x="1097791" y="0"/>
                    </a:lnTo>
                    <a:lnTo>
                      <a:pt x="1385223" y="0"/>
                    </a:lnTo>
                    <a:cubicBezTo>
                      <a:pt x="1441086" y="0"/>
                      <a:pt x="1511271" y="40128"/>
                      <a:pt x="1539918" y="88854"/>
                    </a:cubicBezTo>
                    <a:cubicBezTo>
                      <a:pt x="1940980" y="783921"/>
                      <a:pt x="1940980" y="783921"/>
                      <a:pt x="1940980" y="783921"/>
                    </a:cubicBezTo>
                    <a:cubicBezTo>
                      <a:pt x="1954587" y="808285"/>
                      <a:pt x="1961391" y="840530"/>
                      <a:pt x="1961391" y="872775"/>
                    </a:cubicBezTo>
                    <a:cubicBezTo>
                      <a:pt x="1961391" y="905021"/>
                      <a:pt x="1954587" y="937267"/>
                      <a:pt x="1940980" y="961629"/>
                    </a:cubicBezTo>
                    <a:cubicBezTo>
                      <a:pt x="1539918" y="1656697"/>
                      <a:pt x="1539918" y="1656697"/>
                      <a:pt x="1539918" y="1656697"/>
                    </a:cubicBezTo>
                    <a:cubicBezTo>
                      <a:pt x="1511271" y="1705424"/>
                      <a:pt x="1441086" y="1745551"/>
                      <a:pt x="1385223" y="1745551"/>
                    </a:cubicBezTo>
                    <a:cubicBezTo>
                      <a:pt x="1284958" y="1745551"/>
                      <a:pt x="1197225" y="1745551"/>
                      <a:pt x="1120460" y="1745551"/>
                    </a:cubicBezTo>
                    <a:lnTo>
                      <a:pt x="1097791" y="1745551"/>
                    </a:lnTo>
                    <a:lnTo>
                      <a:pt x="1039896" y="1745551"/>
                    </a:lnTo>
                    <a:lnTo>
                      <a:pt x="1013340" y="1745551"/>
                    </a:lnTo>
                    <a:lnTo>
                      <a:pt x="948051" y="1745551"/>
                    </a:lnTo>
                    <a:lnTo>
                      <a:pt x="921495" y="1745551"/>
                    </a:lnTo>
                    <a:lnTo>
                      <a:pt x="863600" y="1745551"/>
                    </a:lnTo>
                    <a:lnTo>
                      <a:pt x="840931" y="1745551"/>
                    </a:lnTo>
                    <a:cubicBezTo>
                      <a:pt x="764166" y="1745551"/>
                      <a:pt x="676433" y="1745551"/>
                      <a:pt x="576168" y="1745551"/>
                    </a:cubicBezTo>
                    <a:cubicBezTo>
                      <a:pt x="520305" y="1745551"/>
                      <a:pt x="450120" y="1705424"/>
                      <a:pt x="421473" y="1656697"/>
                    </a:cubicBezTo>
                    <a:cubicBezTo>
                      <a:pt x="421473" y="1656697"/>
                      <a:pt x="421473" y="1656697"/>
                      <a:pt x="20411" y="961629"/>
                    </a:cubicBezTo>
                    <a:cubicBezTo>
                      <a:pt x="6804" y="937267"/>
                      <a:pt x="0" y="905021"/>
                      <a:pt x="0" y="872775"/>
                    </a:cubicBezTo>
                    <a:cubicBezTo>
                      <a:pt x="0" y="840530"/>
                      <a:pt x="6804" y="808285"/>
                      <a:pt x="20411" y="783921"/>
                    </a:cubicBezTo>
                    <a:cubicBezTo>
                      <a:pt x="20411" y="783921"/>
                      <a:pt x="20411" y="783921"/>
                      <a:pt x="421473" y="88854"/>
                    </a:cubicBezTo>
                    <a:cubicBezTo>
                      <a:pt x="450120" y="40128"/>
                      <a:pt x="520305" y="0"/>
                      <a:pt x="576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59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9128" y="5516"/>
              <a:ext cx="94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40" y="7543"/>
              <a:ext cx="8720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spc="600" dirty="0">
                  <a:solidFill>
                    <a:srgbClr val="0B65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4000" b="1" spc="600" dirty="0">
                  <a:solidFill>
                    <a:srgbClr val="0B65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工具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AI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助手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63322" y="848073"/>
            <a:ext cx="1146535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在首页顶部功能区点击“AI创作”，登录账号后，进入AI创作功能页面，分为AI绘画、AI图像重绘、AI放大、AI照片上色、AI去除背景、AI照片修复、AI黏土风格化、AI3D风格化、AI贴纸9个功能专区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zh-CN" altLang="en-US" sz="1700" kern="100" dirty="0">
              <a:effectLst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" y="1951355"/>
            <a:ext cx="10958195" cy="44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AI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找课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63322" y="945228"/>
            <a:ext cx="1146535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点击首页右侧“AI找课”，可以启动“AI找课”智能工具，根据自己的学习需求向找课助手提问</a:t>
            </a:r>
            <a:r>
              <a:rPr lang="zh-CN" altLang="en-US" sz="1700" kern="100" dirty="0">
                <a:effectLst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" y="2131695"/>
            <a:ext cx="6669405" cy="3331210"/>
          </a:xfrm>
          <a:prstGeom prst="rect">
            <a:avLst/>
          </a:prstGeom>
        </p:spPr>
      </p:pic>
      <p:pic>
        <p:nvPicPr>
          <p:cNvPr id="7" name="图片 -2147482475" descr="找课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998345"/>
            <a:ext cx="4909185" cy="36715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AI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助教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63322" y="945228"/>
            <a:ext cx="1146535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在学习过程中有疑问可以点击“AI助教”进行提问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zh-CN" altLang="en-US" sz="1700" kern="100" dirty="0">
              <a:effectLst/>
              <a:cs typeface="+mn-ea"/>
              <a:sym typeface="+mn-lt"/>
            </a:endParaRPr>
          </a:p>
        </p:txBody>
      </p:sp>
      <p:pic>
        <p:nvPicPr>
          <p:cNvPr id="2" name="图片 -2147482478" descr="助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35" y="1560830"/>
            <a:ext cx="8408670" cy="5016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1391478" y="2764935"/>
            <a:ext cx="9409045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*遇到使用问题可咨询客服QQ:1983151284</a:t>
            </a:r>
            <a:endParaRPr lang="zh-CN" altLang="en-US" sz="26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学论网-www.xuelun.me"/>
          <p:cNvSpPr txBox="1"/>
          <p:nvPr/>
        </p:nvSpPr>
        <p:spPr>
          <a:xfrm>
            <a:off x="1807845" y="1310640"/>
            <a:ext cx="9123045" cy="42468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翼狐设计学习库是集学习与实践为一体的设计类多媒体资源库，资源分为视频教程、学习路径、翼狐LIVE、比赛活动、资源下载、数字展览、图文资讯、设计导航、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AI助手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等服务板块。</a:t>
            </a:r>
          </a:p>
          <a:p>
            <a:pPr indent="457200" algn="just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板块“视频教程”可供我校师生学习PS、AI、PR、C4D、CAD、Maya、3dsMax、ZBrush、CorelDRAW、Houdini等超67个新版本设计软件的视频课程，课程涵盖三维动画、游戏制作、影视后期、视觉设计、数字绘画、环境艺术、工业设计、UI设计、摄影摄像等9大设计行业，拥有视频教程超30000个课时。</a:t>
            </a:r>
          </a:p>
          <a:p>
            <a:pPr algn="l"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7810" y="144145"/>
            <a:ext cx="278193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510" y="281"/>
                <a:ext cx="211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数据库简介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68371" y="1983752"/>
            <a:ext cx="5537198" cy="2452665"/>
            <a:chOff x="5240" y="4794"/>
            <a:chExt cx="8720" cy="3862"/>
          </a:xfrm>
        </p:grpSpPr>
        <p:grpSp>
          <p:nvGrpSpPr>
            <p:cNvPr id="5" name="组合 4"/>
            <p:cNvGrpSpPr/>
            <p:nvPr/>
          </p:nvGrpSpPr>
          <p:grpSpPr>
            <a:xfrm>
              <a:off x="8380" y="4794"/>
              <a:ext cx="2440" cy="2171"/>
              <a:chOff x="5127859" y="2518592"/>
              <a:chExt cx="1936282" cy="1723208"/>
            </a:xfrm>
            <a:solidFill>
              <a:srgbClr val="0B6563"/>
            </a:solidFill>
          </p:grpSpPr>
          <p:sp>
            <p:nvSpPr>
              <p:cNvPr id="6" name="任意多边形 5"/>
              <p:cNvSpPr/>
              <p:nvPr/>
            </p:nvSpPr>
            <p:spPr>
              <a:xfrm>
                <a:off x="5127859" y="2518592"/>
                <a:ext cx="1936282" cy="1723208"/>
              </a:xfrm>
              <a:custGeom>
                <a:avLst/>
                <a:gdLst>
                  <a:gd name="connsiteX0" fmla="*/ 576168 w 1961391"/>
                  <a:gd name="connsiteY0" fmla="*/ 0 h 1745551"/>
                  <a:gd name="connsiteX1" fmla="*/ 863600 w 1961391"/>
                  <a:gd name="connsiteY1" fmla="*/ 0 h 1745551"/>
                  <a:gd name="connsiteX2" fmla="*/ 1097791 w 1961391"/>
                  <a:gd name="connsiteY2" fmla="*/ 0 h 1745551"/>
                  <a:gd name="connsiteX3" fmla="*/ 1385223 w 1961391"/>
                  <a:gd name="connsiteY3" fmla="*/ 0 h 1745551"/>
                  <a:gd name="connsiteX4" fmla="*/ 1539918 w 1961391"/>
                  <a:gd name="connsiteY4" fmla="*/ 88854 h 1745551"/>
                  <a:gd name="connsiteX5" fmla="*/ 1940980 w 1961391"/>
                  <a:gd name="connsiteY5" fmla="*/ 783921 h 1745551"/>
                  <a:gd name="connsiteX6" fmla="*/ 1961391 w 1961391"/>
                  <a:gd name="connsiteY6" fmla="*/ 872775 h 1745551"/>
                  <a:gd name="connsiteX7" fmla="*/ 1940980 w 1961391"/>
                  <a:gd name="connsiteY7" fmla="*/ 961629 h 1745551"/>
                  <a:gd name="connsiteX8" fmla="*/ 1539918 w 1961391"/>
                  <a:gd name="connsiteY8" fmla="*/ 1656697 h 1745551"/>
                  <a:gd name="connsiteX9" fmla="*/ 1385223 w 1961391"/>
                  <a:gd name="connsiteY9" fmla="*/ 1745551 h 1745551"/>
                  <a:gd name="connsiteX10" fmla="*/ 1120460 w 1961391"/>
                  <a:gd name="connsiteY10" fmla="*/ 1745551 h 1745551"/>
                  <a:gd name="connsiteX11" fmla="*/ 1097791 w 1961391"/>
                  <a:gd name="connsiteY11" fmla="*/ 1745551 h 1745551"/>
                  <a:gd name="connsiteX12" fmla="*/ 1039896 w 1961391"/>
                  <a:gd name="connsiteY12" fmla="*/ 1745551 h 1745551"/>
                  <a:gd name="connsiteX13" fmla="*/ 1013340 w 1961391"/>
                  <a:gd name="connsiteY13" fmla="*/ 1745551 h 1745551"/>
                  <a:gd name="connsiteX14" fmla="*/ 948051 w 1961391"/>
                  <a:gd name="connsiteY14" fmla="*/ 1745551 h 1745551"/>
                  <a:gd name="connsiteX15" fmla="*/ 921495 w 1961391"/>
                  <a:gd name="connsiteY15" fmla="*/ 1745551 h 1745551"/>
                  <a:gd name="connsiteX16" fmla="*/ 863600 w 1961391"/>
                  <a:gd name="connsiteY16" fmla="*/ 1745551 h 1745551"/>
                  <a:gd name="connsiteX17" fmla="*/ 840931 w 1961391"/>
                  <a:gd name="connsiteY17" fmla="*/ 1745551 h 1745551"/>
                  <a:gd name="connsiteX18" fmla="*/ 576168 w 1961391"/>
                  <a:gd name="connsiteY18" fmla="*/ 1745551 h 1745551"/>
                  <a:gd name="connsiteX19" fmla="*/ 421473 w 1961391"/>
                  <a:gd name="connsiteY19" fmla="*/ 1656697 h 1745551"/>
                  <a:gd name="connsiteX20" fmla="*/ 20411 w 1961391"/>
                  <a:gd name="connsiteY20" fmla="*/ 961629 h 1745551"/>
                  <a:gd name="connsiteX21" fmla="*/ 0 w 1961391"/>
                  <a:gd name="connsiteY21" fmla="*/ 872775 h 1745551"/>
                  <a:gd name="connsiteX22" fmla="*/ 20411 w 1961391"/>
                  <a:gd name="connsiteY22" fmla="*/ 783921 h 1745551"/>
                  <a:gd name="connsiteX23" fmla="*/ 421473 w 1961391"/>
                  <a:gd name="connsiteY23" fmla="*/ 88854 h 1745551"/>
                  <a:gd name="connsiteX24" fmla="*/ 576168 w 1961391"/>
                  <a:gd name="connsiteY24" fmla="*/ 0 h 17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61391" h="1745551">
                    <a:moveTo>
                      <a:pt x="576168" y="0"/>
                    </a:moveTo>
                    <a:lnTo>
                      <a:pt x="863600" y="0"/>
                    </a:lnTo>
                    <a:lnTo>
                      <a:pt x="1097791" y="0"/>
                    </a:lnTo>
                    <a:lnTo>
                      <a:pt x="1385223" y="0"/>
                    </a:lnTo>
                    <a:cubicBezTo>
                      <a:pt x="1441086" y="0"/>
                      <a:pt x="1511271" y="40128"/>
                      <a:pt x="1539918" y="88854"/>
                    </a:cubicBezTo>
                    <a:cubicBezTo>
                      <a:pt x="1940980" y="783921"/>
                      <a:pt x="1940980" y="783921"/>
                      <a:pt x="1940980" y="783921"/>
                    </a:cubicBezTo>
                    <a:cubicBezTo>
                      <a:pt x="1954587" y="808285"/>
                      <a:pt x="1961391" y="840530"/>
                      <a:pt x="1961391" y="872775"/>
                    </a:cubicBezTo>
                    <a:cubicBezTo>
                      <a:pt x="1961391" y="905021"/>
                      <a:pt x="1954587" y="937267"/>
                      <a:pt x="1940980" y="961629"/>
                    </a:cubicBezTo>
                    <a:cubicBezTo>
                      <a:pt x="1539918" y="1656697"/>
                      <a:pt x="1539918" y="1656697"/>
                      <a:pt x="1539918" y="1656697"/>
                    </a:cubicBezTo>
                    <a:cubicBezTo>
                      <a:pt x="1511271" y="1705424"/>
                      <a:pt x="1441086" y="1745551"/>
                      <a:pt x="1385223" y="1745551"/>
                    </a:cubicBezTo>
                    <a:cubicBezTo>
                      <a:pt x="1284958" y="1745551"/>
                      <a:pt x="1197225" y="1745551"/>
                      <a:pt x="1120460" y="1745551"/>
                    </a:cubicBezTo>
                    <a:lnTo>
                      <a:pt x="1097791" y="1745551"/>
                    </a:lnTo>
                    <a:lnTo>
                      <a:pt x="1039896" y="1745551"/>
                    </a:lnTo>
                    <a:lnTo>
                      <a:pt x="1013340" y="1745551"/>
                    </a:lnTo>
                    <a:lnTo>
                      <a:pt x="948051" y="1745551"/>
                    </a:lnTo>
                    <a:lnTo>
                      <a:pt x="921495" y="1745551"/>
                    </a:lnTo>
                    <a:lnTo>
                      <a:pt x="863600" y="1745551"/>
                    </a:lnTo>
                    <a:lnTo>
                      <a:pt x="840931" y="1745551"/>
                    </a:lnTo>
                    <a:cubicBezTo>
                      <a:pt x="764166" y="1745551"/>
                      <a:pt x="676433" y="1745551"/>
                      <a:pt x="576168" y="1745551"/>
                    </a:cubicBezTo>
                    <a:cubicBezTo>
                      <a:pt x="520305" y="1745551"/>
                      <a:pt x="450120" y="1705424"/>
                      <a:pt x="421473" y="1656697"/>
                    </a:cubicBezTo>
                    <a:cubicBezTo>
                      <a:pt x="421473" y="1656697"/>
                      <a:pt x="421473" y="1656697"/>
                      <a:pt x="20411" y="961629"/>
                    </a:cubicBezTo>
                    <a:cubicBezTo>
                      <a:pt x="6804" y="937267"/>
                      <a:pt x="0" y="905021"/>
                      <a:pt x="0" y="872775"/>
                    </a:cubicBezTo>
                    <a:cubicBezTo>
                      <a:pt x="0" y="840530"/>
                      <a:pt x="6804" y="808285"/>
                      <a:pt x="20411" y="783921"/>
                    </a:cubicBezTo>
                    <a:cubicBezTo>
                      <a:pt x="20411" y="783921"/>
                      <a:pt x="20411" y="783921"/>
                      <a:pt x="421473" y="88854"/>
                    </a:cubicBezTo>
                    <a:cubicBezTo>
                      <a:pt x="450120" y="40128"/>
                      <a:pt x="520305" y="0"/>
                      <a:pt x="576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590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5257193" y="2633694"/>
                <a:ext cx="1677614" cy="1493004"/>
              </a:xfrm>
              <a:custGeom>
                <a:avLst/>
                <a:gdLst>
                  <a:gd name="connsiteX0" fmla="*/ 576168 w 1961391"/>
                  <a:gd name="connsiteY0" fmla="*/ 0 h 1745551"/>
                  <a:gd name="connsiteX1" fmla="*/ 863600 w 1961391"/>
                  <a:gd name="connsiteY1" fmla="*/ 0 h 1745551"/>
                  <a:gd name="connsiteX2" fmla="*/ 1097791 w 1961391"/>
                  <a:gd name="connsiteY2" fmla="*/ 0 h 1745551"/>
                  <a:gd name="connsiteX3" fmla="*/ 1385223 w 1961391"/>
                  <a:gd name="connsiteY3" fmla="*/ 0 h 1745551"/>
                  <a:gd name="connsiteX4" fmla="*/ 1539918 w 1961391"/>
                  <a:gd name="connsiteY4" fmla="*/ 88854 h 1745551"/>
                  <a:gd name="connsiteX5" fmla="*/ 1940980 w 1961391"/>
                  <a:gd name="connsiteY5" fmla="*/ 783921 h 1745551"/>
                  <a:gd name="connsiteX6" fmla="*/ 1961391 w 1961391"/>
                  <a:gd name="connsiteY6" fmla="*/ 872775 h 1745551"/>
                  <a:gd name="connsiteX7" fmla="*/ 1940980 w 1961391"/>
                  <a:gd name="connsiteY7" fmla="*/ 961629 h 1745551"/>
                  <a:gd name="connsiteX8" fmla="*/ 1539918 w 1961391"/>
                  <a:gd name="connsiteY8" fmla="*/ 1656697 h 1745551"/>
                  <a:gd name="connsiteX9" fmla="*/ 1385223 w 1961391"/>
                  <a:gd name="connsiteY9" fmla="*/ 1745551 h 1745551"/>
                  <a:gd name="connsiteX10" fmla="*/ 1120460 w 1961391"/>
                  <a:gd name="connsiteY10" fmla="*/ 1745551 h 1745551"/>
                  <a:gd name="connsiteX11" fmla="*/ 1097791 w 1961391"/>
                  <a:gd name="connsiteY11" fmla="*/ 1745551 h 1745551"/>
                  <a:gd name="connsiteX12" fmla="*/ 1039896 w 1961391"/>
                  <a:gd name="connsiteY12" fmla="*/ 1745551 h 1745551"/>
                  <a:gd name="connsiteX13" fmla="*/ 1013340 w 1961391"/>
                  <a:gd name="connsiteY13" fmla="*/ 1745551 h 1745551"/>
                  <a:gd name="connsiteX14" fmla="*/ 948051 w 1961391"/>
                  <a:gd name="connsiteY14" fmla="*/ 1745551 h 1745551"/>
                  <a:gd name="connsiteX15" fmla="*/ 921495 w 1961391"/>
                  <a:gd name="connsiteY15" fmla="*/ 1745551 h 1745551"/>
                  <a:gd name="connsiteX16" fmla="*/ 863600 w 1961391"/>
                  <a:gd name="connsiteY16" fmla="*/ 1745551 h 1745551"/>
                  <a:gd name="connsiteX17" fmla="*/ 840931 w 1961391"/>
                  <a:gd name="connsiteY17" fmla="*/ 1745551 h 1745551"/>
                  <a:gd name="connsiteX18" fmla="*/ 576168 w 1961391"/>
                  <a:gd name="connsiteY18" fmla="*/ 1745551 h 1745551"/>
                  <a:gd name="connsiteX19" fmla="*/ 421473 w 1961391"/>
                  <a:gd name="connsiteY19" fmla="*/ 1656697 h 1745551"/>
                  <a:gd name="connsiteX20" fmla="*/ 20411 w 1961391"/>
                  <a:gd name="connsiteY20" fmla="*/ 961629 h 1745551"/>
                  <a:gd name="connsiteX21" fmla="*/ 0 w 1961391"/>
                  <a:gd name="connsiteY21" fmla="*/ 872775 h 1745551"/>
                  <a:gd name="connsiteX22" fmla="*/ 20411 w 1961391"/>
                  <a:gd name="connsiteY22" fmla="*/ 783921 h 1745551"/>
                  <a:gd name="connsiteX23" fmla="*/ 421473 w 1961391"/>
                  <a:gd name="connsiteY23" fmla="*/ 88854 h 1745551"/>
                  <a:gd name="connsiteX24" fmla="*/ 576168 w 1961391"/>
                  <a:gd name="connsiteY24" fmla="*/ 0 h 17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61391" h="1745551">
                    <a:moveTo>
                      <a:pt x="576168" y="0"/>
                    </a:moveTo>
                    <a:lnTo>
                      <a:pt x="863600" y="0"/>
                    </a:lnTo>
                    <a:lnTo>
                      <a:pt x="1097791" y="0"/>
                    </a:lnTo>
                    <a:lnTo>
                      <a:pt x="1385223" y="0"/>
                    </a:lnTo>
                    <a:cubicBezTo>
                      <a:pt x="1441086" y="0"/>
                      <a:pt x="1511271" y="40128"/>
                      <a:pt x="1539918" y="88854"/>
                    </a:cubicBezTo>
                    <a:cubicBezTo>
                      <a:pt x="1940980" y="783921"/>
                      <a:pt x="1940980" y="783921"/>
                      <a:pt x="1940980" y="783921"/>
                    </a:cubicBezTo>
                    <a:cubicBezTo>
                      <a:pt x="1954587" y="808285"/>
                      <a:pt x="1961391" y="840530"/>
                      <a:pt x="1961391" y="872775"/>
                    </a:cubicBezTo>
                    <a:cubicBezTo>
                      <a:pt x="1961391" y="905021"/>
                      <a:pt x="1954587" y="937267"/>
                      <a:pt x="1940980" y="961629"/>
                    </a:cubicBezTo>
                    <a:cubicBezTo>
                      <a:pt x="1539918" y="1656697"/>
                      <a:pt x="1539918" y="1656697"/>
                      <a:pt x="1539918" y="1656697"/>
                    </a:cubicBezTo>
                    <a:cubicBezTo>
                      <a:pt x="1511271" y="1705424"/>
                      <a:pt x="1441086" y="1745551"/>
                      <a:pt x="1385223" y="1745551"/>
                    </a:cubicBezTo>
                    <a:cubicBezTo>
                      <a:pt x="1284958" y="1745551"/>
                      <a:pt x="1197225" y="1745551"/>
                      <a:pt x="1120460" y="1745551"/>
                    </a:cubicBezTo>
                    <a:lnTo>
                      <a:pt x="1097791" y="1745551"/>
                    </a:lnTo>
                    <a:lnTo>
                      <a:pt x="1039896" y="1745551"/>
                    </a:lnTo>
                    <a:lnTo>
                      <a:pt x="1013340" y="1745551"/>
                    </a:lnTo>
                    <a:lnTo>
                      <a:pt x="948051" y="1745551"/>
                    </a:lnTo>
                    <a:lnTo>
                      <a:pt x="921495" y="1745551"/>
                    </a:lnTo>
                    <a:lnTo>
                      <a:pt x="863600" y="1745551"/>
                    </a:lnTo>
                    <a:lnTo>
                      <a:pt x="840931" y="1745551"/>
                    </a:lnTo>
                    <a:cubicBezTo>
                      <a:pt x="764166" y="1745551"/>
                      <a:pt x="676433" y="1745551"/>
                      <a:pt x="576168" y="1745551"/>
                    </a:cubicBezTo>
                    <a:cubicBezTo>
                      <a:pt x="520305" y="1745551"/>
                      <a:pt x="450120" y="1705424"/>
                      <a:pt x="421473" y="1656697"/>
                    </a:cubicBezTo>
                    <a:cubicBezTo>
                      <a:pt x="421473" y="1656697"/>
                      <a:pt x="421473" y="1656697"/>
                      <a:pt x="20411" y="961629"/>
                    </a:cubicBezTo>
                    <a:cubicBezTo>
                      <a:pt x="6804" y="937267"/>
                      <a:pt x="0" y="905021"/>
                      <a:pt x="0" y="872775"/>
                    </a:cubicBezTo>
                    <a:cubicBezTo>
                      <a:pt x="0" y="840530"/>
                      <a:pt x="6804" y="808285"/>
                      <a:pt x="20411" y="783921"/>
                    </a:cubicBezTo>
                    <a:cubicBezTo>
                      <a:pt x="20411" y="783921"/>
                      <a:pt x="20411" y="783921"/>
                      <a:pt x="421473" y="88854"/>
                    </a:cubicBezTo>
                    <a:cubicBezTo>
                      <a:pt x="450120" y="40128"/>
                      <a:pt x="520305" y="0"/>
                      <a:pt x="576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59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9128" y="5516"/>
              <a:ext cx="94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40" y="7543"/>
              <a:ext cx="8720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spc="600" dirty="0">
                  <a:solidFill>
                    <a:srgbClr val="0B65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访问方式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电脑端访问方式</a:t>
                </a:r>
              </a:p>
            </p:txBody>
          </p:sp>
        </p:grpSp>
      </p:grpSp>
      <p:sp>
        <p:nvSpPr>
          <p:cNvPr id="11" name="矩形: 圆角 13"/>
          <p:cNvSpPr/>
          <p:nvPr/>
        </p:nvSpPr>
        <p:spPr>
          <a:xfrm>
            <a:off x="732790" y="1448435"/>
            <a:ext cx="11052810" cy="3981450"/>
          </a:xfrm>
          <a:prstGeom prst="roundRect">
            <a:avLst>
              <a:gd name="adj" fmla="val 6511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  <a:alpha val="10000"/>
              </a:schemeClr>
            </a:solidFill>
          </a:ln>
          <a:effectLst>
            <a:outerShdw blurRad="495300" dist="177800" dir="2700000" sx="99000" sy="99000" algn="tl" rotWithShape="0">
              <a:srgbClr val="ED8277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翼狐设计学习数据库网址为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https://lib.yiihuu.com/</a:t>
            </a:r>
          </a:p>
          <a:p>
            <a:pPr fontAlgn="auto"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电脑端访问方式：</a:t>
            </a:r>
          </a:p>
          <a:p>
            <a:pPr fontAlgn="auto"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① 在校园网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环境下，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图书馆主页（https://library.zuel.edu.cn/）—资源—中文数据库</a:t>
            </a:r>
          </a:p>
          <a:p>
            <a:pPr fontAlgn="auto"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② 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在非校园网环境下，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图书馆主页—数据库远程访问—中文数据库</a:t>
            </a: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*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温馨提示：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在第一次使用时</a:t>
            </a:r>
            <a:r>
              <a:rPr kumimoji="1"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，可以在校园网环境下先注册一个属于自己的账号，以便于同学们使用数据库中的个性化学习功能。 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电脑端访问方式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956945"/>
            <a:ext cx="11200765" cy="5119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电脑端访问方式</a:t>
                </a: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10" y="880110"/>
            <a:ext cx="10126980" cy="5654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移动端访问方式</a:t>
                </a:r>
              </a:p>
            </p:txBody>
          </p:sp>
        </p:grpSp>
      </p:grpSp>
      <p:sp>
        <p:nvSpPr>
          <p:cNvPr id="11" name="矩形: 圆角 13"/>
          <p:cNvSpPr/>
          <p:nvPr/>
        </p:nvSpPr>
        <p:spPr>
          <a:xfrm>
            <a:off x="453390" y="838200"/>
            <a:ext cx="11471275" cy="1154430"/>
          </a:xfrm>
          <a:prstGeom prst="roundRect">
            <a:avLst>
              <a:gd name="adj" fmla="val 6511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  <a:alpha val="10000"/>
              </a:schemeClr>
            </a:solidFill>
          </a:ln>
          <a:effectLst>
            <a:outerShdw blurRad="495300" dist="177800" dir="2700000" sx="99000" sy="99000" algn="tl" rotWithShape="0">
              <a:srgbClr val="ED8277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微信公众号访问：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457200" fontAlgn="auto">
              <a:lnSpc>
                <a:spcPct val="150000"/>
              </a:lnSpc>
            </a:pP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关注【翼狐设计学习库】</a:t>
            </a: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微信公众号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，点击主页面左下角“开始学习”，即可自动跳转</a:t>
            </a: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进入数据库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01825" y="2191385"/>
            <a:ext cx="7489825" cy="4517390"/>
            <a:chOff x="2364" y="3342"/>
            <a:chExt cx="11795" cy="7114"/>
          </a:xfrm>
        </p:grpSpPr>
        <p:pic>
          <p:nvPicPr>
            <p:cNvPr id="7" name="图片 -2147482506" descr="微信图片_202303021537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4" y="3407"/>
              <a:ext cx="3940" cy="7009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FFFFFF">
                  <a:gamma/>
                  <a:shade val="60000"/>
                  <a:invGamma/>
                </a:srgbClr>
              </a:prstShdw>
            </a:effectLst>
          </p:spPr>
        </p:pic>
        <p:pic>
          <p:nvPicPr>
            <p:cNvPr id="8" name="图片 -2147482509" descr="微信图片_202303021537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6" y="3426"/>
              <a:ext cx="3898" cy="7013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FFFFFF">
                  <a:gamma/>
                  <a:shade val="60000"/>
                  <a:invGamma/>
                </a:srgbClr>
              </a:prstShdw>
            </a:effectLst>
          </p:spPr>
        </p:pic>
        <p:pic>
          <p:nvPicPr>
            <p:cNvPr id="9" name="图片 -2147482507" descr="微信图片_202303021537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4" y="3342"/>
              <a:ext cx="3925" cy="7114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FFFFFF">
                  <a:gamma/>
                  <a:shade val="60000"/>
                  <a:invGamma/>
                </a:srgbClr>
              </a:prstShdw>
            </a:effec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7810" y="144145"/>
            <a:ext cx="2761615" cy="523240"/>
            <a:chOff x="406" y="227"/>
            <a:chExt cx="3993" cy="728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06" y="227"/>
              <a:ext cx="661" cy="689"/>
            </a:xfrm>
            <a:custGeom>
              <a:avLst/>
              <a:gdLst>
                <a:gd name="connsiteX0" fmla="*/ 185067 w 462605"/>
                <a:gd name="connsiteY0" fmla="*/ 421135 h 464447"/>
                <a:gd name="connsiteX1" fmla="*/ 276617 w 462605"/>
                <a:gd name="connsiteY1" fmla="*/ 421135 h 464447"/>
                <a:gd name="connsiteX2" fmla="*/ 287516 w 462605"/>
                <a:gd name="connsiteY2" fmla="*/ 432193 h 464447"/>
                <a:gd name="connsiteX3" fmla="*/ 276617 w 462605"/>
                <a:gd name="connsiteY3" fmla="*/ 443252 h 464447"/>
                <a:gd name="connsiteX4" fmla="*/ 261902 w 462605"/>
                <a:gd name="connsiteY4" fmla="*/ 443252 h 464447"/>
                <a:gd name="connsiteX5" fmla="*/ 272771 w 462605"/>
                <a:gd name="connsiteY5" fmla="*/ 453850 h 464447"/>
                <a:gd name="connsiteX6" fmla="*/ 261902 w 462605"/>
                <a:gd name="connsiteY6" fmla="*/ 464447 h 464447"/>
                <a:gd name="connsiteX7" fmla="*/ 198860 w 462605"/>
                <a:gd name="connsiteY7" fmla="*/ 464447 h 464447"/>
                <a:gd name="connsiteX8" fmla="*/ 187991 w 462605"/>
                <a:gd name="connsiteY8" fmla="*/ 453850 h 464447"/>
                <a:gd name="connsiteX9" fmla="*/ 198860 w 462605"/>
                <a:gd name="connsiteY9" fmla="*/ 443252 h 464447"/>
                <a:gd name="connsiteX10" fmla="*/ 196511 w 462605"/>
                <a:gd name="connsiteY10" fmla="*/ 443252 h 464447"/>
                <a:gd name="connsiteX11" fmla="*/ 185067 w 462605"/>
                <a:gd name="connsiteY11" fmla="*/ 443252 h 464447"/>
                <a:gd name="connsiteX12" fmla="*/ 174168 w 462605"/>
                <a:gd name="connsiteY12" fmla="*/ 432193 h 464447"/>
                <a:gd name="connsiteX13" fmla="*/ 185067 w 462605"/>
                <a:gd name="connsiteY13" fmla="*/ 421135 h 464447"/>
                <a:gd name="connsiteX14" fmla="*/ 176807 w 462605"/>
                <a:gd name="connsiteY14" fmla="*/ 397176 h 464447"/>
                <a:gd name="connsiteX15" fmla="*/ 283954 w 462605"/>
                <a:gd name="connsiteY15" fmla="*/ 397176 h 464447"/>
                <a:gd name="connsiteX16" fmla="*/ 294887 w 462605"/>
                <a:gd name="connsiteY16" fmla="*/ 408234 h 464447"/>
                <a:gd name="connsiteX17" fmla="*/ 283954 w 462605"/>
                <a:gd name="connsiteY17" fmla="*/ 419293 h 464447"/>
                <a:gd name="connsiteX18" fmla="*/ 176807 w 462605"/>
                <a:gd name="connsiteY18" fmla="*/ 419293 h 464447"/>
                <a:gd name="connsiteX19" fmla="*/ 165874 w 462605"/>
                <a:gd name="connsiteY19" fmla="*/ 408234 h 464447"/>
                <a:gd name="connsiteX20" fmla="*/ 176807 w 462605"/>
                <a:gd name="connsiteY20" fmla="*/ 397176 h 464447"/>
                <a:gd name="connsiteX21" fmla="*/ 368528 w 462605"/>
                <a:gd name="connsiteY21" fmla="*/ 303516 h 464447"/>
                <a:gd name="connsiteX22" fmla="*/ 427804 w 462605"/>
                <a:gd name="connsiteY22" fmla="*/ 336188 h 464447"/>
                <a:gd name="connsiteX23" fmla="*/ 430000 w 462605"/>
                <a:gd name="connsiteY23" fmla="*/ 344901 h 464447"/>
                <a:gd name="connsiteX24" fmla="*/ 423414 w 462605"/>
                <a:gd name="connsiteY24" fmla="*/ 349257 h 464447"/>
                <a:gd name="connsiteX25" fmla="*/ 421218 w 462605"/>
                <a:gd name="connsiteY25" fmla="*/ 347079 h 464447"/>
                <a:gd name="connsiteX26" fmla="*/ 361942 w 462605"/>
                <a:gd name="connsiteY26" fmla="*/ 314407 h 464447"/>
                <a:gd name="connsiteX27" fmla="*/ 359747 w 462605"/>
                <a:gd name="connsiteY27" fmla="*/ 305695 h 464447"/>
                <a:gd name="connsiteX28" fmla="*/ 368528 w 462605"/>
                <a:gd name="connsiteY28" fmla="*/ 303516 h 464447"/>
                <a:gd name="connsiteX29" fmla="*/ 91448 w 462605"/>
                <a:gd name="connsiteY29" fmla="*/ 303516 h 464447"/>
                <a:gd name="connsiteX30" fmla="*/ 100121 w 462605"/>
                <a:gd name="connsiteY30" fmla="*/ 305695 h 464447"/>
                <a:gd name="connsiteX31" fmla="*/ 97953 w 462605"/>
                <a:gd name="connsiteY31" fmla="*/ 314407 h 464447"/>
                <a:gd name="connsiteX32" fmla="*/ 39409 w 462605"/>
                <a:gd name="connsiteY32" fmla="*/ 347079 h 464447"/>
                <a:gd name="connsiteX33" fmla="*/ 37240 w 462605"/>
                <a:gd name="connsiteY33" fmla="*/ 349257 h 464447"/>
                <a:gd name="connsiteX34" fmla="*/ 30736 w 462605"/>
                <a:gd name="connsiteY34" fmla="*/ 344901 h 464447"/>
                <a:gd name="connsiteX35" fmla="*/ 32904 w 462605"/>
                <a:gd name="connsiteY35" fmla="*/ 336188 h 464447"/>
                <a:gd name="connsiteX36" fmla="*/ 91448 w 462605"/>
                <a:gd name="connsiteY36" fmla="*/ 303516 h 464447"/>
                <a:gd name="connsiteX37" fmla="*/ 196285 w 462605"/>
                <a:gd name="connsiteY37" fmla="*/ 274613 h 464447"/>
                <a:gd name="connsiteX38" fmla="*/ 197615 w 462605"/>
                <a:gd name="connsiteY38" fmla="*/ 282721 h 464447"/>
                <a:gd name="connsiteX39" fmla="*/ 203115 w 462605"/>
                <a:gd name="connsiteY39" fmla="*/ 277378 h 464447"/>
                <a:gd name="connsiteX40" fmla="*/ 209620 w 462605"/>
                <a:gd name="connsiteY40" fmla="*/ 283697 h 464447"/>
                <a:gd name="connsiteX41" fmla="*/ 211789 w 462605"/>
                <a:gd name="connsiteY41" fmla="*/ 287909 h 464447"/>
                <a:gd name="connsiteX42" fmla="*/ 213957 w 462605"/>
                <a:gd name="connsiteY42" fmla="*/ 283697 h 464447"/>
                <a:gd name="connsiteX43" fmla="*/ 222630 w 462605"/>
                <a:gd name="connsiteY43" fmla="*/ 277378 h 464447"/>
                <a:gd name="connsiteX44" fmla="*/ 229135 w 462605"/>
                <a:gd name="connsiteY44" fmla="*/ 283697 h 464447"/>
                <a:gd name="connsiteX45" fmla="*/ 231303 w 462605"/>
                <a:gd name="connsiteY45" fmla="*/ 287909 h 464447"/>
                <a:gd name="connsiteX46" fmla="*/ 233472 w 462605"/>
                <a:gd name="connsiteY46" fmla="*/ 283697 h 464447"/>
                <a:gd name="connsiteX47" fmla="*/ 239976 w 462605"/>
                <a:gd name="connsiteY47" fmla="*/ 277378 h 464447"/>
                <a:gd name="connsiteX48" fmla="*/ 248650 w 462605"/>
                <a:gd name="connsiteY48" fmla="*/ 283697 h 464447"/>
                <a:gd name="connsiteX49" fmla="*/ 250818 w 462605"/>
                <a:gd name="connsiteY49" fmla="*/ 287909 h 464447"/>
                <a:gd name="connsiteX50" fmla="*/ 252986 w 462605"/>
                <a:gd name="connsiteY50" fmla="*/ 283697 h 464447"/>
                <a:gd name="connsiteX51" fmla="*/ 259491 w 462605"/>
                <a:gd name="connsiteY51" fmla="*/ 277378 h 464447"/>
                <a:gd name="connsiteX52" fmla="*/ 262607 w 462605"/>
                <a:gd name="connsiteY52" fmla="*/ 280404 h 464447"/>
                <a:gd name="connsiteX53" fmla="*/ 263557 w 462605"/>
                <a:gd name="connsiteY53" fmla="*/ 274613 h 464447"/>
                <a:gd name="connsiteX54" fmla="*/ 274615 w 462605"/>
                <a:gd name="connsiteY54" fmla="*/ 277377 h 464447"/>
                <a:gd name="connsiteX55" fmla="*/ 255263 w 462605"/>
                <a:gd name="connsiteY55" fmla="*/ 395333 h 464447"/>
                <a:gd name="connsiteX56" fmla="*/ 244204 w 462605"/>
                <a:gd name="connsiteY56" fmla="*/ 392568 h 464447"/>
                <a:gd name="connsiteX57" fmla="*/ 261712 w 462605"/>
                <a:gd name="connsiteY57" fmla="*/ 285854 h 464447"/>
                <a:gd name="connsiteX58" fmla="*/ 261659 w 462605"/>
                <a:gd name="connsiteY58" fmla="*/ 285803 h 464447"/>
                <a:gd name="connsiteX59" fmla="*/ 259491 w 462605"/>
                <a:gd name="connsiteY59" fmla="*/ 281590 h 464447"/>
                <a:gd name="connsiteX60" fmla="*/ 257323 w 462605"/>
                <a:gd name="connsiteY60" fmla="*/ 285803 h 464447"/>
                <a:gd name="connsiteX61" fmla="*/ 250818 w 462605"/>
                <a:gd name="connsiteY61" fmla="*/ 292122 h 464447"/>
                <a:gd name="connsiteX62" fmla="*/ 242145 w 462605"/>
                <a:gd name="connsiteY62" fmla="*/ 285803 h 464447"/>
                <a:gd name="connsiteX63" fmla="*/ 239976 w 462605"/>
                <a:gd name="connsiteY63" fmla="*/ 281590 h 464447"/>
                <a:gd name="connsiteX64" fmla="*/ 237808 w 462605"/>
                <a:gd name="connsiteY64" fmla="*/ 285803 h 464447"/>
                <a:gd name="connsiteX65" fmla="*/ 231303 w 462605"/>
                <a:gd name="connsiteY65" fmla="*/ 292122 h 464447"/>
                <a:gd name="connsiteX66" fmla="*/ 224798 w 462605"/>
                <a:gd name="connsiteY66" fmla="*/ 285803 h 464447"/>
                <a:gd name="connsiteX67" fmla="*/ 222630 w 462605"/>
                <a:gd name="connsiteY67" fmla="*/ 281590 h 464447"/>
                <a:gd name="connsiteX68" fmla="*/ 220462 w 462605"/>
                <a:gd name="connsiteY68" fmla="*/ 285803 h 464447"/>
                <a:gd name="connsiteX69" fmla="*/ 211789 w 462605"/>
                <a:gd name="connsiteY69" fmla="*/ 292122 h 464447"/>
                <a:gd name="connsiteX70" fmla="*/ 205284 w 462605"/>
                <a:gd name="connsiteY70" fmla="*/ 285803 h 464447"/>
                <a:gd name="connsiteX71" fmla="*/ 203115 w 462605"/>
                <a:gd name="connsiteY71" fmla="*/ 281590 h 464447"/>
                <a:gd name="connsiteX72" fmla="*/ 200947 w 462605"/>
                <a:gd name="connsiteY72" fmla="*/ 285803 h 464447"/>
                <a:gd name="connsiteX73" fmla="*/ 198509 w 462605"/>
                <a:gd name="connsiteY73" fmla="*/ 288171 h 464447"/>
                <a:gd name="connsiteX74" fmla="*/ 215637 w 462605"/>
                <a:gd name="connsiteY74" fmla="*/ 392568 h 464447"/>
                <a:gd name="connsiteX75" fmla="*/ 204579 w 462605"/>
                <a:gd name="connsiteY75" fmla="*/ 395333 h 464447"/>
                <a:gd name="connsiteX76" fmla="*/ 185226 w 462605"/>
                <a:gd name="connsiteY76" fmla="*/ 277377 h 464447"/>
                <a:gd name="connsiteX77" fmla="*/ 6575 w 462605"/>
                <a:gd name="connsiteY77" fmla="*/ 224851 h 464447"/>
                <a:gd name="connsiteX78" fmla="*/ 74519 w 462605"/>
                <a:gd name="connsiteY78" fmla="*/ 224851 h 464447"/>
                <a:gd name="connsiteX79" fmla="*/ 81094 w 462605"/>
                <a:gd name="connsiteY79" fmla="*/ 231486 h 464447"/>
                <a:gd name="connsiteX80" fmla="*/ 74519 w 462605"/>
                <a:gd name="connsiteY80" fmla="*/ 235909 h 464447"/>
                <a:gd name="connsiteX81" fmla="*/ 6575 w 462605"/>
                <a:gd name="connsiteY81" fmla="*/ 235909 h 464447"/>
                <a:gd name="connsiteX82" fmla="*/ 0 w 462605"/>
                <a:gd name="connsiteY82" fmla="*/ 231486 h 464447"/>
                <a:gd name="connsiteX83" fmla="*/ 6575 w 462605"/>
                <a:gd name="connsiteY83" fmla="*/ 224851 h 464447"/>
                <a:gd name="connsiteX84" fmla="*/ 386216 w 462605"/>
                <a:gd name="connsiteY84" fmla="*/ 223008 h 464447"/>
                <a:gd name="connsiteX85" fmla="*/ 456058 w 462605"/>
                <a:gd name="connsiteY85" fmla="*/ 223008 h 464447"/>
                <a:gd name="connsiteX86" fmla="*/ 462605 w 462605"/>
                <a:gd name="connsiteY86" fmla="*/ 229459 h 464447"/>
                <a:gd name="connsiteX87" fmla="*/ 456058 w 462605"/>
                <a:gd name="connsiteY87" fmla="*/ 235909 h 464447"/>
                <a:gd name="connsiteX88" fmla="*/ 386216 w 462605"/>
                <a:gd name="connsiteY88" fmla="*/ 235909 h 464447"/>
                <a:gd name="connsiteX89" fmla="*/ 379668 w 462605"/>
                <a:gd name="connsiteY89" fmla="*/ 229459 h 464447"/>
                <a:gd name="connsiteX90" fmla="*/ 386216 w 462605"/>
                <a:gd name="connsiteY90" fmla="*/ 223008 h 464447"/>
                <a:gd name="connsiteX91" fmla="*/ 231369 w 462605"/>
                <a:gd name="connsiteY91" fmla="*/ 140071 h 464447"/>
                <a:gd name="connsiteX92" fmla="*/ 316083 w 462605"/>
                <a:gd name="connsiteY92" fmla="*/ 224786 h 464447"/>
                <a:gd name="connsiteX93" fmla="*/ 309567 w 462605"/>
                <a:gd name="connsiteY93" fmla="*/ 231302 h 464447"/>
                <a:gd name="connsiteX94" fmla="*/ 303050 w 462605"/>
                <a:gd name="connsiteY94" fmla="*/ 224786 h 464447"/>
                <a:gd name="connsiteX95" fmla="*/ 231369 w 462605"/>
                <a:gd name="connsiteY95" fmla="*/ 153104 h 464447"/>
                <a:gd name="connsiteX96" fmla="*/ 224852 w 462605"/>
                <a:gd name="connsiteY96" fmla="*/ 146588 h 464447"/>
                <a:gd name="connsiteX97" fmla="*/ 231369 w 462605"/>
                <a:gd name="connsiteY97" fmla="*/ 140071 h 464447"/>
                <a:gd name="connsiteX98" fmla="*/ 421218 w 462605"/>
                <a:gd name="connsiteY98" fmla="*/ 113682 h 464447"/>
                <a:gd name="connsiteX99" fmla="*/ 430000 w 462605"/>
                <a:gd name="connsiteY99" fmla="*/ 115861 h 464447"/>
                <a:gd name="connsiteX100" fmla="*/ 427804 w 462605"/>
                <a:gd name="connsiteY100" fmla="*/ 124573 h 464447"/>
                <a:gd name="connsiteX101" fmla="*/ 368528 w 462605"/>
                <a:gd name="connsiteY101" fmla="*/ 157245 h 464447"/>
                <a:gd name="connsiteX102" fmla="*/ 364137 w 462605"/>
                <a:gd name="connsiteY102" fmla="*/ 159423 h 464447"/>
                <a:gd name="connsiteX103" fmla="*/ 359747 w 462605"/>
                <a:gd name="connsiteY103" fmla="*/ 155067 h 464447"/>
                <a:gd name="connsiteX104" fmla="*/ 361942 w 462605"/>
                <a:gd name="connsiteY104" fmla="*/ 146354 h 464447"/>
                <a:gd name="connsiteX105" fmla="*/ 421218 w 462605"/>
                <a:gd name="connsiteY105" fmla="*/ 113682 h 464447"/>
                <a:gd name="connsiteX106" fmla="*/ 39409 w 462605"/>
                <a:gd name="connsiteY106" fmla="*/ 113682 h 464447"/>
                <a:gd name="connsiteX107" fmla="*/ 97953 w 462605"/>
                <a:gd name="connsiteY107" fmla="*/ 146354 h 464447"/>
                <a:gd name="connsiteX108" fmla="*/ 100121 w 462605"/>
                <a:gd name="connsiteY108" fmla="*/ 155066 h 464447"/>
                <a:gd name="connsiteX109" fmla="*/ 95784 w 462605"/>
                <a:gd name="connsiteY109" fmla="*/ 159423 h 464447"/>
                <a:gd name="connsiteX110" fmla="*/ 91448 w 462605"/>
                <a:gd name="connsiteY110" fmla="*/ 157245 h 464447"/>
                <a:gd name="connsiteX111" fmla="*/ 32904 w 462605"/>
                <a:gd name="connsiteY111" fmla="*/ 124573 h 464447"/>
                <a:gd name="connsiteX112" fmla="*/ 30736 w 462605"/>
                <a:gd name="connsiteY112" fmla="*/ 115860 h 464447"/>
                <a:gd name="connsiteX113" fmla="*/ 39409 w 462605"/>
                <a:gd name="connsiteY113" fmla="*/ 113682 h 464447"/>
                <a:gd name="connsiteX114" fmla="*/ 344901 w 462605"/>
                <a:gd name="connsiteY114" fmla="*/ 30735 h 464447"/>
                <a:gd name="connsiteX115" fmla="*/ 347079 w 462605"/>
                <a:gd name="connsiteY115" fmla="*/ 39408 h 464447"/>
                <a:gd name="connsiteX116" fmla="*/ 314407 w 462605"/>
                <a:gd name="connsiteY116" fmla="*/ 97952 h 464447"/>
                <a:gd name="connsiteX117" fmla="*/ 307873 w 462605"/>
                <a:gd name="connsiteY117" fmla="*/ 102289 h 464447"/>
                <a:gd name="connsiteX118" fmla="*/ 305695 w 462605"/>
                <a:gd name="connsiteY118" fmla="*/ 100120 h 464447"/>
                <a:gd name="connsiteX119" fmla="*/ 303516 w 462605"/>
                <a:gd name="connsiteY119" fmla="*/ 91447 h 464447"/>
                <a:gd name="connsiteX120" fmla="*/ 336188 w 462605"/>
                <a:gd name="connsiteY120" fmla="*/ 32903 h 464447"/>
                <a:gd name="connsiteX121" fmla="*/ 344901 w 462605"/>
                <a:gd name="connsiteY121" fmla="*/ 30735 h 464447"/>
                <a:gd name="connsiteX122" fmla="*/ 115861 w 462605"/>
                <a:gd name="connsiteY122" fmla="*/ 30735 h 464447"/>
                <a:gd name="connsiteX123" fmla="*/ 124573 w 462605"/>
                <a:gd name="connsiteY123" fmla="*/ 32903 h 464447"/>
                <a:gd name="connsiteX124" fmla="*/ 157245 w 462605"/>
                <a:gd name="connsiteY124" fmla="*/ 91447 h 464447"/>
                <a:gd name="connsiteX125" fmla="*/ 155067 w 462605"/>
                <a:gd name="connsiteY125" fmla="*/ 100120 h 464447"/>
                <a:gd name="connsiteX126" fmla="*/ 152889 w 462605"/>
                <a:gd name="connsiteY126" fmla="*/ 102289 h 464447"/>
                <a:gd name="connsiteX127" fmla="*/ 146354 w 462605"/>
                <a:gd name="connsiteY127" fmla="*/ 97952 h 464447"/>
                <a:gd name="connsiteX128" fmla="*/ 113682 w 462605"/>
                <a:gd name="connsiteY128" fmla="*/ 39408 h 464447"/>
                <a:gd name="connsiteX129" fmla="*/ 115861 w 462605"/>
                <a:gd name="connsiteY129" fmla="*/ 30735 h 464447"/>
                <a:gd name="connsiteX130" fmla="*/ 231303 w 462605"/>
                <a:gd name="connsiteY130" fmla="*/ 0 h 464447"/>
                <a:gd name="connsiteX131" fmla="*/ 237753 w 462605"/>
                <a:gd name="connsiteY131" fmla="*/ 6575 h 464447"/>
                <a:gd name="connsiteX132" fmla="*/ 237753 w 462605"/>
                <a:gd name="connsiteY132" fmla="*/ 74519 h 464447"/>
                <a:gd name="connsiteX133" fmla="*/ 231303 w 462605"/>
                <a:gd name="connsiteY133" fmla="*/ 81094 h 464447"/>
                <a:gd name="connsiteX134" fmla="*/ 224852 w 462605"/>
                <a:gd name="connsiteY134" fmla="*/ 74519 h 464447"/>
                <a:gd name="connsiteX135" fmla="*/ 224852 w 462605"/>
                <a:gd name="connsiteY135" fmla="*/ 6575 h 464447"/>
                <a:gd name="connsiteX136" fmla="*/ 231303 w 462605"/>
                <a:gd name="connsiteY136" fmla="*/ 0 h 4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62605" h="464447">
                  <a:moveTo>
                    <a:pt x="185067" y="421135"/>
                  </a:moveTo>
                  <a:cubicBezTo>
                    <a:pt x="276617" y="421135"/>
                    <a:pt x="276617" y="421135"/>
                    <a:pt x="276617" y="421135"/>
                  </a:cubicBezTo>
                  <a:cubicBezTo>
                    <a:pt x="280977" y="421135"/>
                    <a:pt x="287516" y="425558"/>
                    <a:pt x="287516" y="432193"/>
                  </a:cubicBezTo>
                  <a:cubicBezTo>
                    <a:pt x="287516" y="438828"/>
                    <a:pt x="280977" y="443252"/>
                    <a:pt x="276617" y="443252"/>
                  </a:cubicBezTo>
                  <a:lnTo>
                    <a:pt x="261902" y="443252"/>
                  </a:lnTo>
                  <a:cubicBezTo>
                    <a:pt x="268424" y="443252"/>
                    <a:pt x="272771" y="449611"/>
                    <a:pt x="272771" y="453850"/>
                  </a:cubicBezTo>
                  <a:cubicBezTo>
                    <a:pt x="272771" y="460208"/>
                    <a:pt x="268424" y="464447"/>
                    <a:pt x="261902" y="464447"/>
                  </a:cubicBezTo>
                  <a:cubicBezTo>
                    <a:pt x="198860" y="464447"/>
                    <a:pt x="198860" y="464447"/>
                    <a:pt x="198860" y="464447"/>
                  </a:cubicBezTo>
                  <a:cubicBezTo>
                    <a:pt x="192339" y="464447"/>
                    <a:pt x="187991" y="460208"/>
                    <a:pt x="187991" y="453850"/>
                  </a:cubicBezTo>
                  <a:cubicBezTo>
                    <a:pt x="187991" y="449611"/>
                    <a:pt x="192339" y="443252"/>
                    <a:pt x="198860" y="443252"/>
                  </a:cubicBezTo>
                  <a:lnTo>
                    <a:pt x="196511" y="443252"/>
                  </a:lnTo>
                  <a:cubicBezTo>
                    <a:pt x="185067" y="443252"/>
                    <a:pt x="185067" y="443252"/>
                    <a:pt x="185067" y="443252"/>
                  </a:cubicBezTo>
                  <a:cubicBezTo>
                    <a:pt x="178527" y="443252"/>
                    <a:pt x="174168" y="438828"/>
                    <a:pt x="174168" y="432193"/>
                  </a:cubicBezTo>
                  <a:cubicBezTo>
                    <a:pt x="174168" y="425558"/>
                    <a:pt x="178527" y="421135"/>
                    <a:pt x="185067" y="421135"/>
                  </a:cubicBezTo>
                  <a:close/>
                  <a:moveTo>
                    <a:pt x="176807" y="397176"/>
                  </a:moveTo>
                  <a:cubicBezTo>
                    <a:pt x="283954" y="397176"/>
                    <a:pt x="283954" y="397176"/>
                    <a:pt x="283954" y="397176"/>
                  </a:cubicBezTo>
                  <a:cubicBezTo>
                    <a:pt x="290514" y="397176"/>
                    <a:pt x="294887" y="403811"/>
                    <a:pt x="294887" y="408234"/>
                  </a:cubicBezTo>
                  <a:cubicBezTo>
                    <a:pt x="294887" y="414869"/>
                    <a:pt x="290514" y="419293"/>
                    <a:pt x="283954" y="419293"/>
                  </a:cubicBezTo>
                  <a:cubicBezTo>
                    <a:pt x="176807" y="419293"/>
                    <a:pt x="176807" y="419293"/>
                    <a:pt x="176807" y="419293"/>
                  </a:cubicBezTo>
                  <a:cubicBezTo>
                    <a:pt x="170247" y="419293"/>
                    <a:pt x="165874" y="414869"/>
                    <a:pt x="165874" y="408234"/>
                  </a:cubicBezTo>
                  <a:cubicBezTo>
                    <a:pt x="165874" y="403811"/>
                    <a:pt x="170247" y="397176"/>
                    <a:pt x="176807" y="397176"/>
                  </a:cubicBezTo>
                  <a:close/>
                  <a:moveTo>
                    <a:pt x="368528" y="303516"/>
                  </a:moveTo>
                  <a:cubicBezTo>
                    <a:pt x="427804" y="336188"/>
                    <a:pt x="427804" y="336188"/>
                    <a:pt x="427804" y="336188"/>
                  </a:cubicBezTo>
                  <a:cubicBezTo>
                    <a:pt x="430000" y="338367"/>
                    <a:pt x="432195" y="342723"/>
                    <a:pt x="430000" y="344901"/>
                  </a:cubicBezTo>
                  <a:cubicBezTo>
                    <a:pt x="427804" y="347079"/>
                    <a:pt x="425609" y="349257"/>
                    <a:pt x="423414" y="349257"/>
                  </a:cubicBezTo>
                  <a:cubicBezTo>
                    <a:pt x="423414" y="349257"/>
                    <a:pt x="421218" y="349257"/>
                    <a:pt x="421218" y="347079"/>
                  </a:cubicBezTo>
                  <a:cubicBezTo>
                    <a:pt x="361942" y="314407"/>
                    <a:pt x="361942" y="314407"/>
                    <a:pt x="361942" y="314407"/>
                  </a:cubicBezTo>
                  <a:cubicBezTo>
                    <a:pt x="357551" y="312229"/>
                    <a:pt x="357551" y="307873"/>
                    <a:pt x="359747" y="305695"/>
                  </a:cubicBezTo>
                  <a:cubicBezTo>
                    <a:pt x="361942" y="301338"/>
                    <a:pt x="364137" y="301338"/>
                    <a:pt x="368528" y="303516"/>
                  </a:cubicBezTo>
                  <a:close/>
                  <a:moveTo>
                    <a:pt x="91448" y="303516"/>
                  </a:moveTo>
                  <a:cubicBezTo>
                    <a:pt x="95784" y="301338"/>
                    <a:pt x="100121" y="301338"/>
                    <a:pt x="100121" y="305695"/>
                  </a:cubicBezTo>
                  <a:cubicBezTo>
                    <a:pt x="102289" y="307873"/>
                    <a:pt x="102289" y="312229"/>
                    <a:pt x="97953" y="314407"/>
                  </a:cubicBezTo>
                  <a:cubicBezTo>
                    <a:pt x="39409" y="347079"/>
                    <a:pt x="39409" y="347079"/>
                    <a:pt x="39409" y="347079"/>
                  </a:cubicBezTo>
                  <a:cubicBezTo>
                    <a:pt x="39409" y="349257"/>
                    <a:pt x="37240" y="349257"/>
                    <a:pt x="37240" y="349257"/>
                  </a:cubicBezTo>
                  <a:cubicBezTo>
                    <a:pt x="35072" y="349257"/>
                    <a:pt x="32904" y="347079"/>
                    <a:pt x="30736" y="344901"/>
                  </a:cubicBezTo>
                  <a:cubicBezTo>
                    <a:pt x="28567" y="342723"/>
                    <a:pt x="30736" y="338367"/>
                    <a:pt x="32904" y="336188"/>
                  </a:cubicBezTo>
                  <a:cubicBezTo>
                    <a:pt x="91448" y="303516"/>
                    <a:pt x="91448" y="303516"/>
                    <a:pt x="91448" y="303516"/>
                  </a:cubicBezTo>
                  <a:close/>
                  <a:moveTo>
                    <a:pt x="196285" y="274613"/>
                  </a:moveTo>
                  <a:lnTo>
                    <a:pt x="197615" y="282721"/>
                  </a:lnTo>
                  <a:lnTo>
                    <a:pt x="203115" y="277378"/>
                  </a:lnTo>
                  <a:cubicBezTo>
                    <a:pt x="207452" y="277378"/>
                    <a:pt x="209620" y="279484"/>
                    <a:pt x="209620" y="283697"/>
                  </a:cubicBezTo>
                  <a:cubicBezTo>
                    <a:pt x="211789" y="283697"/>
                    <a:pt x="211789" y="287909"/>
                    <a:pt x="211789" y="287909"/>
                  </a:cubicBezTo>
                  <a:cubicBezTo>
                    <a:pt x="213957" y="287909"/>
                    <a:pt x="213957" y="283697"/>
                    <a:pt x="213957" y="283697"/>
                  </a:cubicBezTo>
                  <a:cubicBezTo>
                    <a:pt x="216125" y="279484"/>
                    <a:pt x="218293" y="277378"/>
                    <a:pt x="222630" y="277378"/>
                  </a:cubicBezTo>
                  <a:cubicBezTo>
                    <a:pt x="226967" y="277378"/>
                    <a:pt x="226967" y="279484"/>
                    <a:pt x="229135" y="283697"/>
                  </a:cubicBezTo>
                  <a:cubicBezTo>
                    <a:pt x="229135" y="283697"/>
                    <a:pt x="231303" y="287909"/>
                    <a:pt x="231303" y="287909"/>
                  </a:cubicBezTo>
                  <a:cubicBezTo>
                    <a:pt x="231303" y="287909"/>
                    <a:pt x="233472" y="283697"/>
                    <a:pt x="233472" y="283697"/>
                  </a:cubicBezTo>
                  <a:cubicBezTo>
                    <a:pt x="235640" y="279484"/>
                    <a:pt x="235640" y="277378"/>
                    <a:pt x="239976" y="277378"/>
                  </a:cubicBezTo>
                  <a:cubicBezTo>
                    <a:pt x="244313" y="277378"/>
                    <a:pt x="246481" y="279484"/>
                    <a:pt x="248650" y="283697"/>
                  </a:cubicBezTo>
                  <a:cubicBezTo>
                    <a:pt x="248650" y="283697"/>
                    <a:pt x="248650" y="287909"/>
                    <a:pt x="250818" y="287909"/>
                  </a:cubicBezTo>
                  <a:cubicBezTo>
                    <a:pt x="250818" y="287909"/>
                    <a:pt x="250818" y="283697"/>
                    <a:pt x="252986" y="283697"/>
                  </a:cubicBezTo>
                  <a:cubicBezTo>
                    <a:pt x="252986" y="279484"/>
                    <a:pt x="255154" y="277378"/>
                    <a:pt x="259491" y="277378"/>
                  </a:cubicBezTo>
                  <a:lnTo>
                    <a:pt x="262607" y="280404"/>
                  </a:lnTo>
                  <a:lnTo>
                    <a:pt x="263557" y="274613"/>
                  </a:lnTo>
                  <a:lnTo>
                    <a:pt x="274615" y="277377"/>
                  </a:lnTo>
                  <a:lnTo>
                    <a:pt x="255263" y="395333"/>
                  </a:lnTo>
                  <a:lnTo>
                    <a:pt x="244204" y="392568"/>
                  </a:lnTo>
                  <a:lnTo>
                    <a:pt x="261712" y="285854"/>
                  </a:lnTo>
                  <a:lnTo>
                    <a:pt x="261659" y="285803"/>
                  </a:lnTo>
                  <a:cubicBezTo>
                    <a:pt x="261659" y="283697"/>
                    <a:pt x="259491" y="281590"/>
                    <a:pt x="259491" y="281590"/>
                  </a:cubicBezTo>
                  <a:cubicBezTo>
                    <a:pt x="259491" y="281590"/>
                    <a:pt x="257323" y="283697"/>
                    <a:pt x="257323" y="285803"/>
                  </a:cubicBezTo>
                  <a:cubicBezTo>
                    <a:pt x="255154" y="287909"/>
                    <a:pt x="252986" y="292122"/>
                    <a:pt x="250818" y="292122"/>
                  </a:cubicBezTo>
                  <a:cubicBezTo>
                    <a:pt x="246481" y="292122"/>
                    <a:pt x="244313" y="287909"/>
                    <a:pt x="242145" y="285803"/>
                  </a:cubicBezTo>
                  <a:cubicBezTo>
                    <a:pt x="242145" y="283697"/>
                    <a:pt x="242145" y="281590"/>
                    <a:pt x="239976" y="281590"/>
                  </a:cubicBezTo>
                  <a:cubicBezTo>
                    <a:pt x="239976" y="281590"/>
                    <a:pt x="239976" y="283697"/>
                    <a:pt x="237808" y="285803"/>
                  </a:cubicBezTo>
                  <a:cubicBezTo>
                    <a:pt x="237808" y="287909"/>
                    <a:pt x="235640" y="292122"/>
                    <a:pt x="231303" y="292122"/>
                  </a:cubicBezTo>
                  <a:cubicBezTo>
                    <a:pt x="226967" y="292122"/>
                    <a:pt x="224798" y="287909"/>
                    <a:pt x="224798" y="285803"/>
                  </a:cubicBezTo>
                  <a:cubicBezTo>
                    <a:pt x="224798" y="283697"/>
                    <a:pt x="222630" y="281590"/>
                    <a:pt x="222630" y="281590"/>
                  </a:cubicBezTo>
                  <a:cubicBezTo>
                    <a:pt x="220462" y="281590"/>
                    <a:pt x="220462" y="283697"/>
                    <a:pt x="220462" y="285803"/>
                  </a:cubicBezTo>
                  <a:cubicBezTo>
                    <a:pt x="218293" y="287909"/>
                    <a:pt x="216125" y="292122"/>
                    <a:pt x="211789" y="292122"/>
                  </a:cubicBezTo>
                  <a:cubicBezTo>
                    <a:pt x="209620" y="292122"/>
                    <a:pt x="207452" y="287909"/>
                    <a:pt x="205284" y="285803"/>
                  </a:cubicBezTo>
                  <a:cubicBezTo>
                    <a:pt x="205284" y="283697"/>
                    <a:pt x="203115" y="281590"/>
                    <a:pt x="203115" y="281590"/>
                  </a:cubicBezTo>
                  <a:cubicBezTo>
                    <a:pt x="203115" y="281590"/>
                    <a:pt x="200947" y="283697"/>
                    <a:pt x="200947" y="285803"/>
                  </a:cubicBezTo>
                  <a:lnTo>
                    <a:pt x="198509" y="288171"/>
                  </a:lnTo>
                  <a:lnTo>
                    <a:pt x="215637" y="392568"/>
                  </a:lnTo>
                  <a:lnTo>
                    <a:pt x="204579" y="395333"/>
                  </a:lnTo>
                  <a:lnTo>
                    <a:pt x="185226" y="277377"/>
                  </a:lnTo>
                  <a:close/>
                  <a:moveTo>
                    <a:pt x="6575" y="224851"/>
                  </a:moveTo>
                  <a:cubicBezTo>
                    <a:pt x="74519" y="224851"/>
                    <a:pt x="74519" y="224851"/>
                    <a:pt x="74519" y="224851"/>
                  </a:cubicBezTo>
                  <a:cubicBezTo>
                    <a:pt x="78903" y="224851"/>
                    <a:pt x="81094" y="227062"/>
                    <a:pt x="81094" y="231486"/>
                  </a:cubicBezTo>
                  <a:cubicBezTo>
                    <a:pt x="81094" y="233697"/>
                    <a:pt x="78903" y="235909"/>
                    <a:pt x="74519" y="235909"/>
                  </a:cubicBezTo>
                  <a:cubicBezTo>
                    <a:pt x="6575" y="235909"/>
                    <a:pt x="6575" y="235909"/>
                    <a:pt x="6575" y="235909"/>
                  </a:cubicBezTo>
                  <a:cubicBezTo>
                    <a:pt x="2191" y="235909"/>
                    <a:pt x="0" y="233697"/>
                    <a:pt x="0" y="231486"/>
                  </a:cubicBezTo>
                  <a:cubicBezTo>
                    <a:pt x="0" y="227062"/>
                    <a:pt x="2191" y="224851"/>
                    <a:pt x="6575" y="224851"/>
                  </a:cubicBezTo>
                  <a:close/>
                  <a:moveTo>
                    <a:pt x="386216" y="223008"/>
                  </a:moveTo>
                  <a:cubicBezTo>
                    <a:pt x="456058" y="223008"/>
                    <a:pt x="456058" y="223008"/>
                    <a:pt x="456058" y="223008"/>
                  </a:cubicBezTo>
                  <a:cubicBezTo>
                    <a:pt x="460423" y="223008"/>
                    <a:pt x="462605" y="227309"/>
                    <a:pt x="462605" y="229459"/>
                  </a:cubicBezTo>
                  <a:cubicBezTo>
                    <a:pt x="462605" y="233759"/>
                    <a:pt x="460423" y="235909"/>
                    <a:pt x="456058" y="235909"/>
                  </a:cubicBezTo>
                  <a:cubicBezTo>
                    <a:pt x="386216" y="235909"/>
                    <a:pt x="386216" y="235909"/>
                    <a:pt x="386216" y="235909"/>
                  </a:cubicBezTo>
                  <a:cubicBezTo>
                    <a:pt x="381851" y="235909"/>
                    <a:pt x="379668" y="233759"/>
                    <a:pt x="379668" y="229459"/>
                  </a:cubicBezTo>
                  <a:cubicBezTo>
                    <a:pt x="379668" y="227309"/>
                    <a:pt x="381851" y="223008"/>
                    <a:pt x="386216" y="223008"/>
                  </a:cubicBezTo>
                  <a:close/>
                  <a:moveTo>
                    <a:pt x="231369" y="140071"/>
                  </a:moveTo>
                  <a:cubicBezTo>
                    <a:pt x="276984" y="140071"/>
                    <a:pt x="316083" y="176998"/>
                    <a:pt x="316083" y="224786"/>
                  </a:cubicBezTo>
                  <a:cubicBezTo>
                    <a:pt x="316083" y="229130"/>
                    <a:pt x="313911" y="231302"/>
                    <a:pt x="309567" y="231302"/>
                  </a:cubicBezTo>
                  <a:cubicBezTo>
                    <a:pt x="305222" y="231302"/>
                    <a:pt x="303050" y="229130"/>
                    <a:pt x="303050" y="224786"/>
                  </a:cubicBezTo>
                  <a:cubicBezTo>
                    <a:pt x="303050" y="185687"/>
                    <a:pt x="270468" y="153104"/>
                    <a:pt x="231369" y="153104"/>
                  </a:cubicBezTo>
                  <a:cubicBezTo>
                    <a:pt x="227024" y="153104"/>
                    <a:pt x="224852" y="148760"/>
                    <a:pt x="224852" y="146588"/>
                  </a:cubicBezTo>
                  <a:cubicBezTo>
                    <a:pt x="224852" y="142243"/>
                    <a:pt x="227024" y="140071"/>
                    <a:pt x="231369" y="140071"/>
                  </a:cubicBezTo>
                  <a:close/>
                  <a:moveTo>
                    <a:pt x="421218" y="113682"/>
                  </a:moveTo>
                  <a:cubicBezTo>
                    <a:pt x="423414" y="111504"/>
                    <a:pt x="427804" y="111504"/>
                    <a:pt x="430000" y="115861"/>
                  </a:cubicBezTo>
                  <a:cubicBezTo>
                    <a:pt x="432195" y="118039"/>
                    <a:pt x="430000" y="122395"/>
                    <a:pt x="427804" y="124573"/>
                  </a:cubicBezTo>
                  <a:cubicBezTo>
                    <a:pt x="368528" y="157245"/>
                    <a:pt x="368528" y="157245"/>
                    <a:pt x="368528" y="157245"/>
                  </a:cubicBezTo>
                  <a:cubicBezTo>
                    <a:pt x="366333" y="159423"/>
                    <a:pt x="366333" y="159423"/>
                    <a:pt x="364137" y="159423"/>
                  </a:cubicBezTo>
                  <a:cubicBezTo>
                    <a:pt x="361942" y="159423"/>
                    <a:pt x="359747" y="157245"/>
                    <a:pt x="359747" y="155067"/>
                  </a:cubicBezTo>
                  <a:cubicBezTo>
                    <a:pt x="357551" y="152889"/>
                    <a:pt x="357551" y="148533"/>
                    <a:pt x="361942" y="146354"/>
                  </a:cubicBezTo>
                  <a:cubicBezTo>
                    <a:pt x="421218" y="113682"/>
                    <a:pt x="421218" y="113682"/>
                    <a:pt x="421218" y="113682"/>
                  </a:cubicBezTo>
                  <a:close/>
                  <a:moveTo>
                    <a:pt x="39409" y="113682"/>
                  </a:moveTo>
                  <a:cubicBezTo>
                    <a:pt x="97953" y="146354"/>
                    <a:pt x="97953" y="146354"/>
                    <a:pt x="97953" y="146354"/>
                  </a:cubicBezTo>
                  <a:cubicBezTo>
                    <a:pt x="102289" y="148532"/>
                    <a:pt x="102289" y="152888"/>
                    <a:pt x="100121" y="155066"/>
                  </a:cubicBezTo>
                  <a:cubicBezTo>
                    <a:pt x="100121" y="157245"/>
                    <a:pt x="97953" y="159423"/>
                    <a:pt x="95784" y="159423"/>
                  </a:cubicBezTo>
                  <a:cubicBezTo>
                    <a:pt x="93616" y="159423"/>
                    <a:pt x="93616" y="159423"/>
                    <a:pt x="91448" y="157245"/>
                  </a:cubicBezTo>
                  <a:cubicBezTo>
                    <a:pt x="32904" y="124573"/>
                    <a:pt x="32904" y="124573"/>
                    <a:pt x="32904" y="124573"/>
                  </a:cubicBezTo>
                  <a:cubicBezTo>
                    <a:pt x="30736" y="122394"/>
                    <a:pt x="28567" y="118038"/>
                    <a:pt x="30736" y="115860"/>
                  </a:cubicBezTo>
                  <a:cubicBezTo>
                    <a:pt x="32904" y="111504"/>
                    <a:pt x="37240" y="111504"/>
                    <a:pt x="39409" y="113682"/>
                  </a:cubicBezTo>
                  <a:close/>
                  <a:moveTo>
                    <a:pt x="344901" y="30735"/>
                  </a:moveTo>
                  <a:cubicBezTo>
                    <a:pt x="349257" y="32903"/>
                    <a:pt x="349257" y="37240"/>
                    <a:pt x="347079" y="39408"/>
                  </a:cubicBezTo>
                  <a:cubicBezTo>
                    <a:pt x="314407" y="97952"/>
                    <a:pt x="314407" y="97952"/>
                    <a:pt x="314407" y="97952"/>
                  </a:cubicBezTo>
                  <a:cubicBezTo>
                    <a:pt x="312229" y="100120"/>
                    <a:pt x="310051" y="102289"/>
                    <a:pt x="307873" y="102289"/>
                  </a:cubicBezTo>
                  <a:cubicBezTo>
                    <a:pt x="307873" y="102289"/>
                    <a:pt x="305695" y="102289"/>
                    <a:pt x="305695" y="100120"/>
                  </a:cubicBezTo>
                  <a:cubicBezTo>
                    <a:pt x="301338" y="97952"/>
                    <a:pt x="301338" y="95784"/>
                    <a:pt x="303516" y="91447"/>
                  </a:cubicBezTo>
                  <a:cubicBezTo>
                    <a:pt x="336188" y="32903"/>
                    <a:pt x="336188" y="32903"/>
                    <a:pt x="336188" y="32903"/>
                  </a:cubicBezTo>
                  <a:cubicBezTo>
                    <a:pt x="338367" y="30735"/>
                    <a:pt x="342723" y="28567"/>
                    <a:pt x="344901" y="30735"/>
                  </a:cubicBezTo>
                  <a:close/>
                  <a:moveTo>
                    <a:pt x="115861" y="30735"/>
                  </a:moveTo>
                  <a:cubicBezTo>
                    <a:pt x="118039" y="28567"/>
                    <a:pt x="122395" y="30735"/>
                    <a:pt x="124573" y="32903"/>
                  </a:cubicBezTo>
                  <a:cubicBezTo>
                    <a:pt x="157245" y="91447"/>
                    <a:pt x="157245" y="91447"/>
                    <a:pt x="157245" y="91447"/>
                  </a:cubicBezTo>
                  <a:cubicBezTo>
                    <a:pt x="159423" y="95784"/>
                    <a:pt x="159423" y="97952"/>
                    <a:pt x="155067" y="100120"/>
                  </a:cubicBezTo>
                  <a:cubicBezTo>
                    <a:pt x="155067" y="102289"/>
                    <a:pt x="152889" y="102289"/>
                    <a:pt x="152889" y="102289"/>
                  </a:cubicBezTo>
                  <a:cubicBezTo>
                    <a:pt x="150711" y="102289"/>
                    <a:pt x="148533" y="100120"/>
                    <a:pt x="146354" y="97952"/>
                  </a:cubicBezTo>
                  <a:cubicBezTo>
                    <a:pt x="113682" y="39408"/>
                    <a:pt x="113682" y="39408"/>
                    <a:pt x="113682" y="39408"/>
                  </a:cubicBezTo>
                  <a:cubicBezTo>
                    <a:pt x="111504" y="37240"/>
                    <a:pt x="111504" y="32903"/>
                    <a:pt x="115861" y="30735"/>
                  </a:cubicBezTo>
                  <a:close/>
                  <a:moveTo>
                    <a:pt x="231303" y="0"/>
                  </a:moveTo>
                  <a:cubicBezTo>
                    <a:pt x="233453" y="0"/>
                    <a:pt x="237753" y="2191"/>
                    <a:pt x="237753" y="6575"/>
                  </a:cubicBezTo>
                  <a:cubicBezTo>
                    <a:pt x="237753" y="74519"/>
                    <a:pt x="237753" y="74519"/>
                    <a:pt x="237753" y="74519"/>
                  </a:cubicBezTo>
                  <a:cubicBezTo>
                    <a:pt x="237753" y="78902"/>
                    <a:pt x="233453" y="81094"/>
                    <a:pt x="231303" y="81094"/>
                  </a:cubicBezTo>
                  <a:cubicBezTo>
                    <a:pt x="227002" y="81094"/>
                    <a:pt x="224852" y="78902"/>
                    <a:pt x="224852" y="74519"/>
                  </a:cubicBezTo>
                  <a:cubicBezTo>
                    <a:pt x="224852" y="6575"/>
                    <a:pt x="224852" y="6575"/>
                    <a:pt x="224852" y="6575"/>
                  </a:cubicBezTo>
                  <a:cubicBezTo>
                    <a:pt x="224852" y="2191"/>
                    <a:pt x="227002" y="0"/>
                    <a:pt x="231303" y="0"/>
                  </a:cubicBezTo>
                  <a:close/>
                </a:path>
              </a:pathLst>
            </a:custGeom>
            <a:solidFill>
              <a:srgbClr val="0B6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" y="227"/>
              <a:ext cx="3137" cy="728"/>
              <a:chOff x="2105" y="227"/>
              <a:chExt cx="3137" cy="7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105" y="227"/>
                <a:ext cx="3137" cy="728"/>
              </a:xfrm>
              <a:prstGeom prst="rect">
                <a:avLst/>
              </a:prstGeom>
              <a:solidFill>
                <a:srgbClr val="0B6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6"/>
              <p:cNvSpPr txBox="1"/>
              <p:nvPr/>
            </p:nvSpPr>
            <p:spPr>
              <a:xfrm>
                <a:off x="2235" y="282"/>
                <a:ext cx="2877" cy="560"/>
              </a:xfrm>
              <a:prstGeom prst="rect">
                <a:avLst/>
              </a:prstGeom>
              <a:noFill/>
            </p:spPr>
            <p:txBody>
              <a:bodyPr wrap="square" lIns="0" tIns="48000" rIns="0" bIns="4800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移动端访问方式</a:t>
                </a:r>
              </a:p>
            </p:txBody>
          </p:sp>
        </p:grpSp>
      </p:grpSp>
      <p:sp>
        <p:nvSpPr>
          <p:cNvPr id="11" name="矩形: 圆角 13"/>
          <p:cNvSpPr/>
          <p:nvPr/>
        </p:nvSpPr>
        <p:spPr>
          <a:xfrm>
            <a:off x="453390" y="838200"/>
            <a:ext cx="11471275" cy="1236345"/>
          </a:xfrm>
          <a:prstGeom prst="roundRect">
            <a:avLst>
              <a:gd name="adj" fmla="val 6511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  <a:alpha val="10000"/>
              </a:schemeClr>
            </a:solidFill>
          </a:ln>
          <a:effectLst>
            <a:outerShdw blurRad="495300" dist="177800" dir="2700000" sx="99000" sy="99000" algn="tl" rotWithShape="0">
              <a:srgbClr val="ED8277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APP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访问：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457200" fontAlgn="auto">
              <a:lnSpc>
                <a:spcPct val="150000"/>
              </a:lnSpc>
            </a:pP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扫描下方二维码</a:t>
            </a: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可下载翼狐设计学习数据库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APP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2" name="图片 -2147482561" descr="E:\打工人桌面\学习库资料\学习库图片\2021版\4APP二维码.jpg4APP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715" y="2620010"/>
            <a:ext cx="3418205" cy="3418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F71E22A-A127-440C-9009-65AE8CB2A96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MK7pko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wrumSg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DCu6ZKa+E74LwCAABaCgAAIQAAAHVuaXZlcnNhbC9mbGFzaF9za2luX3NldHRpbmdzLnhtbJVWbU/bMBD+vl9Rdd8Jey2TTCUonYTEBhqI705yTaw6dmQ7Zf338yux26TNckLCd8/jO98bILklbPlhNkMFp1w8g1KEVdJogm5Gyut53inF2UXBmQKmLhgXDabz5cef9kOZRZ5j8R2IqZwNLqB3s7DfFIr38W1hZIxQ8KbFbP/AK36R42JbCd6x8mxo9b4FQQnbauTlj8VqPeqAEqnuFTRJTOsrI9MorQApwYT0fW3kLIviHGjwdGm/iZze1enXH9B2RBJlaTefjIzRWlxBmuSrGyPjeKZvT6uyMHKaoOCv0tAvn42MQineg0gvv/tqZJTB2679nx5pBa9MQlPO6SK+cyjHpR4/E9WlkbME8yDj6GwVfHrsW+8ikP81nntkxlVw+mTyerAQTNFzCkslOkBZODmbrPnbY6f0fMByg6nUgFjVg5500E+4k+GaVNfj/sAbYWUE8ooe8cpp18DKxRsBU32PX61u7aqI43vXRQEK2HllFGGv7JG/dVqPkJGyRz5TUsIjo/sj+KHFcUKJb7Ev5unsayswrI8hX+EUrMbTgxlcGbn2ioBpeAlLsw70ssaKcPZCGjDFQ5k1uciyo9AQwztSWcYvg8v39k0SZQcG33DD7YUUURSGus6Gqnd1HLk5pj3pa5o2pfvT0D/RnWdKb/LrOVYKF3WjXyvnM8/To6KdzLNhhk8OiHu24RHH+h4jNVhsQbxwTqe6YVyBnHo9dwM2BkdZlAOUDScZ+UuGss+6Jgex1kUjEJon1TlcTaqa6h/1SuANymD0ZRmxOqqq9X0Mk/fmjBS+BQCLog4N4A7O0nRUEQo7CAsgUtgXjz0NSd2jY+12ox5go+I94TUHHRkBopb0+6JvlRiXGgYIrzquYYazTGh7hXNpn5bMf1jF/RglyznsNNN8sXun8M2U3KztxznUSvM/5T9QSwMEFAACAAgAwrum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wrumSjv7U0+dAQAAJAYAAB8AAAB1bml2ZXJzYWwvaHRtbF9za2luX3NldHRpbmdzLmpzjZRNb4MwDIbv/RUou05V99ltt2rtpEk9TFpv0w6BuhQ1xFEIrKzqfx9OvwiEtfGFvDx6HRviTS+oFotY8BJs7LPdf7h7qwFpRudw7eqiQ09JZ0pDBtJwk6CcJSmIRAJrkMXB4ShvT4TPn0nrHZafIplDVvNjSG8WXGR1XHkstEfLPFrh0X482tqX+NepbF/VrqJat8PcGJT9CKWpWtWXqFNuGXb1Zle9wAaMBegz6IJH4JgO7eoiT44PQ4o6F2GquCynGGM/5NEq1pjLeVf+ZalAVx98tQMGz8PXiWMnksy8G0ibiSdPFN0k/VQZ7PM+Tii8sOAhiJrvwK5/UMe4XVCDLpIsMQd6dENRpxWPodWlpxGFi8nKq9XNIUWbM7A2O+LulsIhBC9Bt6zG9xQOiCpXF3xApTGmjrTQds+PqEA+T2S8Tz2g8HJ0WLLt6t6pUHv8MXOuEDau0NJ3+9KuyXHBtTfem5s10k59aYVPlD4RPYmVDyyOonMc0xwktP8KGDeGR8u0mg/VbKz6wPUK9AxRVOf/PjNam6l62z9QSwMEFAACAAgAwrum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wrumSg4UM7x8AAAAfQAAABwAAAB1bml2ZXJzYWwvbG9jYWxfc2V0dGluZ3MueG1ss7GvyM1RKEstKs7Mz7NVMtQzUFJIzUvOT8nMS7dVCg1x07VQUiguScxLSczJz0u1VcrLV1Kwt+OyyclPTswJTi0pASosVijISaxMLQpJzQUySlL9EnOBKp/tmfJ8ya5n09qfr9ivoJGcX1CpqaCr4As0Oi0zNUVJ344LAF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Cu6ZKrQ33vhkJAAALJQAAKQAAAHVuaXZlcnNhbC9za2luX2N1c3RvbWl6YXRpb25fc2V0dGluZ3MueG1stVrrbuO4Ff7fpyAcLLAFivgiXwuPCl3oRBhH9lqaZKZFYSg2EwuRRVeiPZOFf/RfX6DoExSL/mkfYFGg71Kgu32MHlKSLSmyI81MzUkwOuR3zuG5knKG4ZPra9uQ0bX7vcNc6luEMdd/DOVfIDRcUI8G04CEhAlCloR8Z03e1P7z9x/++48fG80aCpnjL51g+ab24HghqUWQBIRcmLjfMkb9ywX1GfHZpU+DtePV0M7xtsBqJD61+utAuiNBBdiDsyB5YT2dj1dRGUkDjY9CzIKuN47/PKaP9PLeWTw9BnTrLw9Iqc1HIXL1vCGB5/pPZTbkuSEzGFkXKCf1+CiB2oD7QnLUrYv5OA/0nHvilTZ7DpYXWB65c0OXpZBqm49C5MZ5JEWWPyMMHAYyiryF+TiDYeQTO6zGKh/Fqz3nmQRV1aKb7aZiEG0C+sitXARrDfg4D/Oos4S8P2D6Gh/nMXxzXFyZPWUMprf4SNYN66miIupOPV94IkZ3rr+kHw3/gcbApOBofDaUGyhSAPV7Sl/vwxPESgv12riF+0jHHQ3mBpI+kDSY01tNbVjPsYj4BmQBRaaY67CemX0JMPyQBMzwl+STLGVXp6eyO7gKwPywLpS7bT72idS93uYDtZudXgfvW4okSV2kdfSm3tj3eoOe0kS40e40pL3ab0ktCTU7neagu2/2Wh0JnkaDLnBp40EXtXvtdkvft3AL0EhRVL2l7XvSoNlUQBruD7T9aKT2Gg3UbDaltr7vdKWR2kCwWgIeitTnBpR0SZW6e0VVmn0JjbSROmrvsY67Wgf1W7jbaOzbqio1GkfjHneXNteRWno7iTlfYVjogsLZY7Rlg2u42AYBLLbJGqKcEXTvhMQU/e6nf/7557/++NNf/vTz3/6Fvl3QzfMvo0gGDG+kCeTQMTPUQ2rw5ikX8BrWxUwmg9JNuWRLlS+i+Il3VwYpinsFXLqpyhc98SkLi2VBTMM4BzrRVsuoeeyr8kVj0NPwWUEFjVW+wH0+ysOSRidfRD21FDLVWkFR8amAO4p83SInmqt8oTT5OAfNd1f5oq/wcR6Ta6+gY4+P10GiXcgXEi8BrbPLXzRY+SIqmWdR+Q5bxnpFLbaMo1/0WNCwwUcp0KHJlvFSbDaxfz23MH7M15LhGqSAc9PFJSYJllN1rk1upor5YT6eXE3mqnFVk7UoKxFPy29b3f6nZqcLlSvGleRk3SjjcZYXEsw6jXK8THs2Gc+BIR7PTfzersn8d2Xo5J09Nkxck+P/VGYwneHbmsx/l4G+m82wac+tsaHjuWHNzYkt7DLGNtZr8ge6RStnRxCjaOeSj4itCILy7AYEhZ67FBO8ZLv+lpSQp09uFMOcz7BlzwzNNiZmTbZoEDz/SnB2tmwFwbNyQrR0Q+feI0shFkJEzPPyAtLF3RDBP7ZyYSVdO65/WUb6TLkzzKu5PZmMrTk29YRSk7G/RHrgcEnVGc0UC8+ARwBtOfg8+FxEn+CAFM+rzOTauLoew4/NFbl2H1ce/LDP0GaKwSVT4pcAQuDgGUSdZd1NZjq3IQhEDto4YfiRBstM0KRdV4K3YWoTCE3NTvG3OZuENzje9RcQOmTBSvC7wZalXOG5OnkPMQ65OakImryFlHxbEfQBW5BD2CoBM5Vb40rhGcHTMEmQJAcXDo937xk5iwXguDV3Lt2GQOEWhjQR2RheVpZk4e/egSMNZXwi2yPGYGzx9OjuCKgSLKHNlZAFZUjDOo+u794Zv52PFGOM9TmEmz65m9uiSnKha+cZ+ZQhZ7lz/AWcb8nC2UImPMPc0l2KOe55ocIftu73yGFx/fkmLl2mjt9/8xkqZQpegWZwXgZhcEzZsNekc7PFO/hMRXisn9SijAE+WwVLw6YyMyZfx0Whu956UZX+Go46KFfVWa/q8eX2Ku+2/4MyVlSCVQMqmurSSiAMnZi3HGieXiWgYY5A3DSq51Dw+S21EgNzEvMwKfoCNrdguYwit2DRaizusGoZNhy27sg9v32UAItcjbxW7G9+R/QIXNIPqXpPHiiclzzi7KKDDPQu4f4yXk4dlTKtxTbsMShuAs/HKKiAq+eu+R2qHNt3NzgxRdQNMvu5o1tvKbLbc59ERwA7b9fk5TnsIaBrQfWcMInrqCn95gsVibY4i+ROqx0gDgla2lep/Pwij1lYmWnXc00xNcxvFDyfvfI4yA5uk7FtzceKyjlAmqwdtlhBF37g97zyvKIbgY5HCvCLN28RJ1is/v3HH8qzyekTUVFM/XVVPpD8vGriA7/fmZSR8Pcl+NiKmoWKh5LA+EKVQMvfr2wDAvSrXFmcqC2t6Zq/4iolGlIgdqNi24p2fQNZYomkoNsAzoIVmdwos7dQ+MRZvybfOMETFE6bUq8qI2F5Hpussg7HK+6Wea5PKsK/uBPxzdvGdK7ourj7Q4567uIpar9LuMDEr/mQRx+r8NOuFROqc44lWbqsOk/R3JKqBSUhej4WhF1hrzsQji9UPAdqOMu8n/FZQL0pf7P18lUuLOAv4iCMZRbwK33ylF4RrujH2Hey+HJ1WE+T8kunoMOUHxZjlllafvWM584yzTem5BfeUg/6ghZtJ8U6S8+jNE0Vb37TAg60F5rDNSueSql+JObXm+QTe7E+Rcyvt3hPmcC97qVO+ak0NHkdpzpBml7Gd7CG+KJKxWuSp+warsGYv5YNUxuJCdmVa7oksuiNtrsmcTpzWlrh+gmNh/7h+HLDMffPYtsh/9ohM3EM3/r5+B0yl3nkdHCLfUAKpk0tnosyIF5TlALR1wd5Y0RUxJ435E0NLiLOYsUrfVhDMY83NW7O43eSRbhNUs94OUshoz9jOAtdi3ouynklkT6v4tVE0SjZz4OG9Rd2GtbPeWgYsz3tQH+7vicBhhhwocrFHsoS08tXyauwW3EizeFOzKYZsBXw9uGOlGRCipAJLHGsSrIlekjPw9mSuR7ZkaRUpQgp45zf/zCE7Dgf3AobkweWDu+YUjkL4lp3jMVsDUzRT6LEjSwtJDdTMemYcx+K3RdUq6T5HHUsaEdJmebhnq7QlOW8Xi8QBWtPWX9YT7dZqFEvvmXN0wAK/E7+vdP/AFBLAwQUAAIACADCu6ZKiMVOUf4OAADYGQAAFwAAAHVuaXZlcnNhbC91bml2ZXJzYWwucG5n7VlpV1NX245atbVV2lpAgZAqWhxBUURAiANDtQJGQlGGpDhUiYQIGIZgiLaPRURIFSsFxCh5gQwYBkMCgRALD6YWgcbkJEAMqSgICSEgGQjJgefg8/6A99v7xQ/7OmufddZ9XWvve1/3fdbOOxYeunKF0woYDLby8LdBx2GwxQA0vv94GfSmuDgbDj0WpR0PPQjj9LiMQZOPzh0IOwCD1VM/tSUsheafXPz2ZBoM5rBxYSw6fHzDJAy2Fn846AA6E6NTEfJPD4PiFEQk4ordk5alBOPdgwQ06vOYh9ccVlQMfm5/58XSfocDyhfH7W25D67fWH/juMONGsqvnG0OgoOb8Qpkt97cPdGISWu9ffidb395CRmeuXOXu7uvb8mbN+Vbz3n5bPtGKpoz1nY2p711QFBsU0Mddsi4e75pkHxONuLy5B8Nt5CgQdp57VNHD8V05dgRNAU0KrqWhjhC2l3QV+NXxkt/Y3AkY5J2GOzJCe9LYV0Mziut5CA0I9Eoc5ZKBuf1oZBPoa9zW14NdeZ3rIbBrnS/PEYz7fRbBIP13WQsg1359QN8gA/wAT7AB/gAH+ADfID/T/h7JTbHMjzUfg1qXJ8UJs+MlBEc5i29FKh3hefhYLCP/w+gcwEIbZaRIcOYNH854vLFFLMqA+ErmgVqHSICLW+GaimgdnJ2CSxJm+/ZdsIGRcekP2UgCwVY25BjlxbDGg5R7j2uBG3TvVhf/WgD9WfBRCOcjj+q+wqwZ9O3ktD4tOpFsDWWN0URDubBbH2ddyEbJ5DwTFsYVM3XGg4uG9cSomxhP6ILJo7Rt2bcAdgNEt7/TLRO97yyManIucypxzRw3H+aMl2m3pYsNMorBTUxyYLPpjWEaUfs5am/bKJ5UL88xxHMIo1Zsom0NWCP1qZrmHtXLIorEeFUkWX3KDQz31fdyXKvdYrKHP4tmjdggV/THtPfBooAFzc//BlmiLiHhkTGIeqwANJ4wiUghNrSMQjU3lJJLIUtzR0kLSOQ4zN+L/cqen/Uncv6bLXz/UBjNRJMZNKii1OkYT7b34qmnjp3PWGNjhUnYIix6svT3dHJ07NtOXbEGNBjokXfNmwLdc06kzgxHRH1MvwtcFZGZntUtzdvf5ysKrs3j1OpTRYPeZW/iH4RvkUT+pZ2KICpKLKeFz7JkeX3FznJhus61o2scdnLwokCB0bir2vg6Hvo3XgnwN5XCmP9w3ySiIwelaWCXs/ZOedAPEbNr6tRJ5Zht8RoLxSM8PYPDtvYso9Tl05eygm+iPwpbiq2ixObQcaaabM5gKX2KajDteZH0TvpRJ/QV353yEiLfJPtPX1LEF08dDjlBLp3iqNG7VEktFeQlm+P2VOgkVx/g+6kMgZr9/ykzEl249mXS9WofGkgK8OXgqyNPrDP71+vnzoT9k2m5Y9FaTl6KwNDnMvB9IshsnFnHPcMd2JkU1zugOJmjw9fIrhqgYs7MHziCTTtzS3N8SXr0lxi3FlLyoKIneH5DVFbSFt+2dITUr2LukKV+Dsvi75pohjerTTZhGPvug2BUebyBpwKbDgLWKxZVoEoT/NdCCpef8Q2qxC5lnq0MCGCLOAVxl1ntzqUY2Z45OqUPuvehw8o4eQXO9V/JYsWs3bAl2ou9Uta8b1q2cP97JA8Mxywtv43GvjiO8/tIVLE3GSuftt/A8L5Ef7K3xhtZ4o6rPLmH1FCHLfql3+sFrsAw99Xp3WamGDjpsulKyb8TOmqhMXPq5P16S6pTP0FTPCEoS5vNovkcpk0V7XKOupZHW3ODczc2nbBEqVNRvqwe7BqxTuIGc4jMMTpncMLiX72mNxMH5Y3l6JU+mJSWjDxS9lZbvIPgXqheXCyPuPLPA1hI+XjnO4Kkl+jxRgkj0CQDZL3MqA1/M5/gshqr+7BPpSGrLZ+ETwSTW+xb7EvqZxrqlv6o3CGqY7aHomNrZPrmcIdA8M2N+Isq+6Rdf81Qnz4tTQydlrxqEUOFJZBe8hOocTyCQxHsaNHXJON0bY7jC64e9K+ofslKv4hZeR5yatE74KR3i+AtHFFiHbZSMoLpO409GO+1bL7cxR877YjW5K2XAmpBmyByaWShufVQ48XNxkoTxSrnjEsxsYCr+gmk6gY34ts8Gj6rnxQLqH61cYs5GqjaXrUFv16jodTH4s4SiOb+odDDaemevz129zSnP6uFZoG3hlu6KPoTWkhRMQsaEsXVk2X+VYIqgTwqi78aWitXA8HyV+TWRSF0EQAExt7N5P/regFvYQDYr5e+U463Qj2VZm+APD+Vh1OIYwXjeElbCkta6Rk2AzqotWKVj+8Snen1fkEzeQlgK9yY109WTPgIzvdVOU3flr1Z++lDS05nPIfKfc3sJTfZjLL8f6fVVblNJvSrH6/BREf8blMTFJNS5h87SPnPyvLH+NwCX2mPCnTlGVf3nhUee5m1UAu4J/kDZr4ooC6iT1XJKGj37zXcyF2oFWeiR9kKSuq/IT3l+BYOlyxhFe/1MLarBPHC1DoJY/X6Jxnr9Toq6t9jEFepbjdfNMn+OYNLDtlFt/IpSkVzHi6QD03l/eDgvzyvGr/j4YZldyQomq/6HRbZyAlqEyfNCZ1X0CarSJM56Uw0B+DRw4sH60yrQW8G//E2gOgpWrAi6jkKlMv9Q1+U9xYMCtMsqodgr135EvaHqbPeAOMSQMXo0TxEoGPJwLpJACirCBxtxOVMl2D7vrxXTE+v5a8lgbiSnnfIQlfUbbfjk1ydQAqTQiwrVEXGvs74TQNFa+ovzbngYq3/lk6YLorCSQWdQ3IebRl61mKvdmm8Xe/ywaRc1PUVw0Xhc4654HwiTpxSjnGX8W7PB8k8eeghEey2RmOdOKSkvihFFaV3x16ez33kHfVupPYsoG3gAxzhs+4H96YFBvhzD2fe4XbsT69v3Z8F0vJQ4/X3tCMycIJs8rTwKcF6Sfp0nRi31zOEbRdq1Eem0+bt73NR4CjofktEwLtFSVBRE7RyDanrFx9GE0tdLvnERkegzbj3lTe3xDqtsNtQYK0OsIOQVCuCWucT6TqckR9pwTtLdRXPM8a8kGy2pB7qxHDOjvwEJGruxDdfw6tMBvX03lEv/Xqu2P8+qMdzcIdzETg28uituYk6/L8CtLQlBiBfWrosEO22oYjAkx9p7v+4TQFZky8nPT6h7R7wId7606UW28kXnzS/x/JmPWmhldEQPJrI63XNaQGPP2o9BD2e3h+ILQRWdPdPrlUPl7G5cTPzrBvjTnIgTX4kgEEwMWheYn1A6vAE2b+Vu24P+uCEsfSxkYq1aaumheCuh4lL2O3k+jZWfyFskX961n+xPHndpSZjrN7zesC3nVh51LXKkJqXt1eSIpJvN/4s4dwn+jIzpnzJRtYWgEX9atDHV5TfOF/Zb3AXJHJ2gWqHPpwqHZZqtG3ky5+WYWLUXhIZy6oIuv7MMcIToCO/q1SJvpa/bSNLphvroIch1d9LVNbW4pD+Mab6qAU8UCw3Vme7L0cydtQyPj276uNzP1ZhuybUarnnu48Zq4sxuZkWW7c17OU5wx9fTIW+ZBynVwR5W8rVedOsE4vLmLc17jxaOp0k9TS3VYhMCiYqmTvgrtw6KwCFJlzwMieKKkgfW0nNnucv+iaA0Bn2unS+0LDdK0tTU4old29o3TSbmBMlz4K+R3pJmmXID6DCJlzMvgMEYzGfp9LthmgviF8L9I6/jjfEZOZMGaGfP2qVBNuAvUUStZnJqte1Ltz0iCN8Jxoer1qGS7Xh5SUhAPaHrpuxbNu/T7bjBS6Tut0vaVQliGFPufQxaSdKOkoN2ravBaotNPuKbjr/Mj591BhWgDpJb7iFEGVsEYX/3jMVqoYUeTUg/u84ZcY4IluAuVNUz45yHjeX9lqan8A7jtezddb8VCRPlsaxdd6pIPRw4ptLOVKL2HCrDNbViCjEaJzg4nwv3bCKzkPJn4e1/HVmKcZoud4voo3o9LnZPzgW8gRzBf+dBsMJjLFKYgedhXxQPxIoaZBk8dQexpNcIAYG1YtSYXOxXT/xg1UNsSfQuzD1/d452vYujoGhzL2UpxacIRaMQ5EYwPq4gqSFQjvwrvDo0yrftOmfgK6WGAbq3+OZ1nKbjaMu7H4jb0M16XEMPpZKHNG0uZslnIqKjB51afPtBtZ2sxZiYlwBI2FWpUFw+jYlA0aFXbb3FlUR5RwAMojplEWS+n+ZqfqnoExQSgePN+/UNO7pxK/Fl9ltBn4AcaDOC5Y9iVQDCA2m2izqNysVutEizqvwY8noGoQ8zPiLnfhWKpLWAWpkW0P5BW5Aso10PKrXWjxZFmeRjefPXSd0VZTONw2P2e1+ygNvvhFLpGcGkQhWf6wy6nL1DCrV/3LObSYgdleoIFaZMJMX5k0AZFy6SvOIbBzZvRy2hF1xUd7oqljRTlr/jS6Asb2RK5KuaBo653Z662Ju5FT/17ddejAXwbuctfMH1K6tvM/e11AP4yuvRtCPIxUE8vD1KX+KxQP27MvzTXL8nMlpKsgI+Lnvc8SyAGhxIBz4++mstxiQ4mzlgLFwYDPQ5ReUTSYF/wRpnKVPfNQiMbOUbuL4+saCBqkw+fi3sUbxT/RxZ17cPPHaHpfkss3mp1x4j2Fcl8ipFj3wGzcwO1CboClultmNB2BBz0s1/+g15i0uXjrHl6hJvUlpt7FtKLGF/Jxrzta0cbCgwImdZB9SxhZHb7Sczknw9jz9730tcFr4sNPFWuP+WslZ3VbQDenr9O+fJ1a1PEsXOP+8DnIUYejhLW3HpAZjjDlvrX3/TOSfU+BRTTbGQvTlXxUMWoIML98bIse6YWekzbYk2dRbnL3jTu2MnzI9RjP8Yi/0hXpMtNN3q76SLRPGrX9OV6BKvc7+qCieUgQiKtlosZX6JwkruV2sL0WXF2yDC7uPq+U+25WCrv8qWXXK5xgsM8BaKxegC8XQJAwNS+lzFvVr/IWLhagQoH0DDZGY8necTAY7ETtMkYxCoTOeu95bxgsiekkiCFBVRWwc/TEuHh8tnBToYt7f1ORHAlfcUoGETxl/cYuEZU75M8vCVwMHO0N/uUcFAl2ODg8iHPwh5/+A1BLAwQUAAIACADCu6ZK5sSYNVwAAABqAAAAGwAAAHVuaXZlcnNhbC91bml2ZXJzYWwucG5nLnhtbC2MSwqAIBQA90F3kHcA84NpoHmZJIV+WKjdPpFmN7MYbcu+oeTiHc7DAMUE7Nx3+oouBZdRqY1iSRqA3qaj+DWH5fEGJKGYcSmVqM27sPrHgGACT0xxrhQMdfkBUEsBAgAAFAACAAgAwrumSg5qJE5iBAAABREAAB0AAAAAAAAAAQAAAAAAAAAAAHVuaXZlcnNhbC9jb21tb25fbWVzc2FnZXMubG5nUEsBAgAAFAACAAgAwrumSgh+CyMpAwAAhgwAACcAAAAAAAAAAQAAAAAAnQQAAHVuaXZlcnNhbC9mbGFzaF9wdWJsaXNoaW5nX3NldHRpbmdzLnhtbFBLAQIAABQAAgAIAMK7pkpr4TvgvAIAAFoKAAAhAAAAAAAAAAEAAAAAAAsIAAB1bml2ZXJzYWwvZmxhc2hfc2tpbl9zZXR0aW5ncy54bWxQSwECAAAUAAIACADCu6ZKKpYPZ/4CAACXCwAAJgAAAAAAAAABAAAAAAAGCwAAdW5pdmVyc2FsL2h0bWxfcHVibGlzaGluZ19zZXR0aW5ncy54bWxQSwECAAAUAAIACADCu6ZKO/tTT50BAAAkBgAAHwAAAAAAAAABAAAAAABIDgAAdW5pdmVyc2FsL2h0bWxfc2tpbl9zZXR0aW5ncy5qc1BLAQIAABQAAgAIAMK7pko9PC/RwQAAAOUBAAAaAAAAAAAAAAEAAAAAACIQAAB1bml2ZXJzYWwvaTE4bl9wcmVzZXRzLnhtbFBLAQIAABQAAgAIAMK7pkoOFDO8fAAAAH0AAAAcAAAAAAAAAAEAAAAAABsRAAB1bml2ZXJzYWwvbG9jYWxfc2V0dGluZ3MueG1sUEsBAgAAFAACAAgARJRXRyO0Tvv7AgAAsAgAABQAAAAAAAAAAQAAAAAA0REAAHVuaXZlcnNhbC9wbGF5ZXIueG1sUEsBAgAAFAACAAgAwrumSq0N974ZCQAACyUAACkAAAAAAAAAAQAAAAAA/hQAAHVuaXZlcnNhbC9za2luX2N1c3RvbWl6YXRpb25fc2V0dGluZ3MueG1sUEsBAgAAFAACAAgAwrumSojFTlH+DgAA2BkAABcAAAAAAAAAAAAAAAAAXh4AAHVuaXZlcnNhbC91bml2ZXJzYWwucG5nUEsBAgAAFAACAAgAwrumSubEmDVcAAAAagAAABsAAAAAAAAAAQAAAAAAkS0AAHVuaXZlcnNhbC91bml2ZXJzYWwucG5nLnhtbFBLBQYAAAAACwALAEkDAAAmLgAAAAA="/>
  <p:tag name="ISPRING_PRESENTATION_TITLE" val="答辩-19"/>
  <p:tag name="COMMONDATA" val="eyJoZGlkIjoiNTg2MDFiMDAyZjZmNjM3YzgxNTAwMTFjZDA4M2M4ZD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CCE8C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807</Words>
  <Application>Microsoft Office PowerPoint</Application>
  <PresentationFormat>宽屏</PresentationFormat>
  <Paragraphs>77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Administrator</dc:creator>
  <cp:lastModifiedBy>Jie Feng</cp:lastModifiedBy>
  <cp:revision>21</cp:revision>
  <dcterms:created xsi:type="dcterms:W3CDTF">2022-07-26T02:45:00Z</dcterms:created>
  <dcterms:modified xsi:type="dcterms:W3CDTF">2025-01-08T00:58:53Z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B195B3E26DD849FCA6AB84B68C4E245E</vt:lpwstr>
  </property>
  <property fmtid="{D5CDD505-2E9C-101B-9397-08002B2CF9AE}" pid="3" name="KSOProductBuildVer">
    <vt:lpwstr>2052-12.1.0.18276</vt:lpwstr>
  </property>
</Properties>
</file>