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1" r:id="rId3"/>
    <p:sldMasterId id="2147483680" r:id="rId4"/>
  </p:sldMasterIdLst>
  <p:notesMasterIdLst>
    <p:notesMasterId r:id="rId6"/>
  </p:notesMasterIdLst>
  <p:sldIdLst>
    <p:sldId id="510" r:id="rId5"/>
    <p:sldId id="549" r:id="rId7"/>
    <p:sldId id="553" r:id="rId8"/>
    <p:sldId id="514" r:id="rId9"/>
    <p:sldId id="554" r:id="rId10"/>
    <p:sldId id="515" r:id="rId11"/>
    <p:sldId id="555" r:id="rId12"/>
    <p:sldId id="518" r:id="rId13"/>
    <p:sldId id="556" r:id="rId14"/>
    <p:sldId id="520" r:id="rId15"/>
    <p:sldId id="521" r:id="rId16"/>
    <p:sldId id="522" r:id="rId17"/>
    <p:sldId id="523" r:id="rId18"/>
    <p:sldId id="524" r:id="rId19"/>
    <p:sldId id="525" r:id="rId20"/>
    <p:sldId id="526" r:id="rId21"/>
    <p:sldId id="527" r:id="rId22"/>
    <p:sldId id="528" r:id="rId23"/>
    <p:sldId id="529" r:id="rId24"/>
    <p:sldId id="530" r:id="rId25"/>
    <p:sldId id="557" r:id="rId26"/>
    <p:sldId id="532" r:id="rId27"/>
    <p:sldId id="533" r:id="rId28"/>
    <p:sldId id="534" r:id="rId29"/>
    <p:sldId id="535" r:id="rId30"/>
    <p:sldId id="536" r:id="rId31"/>
    <p:sldId id="537" r:id="rId32"/>
    <p:sldId id="538" r:id="rId33"/>
    <p:sldId id="539" r:id="rId34"/>
    <p:sldId id="558" r:id="rId35"/>
    <p:sldId id="559" r:id="rId36"/>
    <p:sldId id="560" r:id="rId37"/>
    <p:sldId id="543" r:id="rId38"/>
    <p:sldId id="561" r:id="rId39"/>
    <p:sldId id="562" r:id="rId40"/>
    <p:sldId id="546" r:id="rId41"/>
  </p:sldIdLst>
  <p:sldSz cx="8999220" cy="5039995"/>
  <p:notesSz cx="6858000" cy="9144000"/>
  <p:custDataLst>
    <p:tags r:id="rId46"/>
  </p:custDataLst>
  <p:defaultTextStyle>
    <a:defPPr>
      <a:defRPr lang="zh-CN"/>
    </a:defPPr>
    <a:lvl1pPr marL="0" algn="l" defTabSz="673735" rtl="0" eaLnBrk="1" latinLnBrk="0" hangingPunct="1">
      <a:defRPr sz="1325" kern="1200">
        <a:solidFill>
          <a:schemeClr val="tx1"/>
        </a:solidFill>
        <a:latin typeface="+mn-lt"/>
        <a:ea typeface="+mn-ea"/>
        <a:cs typeface="+mn-cs"/>
      </a:defRPr>
    </a:lvl1pPr>
    <a:lvl2pPr marL="337185" algn="l" defTabSz="673735" rtl="0" eaLnBrk="1" latinLnBrk="0" hangingPunct="1">
      <a:defRPr sz="1325" kern="1200">
        <a:solidFill>
          <a:schemeClr val="tx1"/>
        </a:solidFill>
        <a:latin typeface="+mn-lt"/>
        <a:ea typeface="+mn-ea"/>
        <a:cs typeface="+mn-cs"/>
      </a:defRPr>
    </a:lvl2pPr>
    <a:lvl3pPr marL="673735" algn="l" defTabSz="673735" rtl="0" eaLnBrk="1" latinLnBrk="0" hangingPunct="1">
      <a:defRPr sz="1325" kern="1200">
        <a:solidFill>
          <a:schemeClr val="tx1"/>
        </a:solidFill>
        <a:latin typeface="+mn-lt"/>
        <a:ea typeface="+mn-ea"/>
        <a:cs typeface="+mn-cs"/>
      </a:defRPr>
    </a:lvl3pPr>
    <a:lvl4pPr marL="1010920" algn="l" defTabSz="673735" rtl="0" eaLnBrk="1" latinLnBrk="0" hangingPunct="1">
      <a:defRPr sz="1325" kern="1200">
        <a:solidFill>
          <a:schemeClr val="tx1"/>
        </a:solidFill>
        <a:latin typeface="+mn-lt"/>
        <a:ea typeface="+mn-ea"/>
        <a:cs typeface="+mn-cs"/>
      </a:defRPr>
    </a:lvl4pPr>
    <a:lvl5pPr marL="1348105" algn="l" defTabSz="673735" rtl="0" eaLnBrk="1" latinLnBrk="0" hangingPunct="1">
      <a:defRPr sz="1325" kern="1200">
        <a:solidFill>
          <a:schemeClr val="tx1"/>
        </a:solidFill>
        <a:latin typeface="+mn-lt"/>
        <a:ea typeface="+mn-ea"/>
        <a:cs typeface="+mn-cs"/>
      </a:defRPr>
    </a:lvl5pPr>
    <a:lvl6pPr marL="1684655" algn="l" defTabSz="673735" rtl="0" eaLnBrk="1" latinLnBrk="0" hangingPunct="1">
      <a:defRPr sz="1325" kern="1200">
        <a:solidFill>
          <a:schemeClr val="tx1"/>
        </a:solidFill>
        <a:latin typeface="+mn-lt"/>
        <a:ea typeface="+mn-ea"/>
        <a:cs typeface="+mn-cs"/>
      </a:defRPr>
    </a:lvl6pPr>
    <a:lvl7pPr marL="2021840" algn="l" defTabSz="673735" rtl="0" eaLnBrk="1" latinLnBrk="0" hangingPunct="1">
      <a:defRPr sz="1325" kern="1200">
        <a:solidFill>
          <a:schemeClr val="tx1"/>
        </a:solidFill>
        <a:latin typeface="+mn-lt"/>
        <a:ea typeface="+mn-ea"/>
        <a:cs typeface="+mn-cs"/>
      </a:defRPr>
    </a:lvl7pPr>
    <a:lvl8pPr marL="2358390" algn="l" defTabSz="673735" rtl="0" eaLnBrk="1" latinLnBrk="0" hangingPunct="1">
      <a:defRPr sz="1325" kern="1200">
        <a:solidFill>
          <a:schemeClr val="tx1"/>
        </a:solidFill>
        <a:latin typeface="+mn-lt"/>
        <a:ea typeface="+mn-ea"/>
        <a:cs typeface="+mn-cs"/>
      </a:defRPr>
    </a:lvl8pPr>
    <a:lvl9pPr marL="2695575" algn="l" defTabSz="673735" rtl="0" eaLnBrk="1" latinLnBrk="0" hangingPunct="1">
      <a:defRPr sz="132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67" userDrawn="1">
          <p15:clr>
            <a:srgbClr val="A4A3A4"/>
          </p15:clr>
        </p15:guide>
        <p15:guide id="2" pos="28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  <p:cmAuthor id="1" name="幸全" initials="幸全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4472C4"/>
    <a:srgbClr val="2ED7A1"/>
    <a:srgbClr val="53EB17"/>
    <a:srgbClr val="3C88DC"/>
    <a:srgbClr val="206DC1"/>
    <a:srgbClr val="A9AF5C"/>
    <a:srgbClr val="CDDBDE"/>
    <a:srgbClr val="2C53B6"/>
    <a:srgbClr val="0170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87" autoAdjust="0"/>
    <p:restoredTop sz="90962" autoAdjust="0"/>
  </p:normalViewPr>
  <p:slideViewPr>
    <p:cSldViewPr snapToGrid="0" showGuides="1">
      <p:cViewPr varScale="1">
        <p:scale>
          <a:sx n="137" d="100"/>
          <a:sy n="137" d="100"/>
        </p:scale>
        <p:origin x="1026" y="108"/>
      </p:cViewPr>
      <p:guideLst>
        <p:guide orient="horz" pos="1667"/>
        <p:guide pos="2832"/>
      </p:guideLst>
    </p:cSldViewPr>
  </p:slideViewPr>
  <p:notesTextViewPr>
    <p:cViewPr>
      <p:scale>
        <a:sx n="66" d="100"/>
        <a:sy n="66" d="100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96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6" Type="http://schemas.openxmlformats.org/officeDocument/2006/relationships/tags" Target="tags/tag548.xml"/><Relationship Id="rId45" Type="http://schemas.openxmlformats.org/officeDocument/2006/relationships/commentAuthors" Target="commentAuthors.xml"/><Relationship Id="rId44" Type="http://schemas.openxmlformats.org/officeDocument/2006/relationships/tableStyles" Target="tableStyles.xml"/><Relationship Id="rId43" Type="http://schemas.openxmlformats.org/officeDocument/2006/relationships/viewProps" Target="viewProps.xml"/><Relationship Id="rId42" Type="http://schemas.openxmlformats.org/officeDocument/2006/relationships/presProps" Target="presProps.xml"/><Relationship Id="rId41" Type="http://schemas.openxmlformats.org/officeDocument/2006/relationships/slide" Target="slides/slide36.xml"/><Relationship Id="rId40" Type="http://schemas.openxmlformats.org/officeDocument/2006/relationships/slide" Target="slides/slide35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913FB-345D-4254-B56B-50FB5209707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74688" y="1143000"/>
            <a:ext cx="5508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35D8B-BD24-444C-B0DE-C77FCFE4529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73735" rtl="0" eaLnBrk="1" latinLnBrk="0" hangingPunct="1">
      <a:defRPr sz="885" kern="1200">
        <a:solidFill>
          <a:schemeClr val="tx1"/>
        </a:solidFill>
        <a:latin typeface="+mn-lt"/>
        <a:ea typeface="+mn-ea"/>
        <a:cs typeface="+mn-cs"/>
      </a:defRPr>
    </a:lvl1pPr>
    <a:lvl2pPr marL="337185" algn="l" defTabSz="673735" rtl="0" eaLnBrk="1" latinLnBrk="0" hangingPunct="1">
      <a:defRPr sz="885" kern="1200">
        <a:solidFill>
          <a:schemeClr val="tx1"/>
        </a:solidFill>
        <a:latin typeface="+mn-lt"/>
        <a:ea typeface="+mn-ea"/>
        <a:cs typeface="+mn-cs"/>
      </a:defRPr>
    </a:lvl2pPr>
    <a:lvl3pPr marL="673735" algn="l" defTabSz="673735" rtl="0" eaLnBrk="1" latinLnBrk="0" hangingPunct="1">
      <a:defRPr sz="885" kern="1200">
        <a:solidFill>
          <a:schemeClr val="tx1"/>
        </a:solidFill>
        <a:latin typeface="+mn-lt"/>
        <a:ea typeface="+mn-ea"/>
        <a:cs typeface="+mn-cs"/>
      </a:defRPr>
    </a:lvl3pPr>
    <a:lvl4pPr marL="1010920" algn="l" defTabSz="673735" rtl="0" eaLnBrk="1" latinLnBrk="0" hangingPunct="1">
      <a:defRPr sz="885" kern="1200">
        <a:solidFill>
          <a:schemeClr val="tx1"/>
        </a:solidFill>
        <a:latin typeface="+mn-lt"/>
        <a:ea typeface="+mn-ea"/>
        <a:cs typeface="+mn-cs"/>
      </a:defRPr>
    </a:lvl4pPr>
    <a:lvl5pPr marL="1348105" algn="l" defTabSz="673735" rtl="0" eaLnBrk="1" latinLnBrk="0" hangingPunct="1">
      <a:defRPr sz="885" kern="1200">
        <a:solidFill>
          <a:schemeClr val="tx1"/>
        </a:solidFill>
        <a:latin typeface="+mn-lt"/>
        <a:ea typeface="+mn-ea"/>
        <a:cs typeface="+mn-cs"/>
      </a:defRPr>
    </a:lvl5pPr>
    <a:lvl6pPr marL="1684655" algn="l" defTabSz="673735" rtl="0" eaLnBrk="1" latinLnBrk="0" hangingPunct="1">
      <a:defRPr sz="885" kern="1200">
        <a:solidFill>
          <a:schemeClr val="tx1"/>
        </a:solidFill>
        <a:latin typeface="+mn-lt"/>
        <a:ea typeface="+mn-ea"/>
        <a:cs typeface="+mn-cs"/>
      </a:defRPr>
    </a:lvl6pPr>
    <a:lvl7pPr marL="2021840" algn="l" defTabSz="673735" rtl="0" eaLnBrk="1" latinLnBrk="0" hangingPunct="1">
      <a:defRPr sz="885" kern="1200">
        <a:solidFill>
          <a:schemeClr val="tx1"/>
        </a:solidFill>
        <a:latin typeface="+mn-lt"/>
        <a:ea typeface="+mn-ea"/>
        <a:cs typeface="+mn-cs"/>
      </a:defRPr>
    </a:lvl7pPr>
    <a:lvl8pPr marL="2358390" algn="l" defTabSz="673735" rtl="0" eaLnBrk="1" latinLnBrk="0" hangingPunct="1">
      <a:defRPr sz="885" kern="1200">
        <a:solidFill>
          <a:schemeClr val="tx1"/>
        </a:solidFill>
        <a:latin typeface="+mn-lt"/>
        <a:ea typeface="+mn-ea"/>
        <a:cs typeface="+mn-cs"/>
      </a:defRPr>
    </a:lvl8pPr>
    <a:lvl9pPr marL="2695575" algn="l" defTabSz="673735" rtl="0" eaLnBrk="1" latinLnBrk="0" hangingPunct="1">
      <a:defRPr sz="88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74688" y="1143000"/>
            <a:ext cx="55086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35D8B-BD24-444C-B0DE-C77FCFE4529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74688" y="1143000"/>
            <a:ext cx="55086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35D8B-BD24-444C-B0DE-C77FCFE4529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74688" y="1143000"/>
            <a:ext cx="55086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35D8B-BD24-444C-B0DE-C77FCFE4529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35D8B-BD24-444C-B0DE-C77FCFE4529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35D8B-BD24-444C-B0DE-C77FCFE4529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35D8B-BD24-444C-B0DE-C77FCFE4529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74688" y="1143000"/>
            <a:ext cx="55086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35D8B-BD24-444C-B0DE-C77FCFE4529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2.jpeg"/><Relationship Id="rId2" Type="http://schemas.openxmlformats.org/officeDocument/2006/relationships/tags" Target="../tags/tag1.xml"/><Relationship Id="rId12" Type="http://schemas.openxmlformats.org/officeDocument/2006/relationships/tags" Target="../tags/tag9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11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10.xml"/><Relationship Id="rId12" Type="http://schemas.openxmlformats.org/officeDocument/2006/relationships/tags" Target="../tags/tag16.xml"/><Relationship Id="rId11" Type="http://schemas.openxmlformats.org/officeDocument/2006/relationships/tags" Target="../tags/tag15.xml"/><Relationship Id="rId10" Type="http://schemas.openxmlformats.org/officeDocument/2006/relationships/tags" Target="../tags/tag14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image" Target="file:///C:\Users\1V994W2\PycharmProjects\PPT_Background_Generation/pic_temp/pic_half_down.png" TargetMode="External"/><Relationship Id="rId6" Type="http://schemas.openxmlformats.org/officeDocument/2006/relationships/image" Target="../media/image6.png"/><Relationship Id="rId5" Type="http://schemas.openxmlformats.org/officeDocument/2006/relationships/tags" Target="../tags/tag18.xml"/><Relationship Id="rId4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17.xml"/><Relationship Id="rId13" Type="http://schemas.openxmlformats.org/officeDocument/2006/relationships/tags" Target="../tags/tag24.xml"/><Relationship Id="rId12" Type="http://schemas.openxmlformats.org/officeDocument/2006/relationships/tags" Target="../tags/tag23.xml"/><Relationship Id="rId11" Type="http://schemas.openxmlformats.org/officeDocument/2006/relationships/tags" Target="../tags/tag22.xml"/><Relationship Id="rId10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tags" Target="../tags/tag27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26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25.xml"/><Relationship Id="rId13" Type="http://schemas.openxmlformats.org/officeDocument/2006/relationships/tags" Target="../tags/tag32.xml"/><Relationship Id="rId12" Type="http://schemas.openxmlformats.org/officeDocument/2006/relationships/tags" Target="../tags/tag31.xml"/><Relationship Id="rId11" Type="http://schemas.openxmlformats.org/officeDocument/2006/relationships/tags" Target="../tags/tag30.xml"/><Relationship Id="rId10" Type="http://schemas.openxmlformats.org/officeDocument/2006/relationships/tags" Target="../tags/tag29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36.xml"/><Relationship Id="rId8" Type="http://schemas.openxmlformats.org/officeDocument/2006/relationships/tags" Target="../tags/tag35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34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33.xml"/><Relationship Id="rId15" Type="http://schemas.openxmlformats.org/officeDocument/2006/relationships/tags" Target="../tags/tag42.xml"/><Relationship Id="rId14" Type="http://schemas.openxmlformats.org/officeDocument/2006/relationships/tags" Target="../tags/tag41.xml"/><Relationship Id="rId13" Type="http://schemas.openxmlformats.org/officeDocument/2006/relationships/tags" Target="../tags/tag40.xml"/><Relationship Id="rId12" Type="http://schemas.openxmlformats.org/officeDocument/2006/relationships/tags" Target="../tags/tag39.xml"/><Relationship Id="rId11" Type="http://schemas.openxmlformats.org/officeDocument/2006/relationships/tags" Target="../tags/tag38.xml"/><Relationship Id="rId10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image" Target="file:///C:\Users\1V994W2\PycharmProjects\PPT_Background_Generation/pic_temp/pic_half_right.png" TargetMode="External"/><Relationship Id="rId3" Type="http://schemas.openxmlformats.org/officeDocument/2006/relationships/image" Target="../media/image7.png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54.xml"/><Relationship Id="rId8" Type="http://schemas.openxmlformats.org/officeDocument/2006/relationships/tags" Target="../tags/tag5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52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51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tags" Target="../tags/tag56.xml"/><Relationship Id="rId10" Type="http://schemas.openxmlformats.org/officeDocument/2006/relationships/tags" Target="../tags/tag55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tags" Target="../tags/tag61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60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59.xml"/><Relationship Id="rId12" Type="http://schemas.openxmlformats.org/officeDocument/2006/relationships/tags" Target="../tags/tag65.xml"/><Relationship Id="rId11" Type="http://schemas.openxmlformats.org/officeDocument/2006/relationships/tags" Target="../tags/tag64.xml"/><Relationship Id="rId10" Type="http://schemas.openxmlformats.org/officeDocument/2006/relationships/tags" Target="../tags/tag63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tags" Target="../tags/tag68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67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66.xml"/><Relationship Id="rId11" Type="http://schemas.openxmlformats.org/officeDocument/2006/relationships/tags" Target="../tags/tag71.xml"/><Relationship Id="rId10" Type="http://schemas.openxmlformats.org/officeDocument/2006/relationships/tags" Target="../tags/tag70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2.jpeg"/><Relationship Id="rId2" Type="http://schemas.openxmlformats.org/officeDocument/2006/relationships/tags" Target="../tags/tag72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81.xml"/><Relationship Id="rId8" Type="http://schemas.openxmlformats.org/officeDocument/2006/relationships/tags" Target="../tags/tag80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79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78.xml"/><Relationship Id="rId11" Type="http://schemas.openxmlformats.org/officeDocument/2006/relationships/tags" Target="../tags/tag83.xml"/><Relationship Id="rId10" Type="http://schemas.openxmlformats.org/officeDocument/2006/relationships/tags" Target="../tags/tag82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87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4.png"/><Relationship Id="rId6" Type="http://schemas.openxmlformats.org/officeDocument/2006/relationships/tags" Target="../tags/tag86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3.png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3" Type="http://schemas.openxmlformats.org/officeDocument/2006/relationships/tags" Target="../tags/tag91.xml"/><Relationship Id="rId12" Type="http://schemas.openxmlformats.org/officeDocument/2006/relationships/tags" Target="../tags/tag90.xml"/><Relationship Id="rId11" Type="http://schemas.openxmlformats.org/officeDocument/2006/relationships/tags" Target="../tags/tag89.xml"/><Relationship Id="rId10" Type="http://schemas.openxmlformats.org/officeDocument/2006/relationships/tags" Target="../tags/tag88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97.xml"/><Relationship Id="rId8" Type="http://schemas.openxmlformats.org/officeDocument/2006/relationships/tags" Target="../tags/tag96.xml"/><Relationship Id="rId7" Type="http://schemas.openxmlformats.org/officeDocument/2006/relationships/tags" Target="../tags/tag95.xml"/><Relationship Id="rId6" Type="http://schemas.openxmlformats.org/officeDocument/2006/relationships/tags" Target="../tags/tag94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3.png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1" Type="http://schemas.openxmlformats.org/officeDocument/2006/relationships/tags" Target="../tags/tag99.xml"/><Relationship Id="rId10" Type="http://schemas.openxmlformats.org/officeDocument/2006/relationships/tags" Target="../tags/tag98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0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4.png"/><Relationship Id="rId6" Type="http://schemas.openxmlformats.org/officeDocument/2006/relationships/tags" Target="../tags/tag10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3.png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4" Type="http://schemas.openxmlformats.org/officeDocument/2006/relationships/tags" Target="../tags/tag108.xml"/><Relationship Id="rId13" Type="http://schemas.openxmlformats.org/officeDocument/2006/relationships/tags" Target="../tags/tag107.xml"/><Relationship Id="rId12" Type="http://schemas.openxmlformats.org/officeDocument/2006/relationships/tags" Target="../tags/tag106.xml"/><Relationship Id="rId11" Type="http://schemas.openxmlformats.org/officeDocument/2006/relationships/tags" Target="../tags/tag105.xml"/><Relationship Id="rId10" Type="http://schemas.openxmlformats.org/officeDocument/2006/relationships/tags" Target="../tags/tag10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12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4.png"/><Relationship Id="rId6" Type="http://schemas.openxmlformats.org/officeDocument/2006/relationships/tags" Target="../tags/tag111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3.png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4" Type="http://schemas.openxmlformats.org/officeDocument/2006/relationships/tags" Target="../tags/tag117.xml"/><Relationship Id="rId13" Type="http://schemas.openxmlformats.org/officeDocument/2006/relationships/tags" Target="../tags/tag116.xml"/><Relationship Id="rId12" Type="http://schemas.openxmlformats.org/officeDocument/2006/relationships/tags" Target="../tags/tag115.xml"/><Relationship Id="rId11" Type="http://schemas.openxmlformats.org/officeDocument/2006/relationships/tags" Target="../tags/tag114.xml"/><Relationship Id="rId10" Type="http://schemas.openxmlformats.org/officeDocument/2006/relationships/tags" Target="../tags/tag113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2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4.png"/><Relationship Id="rId6" Type="http://schemas.openxmlformats.org/officeDocument/2006/relationships/tags" Target="../tags/tag12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3.png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6" Type="http://schemas.openxmlformats.org/officeDocument/2006/relationships/tags" Target="../tags/tag128.xml"/><Relationship Id="rId15" Type="http://schemas.openxmlformats.org/officeDocument/2006/relationships/tags" Target="../tags/tag127.xml"/><Relationship Id="rId14" Type="http://schemas.openxmlformats.org/officeDocument/2006/relationships/tags" Target="../tags/tag126.xml"/><Relationship Id="rId13" Type="http://schemas.openxmlformats.org/officeDocument/2006/relationships/tags" Target="../tags/tag125.xml"/><Relationship Id="rId12" Type="http://schemas.openxmlformats.org/officeDocument/2006/relationships/tags" Target="../tags/tag124.xml"/><Relationship Id="rId11" Type="http://schemas.openxmlformats.org/officeDocument/2006/relationships/tags" Target="../tags/tag123.xml"/><Relationship Id="rId10" Type="http://schemas.openxmlformats.org/officeDocument/2006/relationships/tags" Target="../tags/tag122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132.xml"/><Relationship Id="rId8" Type="http://schemas.openxmlformats.org/officeDocument/2006/relationships/image" Target="file:///C:\Users\1V994W2\PycharmProjects\PPT_Background_Generation/pic_temp/1_pic_quater_left_down.png" TargetMode="External"/><Relationship Id="rId7" Type="http://schemas.openxmlformats.org/officeDocument/2006/relationships/image" Target="../media/image8.png"/><Relationship Id="rId6" Type="http://schemas.openxmlformats.org/officeDocument/2006/relationships/tags" Target="../tags/tag131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3.png"/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3" Type="http://schemas.openxmlformats.org/officeDocument/2006/relationships/tags" Target="../tags/tag136.xml"/><Relationship Id="rId12" Type="http://schemas.openxmlformats.org/officeDocument/2006/relationships/tags" Target="../tags/tag135.xml"/><Relationship Id="rId11" Type="http://schemas.openxmlformats.org/officeDocument/2006/relationships/tags" Target="../tags/tag134.xml"/><Relationship Id="rId10" Type="http://schemas.openxmlformats.org/officeDocument/2006/relationships/tags" Target="../tags/tag133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148.xml"/><Relationship Id="rId8" Type="http://schemas.openxmlformats.org/officeDocument/2006/relationships/tags" Target="../tags/tag147.xml"/><Relationship Id="rId7" Type="http://schemas.openxmlformats.org/officeDocument/2006/relationships/tags" Target="../tags/tag146.xml"/><Relationship Id="rId6" Type="http://schemas.openxmlformats.org/officeDocument/2006/relationships/tags" Target="../tags/tag145.xml"/><Relationship Id="rId5" Type="http://schemas.openxmlformats.org/officeDocument/2006/relationships/tags" Target="../tags/tag144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2.jpeg"/><Relationship Id="rId2" Type="http://schemas.openxmlformats.org/officeDocument/2006/relationships/tags" Target="../tags/tag143.xml"/><Relationship Id="rId12" Type="http://schemas.openxmlformats.org/officeDocument/2006/relationships/tags" Target="../tags/tag151.xml"/><Relationship Id="rId11" Type="http://schemas.openxmlformats.org/officeDocument/2006/relationships/tags" Target="../tags/tag150.xml"/><Relationship Id="rId10" Type="http://schemas.openxmlformats.org/officeDocument/2006/relationships/tags" Target="../tags/tag149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155.xml"/><Relationship Id="rId8" Type="http://schemas.openxmlformats.org/officeDocument/2006/relationships/tags" Target="../tags/tag154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153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152.xml"/><Relationship Id="rId12" Type="http://schemas.openxmlformats.org/officeDocument/2006/relationships/tags" Target="../tags/tag158.xml"/><Relationship Id="rId11" Type="http://schemas.openxmlformats.org/officeDocument/2006/relationships/tags" Target="../tags/tag157.xml"/><Relationship Id="rId10" Type="http://schemas.openxmlformats.org/officeDocument/2006/relationships/tags" Target="../tags/tag156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162.xml"/><Relationship Id="rId8" Type="http://schemas.openxmlformats.org/officeDocument/2006/relationships/tags" Target="../tags/tag161.xml"/><Relationship Id="rId7" Type="http://schemas.openxmlformats.org/officeDocument/2006/relationships/image" Target="file:///C:\Users\1V994W2\PycharmProjects\PPT_Background_Generation/pic_temp/pic_half_down.png" TargetMode="External"/><Relationship Id="rId6" Type="http://schemas.openxmlformats.org/officeDocument/2006/relationships/image" Target="../media/image6.png"/><Relationship Id="rId5" Type="http://schemas.openxmlformats.org/officeDocument/2006/relationships/tags" Target="../tags/tag160.xml"/><Relationship Id="rId4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159.xml"/><Relationship Id="rId13" Type="http://schemas.openxmlformats.org/officeDocument/2006/relationships/tags" Target="../tags/tag166.xml"/><Relationship Id="rId12" Type="http://schemas.openxmlformats.org/officeDocument/2006/relationships/tags" Target="../tags/tag165.xml"/><Relationship Id="rId11" Type="http://schemas.openxmlformats.org/officeDocument/2006/relationships/tags" Target="../tags/tag164.xml"/><Relationship Id="rId10" Type="http://schemas.openxmlformats.org/officeDocument/2006/relationships/tags" Target="../tags/tag163.xm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170.xml"/><Relationship Id="rId8" Type="http://schemas.openxmlformats.org/officeDocument/2006/relationships/tags" Target="../tags/tag169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168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167.xml"/><Relationship Id="rId13" Type="http://schemas.openxmlformats.org/officeDocument/2006/relationships/tags" Target="../tags/tag174.xml"/><Relationship Id="rId12" Type="http://schemas.openxmlformats.org/officeDocument/2006/relationships/tags" Target="../tags/tag173.xml"/><Relationship Id="rId11" Type="http://schemas.openxmlformats.org/officeDocument/2006/relationships/tags" Target="../tags/tag172.xml"/><Relationship Id="rId10" Type="http://schemas.openxmlformats.org/officeDocument/2006/relationships/tags" Target="../tags/tag171.xm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tags" Target="../tags/tag178.xml"/><Relationship Id="rId8" Type="http://schemas.openxmlformats.org/officeDocument/2006/relationships/tags" Target="../tags/tag177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176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175.xml"/><Relationship Id="rId15" Type="http://schemas.openxmlformats.org/officeDocument/2006/relationships/tags" Target="../tags/tag184.xml"/><Relationship Id="rId14" Type="http://schemas.openxmlformats.org/officeDocument/2006/relationships/tags" Target="../tags/tag183.xml"/><Relationship Id="rId13" Type="http://schemas.openxmlformats.org/officeDocument/2006/relationships/tags" Target="../tags/tag182.xml"/><Relationship Id="rId12" Type="http://schemas.openxmlformats.org/officeDocument/2006/relationships/tags" Target="../tags/tag181.xml"/><Relationship Id="rId11" Type="http://schemas.openxmlformats.org/officeDocument/2006/relationships/tags" Target="../tags/tag180.xml"/><Relationship Id="rId10" Type="http://schemas.openxmlformats.org/officeDocument/2006/relationships/tags" Target="../tags/tag179.xml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tags" Target="../tags/tag189.xml"/><Relationship Id="rId7" Type="http://schemas.openxmlformats.org/officeDocument/2006/relationships/tags" Target="../tags/tag188.xml"/><Relationship Id="rId6" Type="http://schemas.openxmlformats.org/officeDocument/2006/relationships/tags" Target="../tags/tag187.xml"/><Relationship Id="rId5" Type="http://schemas.openxmlformats.org/officeDocument/2006/relationships/tags" Target="../tags/tag186.xml"/><Relationship Id="rId4" Type="http://schemas.openxmlformats.org/officeDocument/2006/relationships/image" Target="file:///C:\Users\1V994W2\PycharmProjects\PPT_Background_Generation/pic_temp/pic_half_right.png" TargetMode="External"/><Relationship Id="rId3" Type="http://schemas.openxmlformats.org/officeDocument/2006/relationships/image" Target="../media/image7.png"/><Relationship Id="rId2" Type="http://schemas.openxmlformats.org/officeDocument/2006/relationships/tags" Target="../tags/tag185.xml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4" Type="http://schemas.openxmlformats.org/officeDocument/2006/relationships/tags" Target="../tags/tag192.xml"/><Relationship Id="rId3" Type="http://schemas.openxmlformats.org/officeDocument/2006/relationships/tags" Target="../tags/tag191.xml"/><Relationship Id="rId2" Type="http://schemas.openxmlformats.org/officeDocument/2006/relationships/tags" Target="../tags/tag190.xml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9" Type="http://schemas.openxmlformats.org/officeDocument/2006/relationships/tags" Target="../tags/tag196.xml"/><Relationship Id="rId8" Type="http://schemas.openxmlformats.org/officeDocument/2006/relationships/tags" Target="../tags/tag195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194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193.xml"/><Relationship Id="rId13" Type="http://schemas.openxmlformats.org/officeDocument/2006/relationships/tags" Target="../tags/tag200.xml"/><Relationship Id="rId12" Type="http://schemas.openxmlformats.org/officeDocument/2006/relationships/tags" Target="../tags/tag199.xml"/><Relationship Id="rId11" Type="http://schemas.openxmlformats.org/officeDocument/2006/relationships/tags" Target="../tags/tag198.xml"/><Relationship Id="rId10" Type="http://schemas.openxmlformats.org/officeDocument/2006/relationships/tags" Target="../tags/tag197.xml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9" Type="http://schemas.openxmlformats.org/officeDocument/2006/relationships/tags" Target="../tags/tag204.xml"/><Relationship Id="rId8" Type="http://schemas.openxmlformats.org/officeDocument/2006/relationships/tags" Target="../tags/tag20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202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201.xml"/><Relationship Id="rId12" Type="http://schemas.openxmlformats.org/officeDocument/2006/relationships/tags" Target="../tags/tag207.xml"/><Relationship Id="rId11" Type="http://schemas.openxmlformats.org/officeDocument/2006/relationships/tags" Target="../tags/tag206.xml"/><Relationship Id="rId10" Type="http://schemas.openxmlformats.org/officeDocument/2006/relationships/tags" Target="../tags/tag205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9" Type="http://schemas.openxmlformats.org/officeDocument/2006/relationships/tags" Target="../tags/tag211.xml"/><Relationship Id="rId8" Type="http://schemas.openxmlformats.org/officeDocument/2006/relationships/tags" Target="../tags/tag210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209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208.xml"/><Relationship Id="rId11" Type="http://schemas.openxmlformats.org/officeDocument/2006/relationships/tags" Target="../tags/tag213.xml"/><Relationship Id="rId10" Type="http://schemas.openxmlformats.org/officeDocument/2006/relationships/tags" Target="../tags/tag212.xml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9" Type="http://schemas.openxmlformats.org/officeDocument/2006/relationships/tags" Target="../tags/tag219.xml"/><Relationship Id="rId8" Type="http://schemas.openxmlformats.org/officeDocument/2006/relationships/tags" Target="../tags/tag218.xml"/><Relationship Id="rId7" Type="http://schemas.openxmlformats.org/officeDocument/2006/relationships/tags" Target="../tags/tag217.xml"/><Relationship Id="rId6" Type="http://schemas.openxmlformats.org/officeDocument/2006/relationships/tags" Target="../tags/tag216.xml"/><Relationship Id="rId5" Type="http://schemas.openxmlformats.org/officeDocument/2006/relationships/tags" Target="../tags/tag215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2.jpeg"/><Relationship Id="rId2" Type="http://schemas.openxmlformats.org/officeDocument/2006/relationships/tags" Target="../tags/tag214.xml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9" Type="http://schemas.openxmlformats.org/officeDocument/2006/relationships/tags" Target="../tags/tag223.xml"/><Relationship Id="rId8" Type="http://schemas.openxmlformats.org/officeDocument/2006/relationships/tags" Target="../tags/tag222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221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220.xml"/><Relationship Id="rId11" Type="http://schemas.openxmlformats.org/officeDocument/2006/relationships/tags" Target="../tags/tag225.xml"/><Relationship Id="rId10" Type="http://schemas.openxmlformats.org/officeDocument/2006/relationships/tags" Target="../tags/tag224.xml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9" Type="http://schemas.openxmlformats.org/officeDocument/2006/relationships/tags" Target="../tags/tag229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4.png"/><Relationship Id="rId6" Type="http://schemas.openxmlformats.org/officeDocument/2006/relationships/tags" Target="../tags/tag22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3.png"/><Relationship Id="rId3" Type="http://schemas.openxmlformats.org/officeDocument/2006/relationships/tags" Target="../tags/tag227.xml"/><Relationship Id="rId2" Type="http://schemas.openxmlformats.org/officeDocument/2006/relationships/tags" Target="../tags/tag226.xml"/><Relationship Id="rId13" Type="http://schemas.openxmlformats.org/officeDocument/2006/relationships/tags" Target="../tags/tag233.xml"/><Relationship Id="rId12" Type="http://schemas.openxmlformats.org/officeDocument/2006/relationships/tags" Target="../tags/tag232.xml"/><Relationship Id="rId11" Type="http://schemas.openxmlformats.org/officeDocument/2006/relationships/tags" Target="../tags/tag231.xml"/><Relationship Id="rId10" Type="http://schemas.openxmlformats.org/officeDocument/2006/relationships/tags" Target="../tags/tag230.xml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9" Type="http://schemas.openxmlformats.org/officeDocument/2006/relationships/tags" Target="../tags/tag239.xml"/><Relationship Id="rId8" Type="http://schemas.openxmlformats.org/officeDocument/2006/relationships/tags" Target="../tags/tag238.xml"/><Relationship Id="rId7" Type="http://schemas.openxmlformats.org/officeDocument/2006/relationships/tags" Target="../tags/tag237.xml"/><Relationship Id="rId6" Type="http://schemas.openxmlformats.org/officeDocument/2006/relationships/tags" Target="../tags/tag236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3.png"/><Relationship Id="rId3" Type="http://schemas.openxmlformats.org/officeDocument/2006/relationships/tags" Target="../tags/tag235.xml"/><Relationship Id="rId2" Type="http://schemas.openxmlformats.org/officeDocument/2006/relationships/tags" Target="../tags/tag234.xml"/><Relationship Id="rId11" Type="http://schemas.openxmlformats.org/officeDocument/2006/relationships/tags" Target="../tags/tag241.xml"/><Relationship Id="rId10" Type="http://schemas.openxmlformats.org/officeDocument/2006/relationships/tags" Target="../tags/tag240.xml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9" Type="http://schemas.openxmlformats.org/officeDocument/2006/relationships/tags" Target="../tags/tag245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4.png"/><Relationship Id="rId6" Type="http://schemas.openxmlformats.org/officeDocument/2006/relationships/tags" Target="../tags/tag244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3.png"/><Relationship Id="rId3" Type="http://schemas.openxmlformats.org/officeDocument/2006/relationships/tags" Target="../tags/tag243.xml"/><Relationship Id="rId2" Type="http://schemas.openxmlformats.org/officeDocument/2006/relationships/tags" Target="../tags/tag242.xml"/><Relationship Id="rId14" Type="http://schemas.openxmlformats.org/officeDocument/2006/relationships/tags" Target="../tags/tag250.xml"/><Relationship Id="rId13" Type="http://schemas.openxmlformats.org/officeDocument/2006/relationships/tags" Target="../tags/tag249.xml"/><Relationship Id="rId12" Type="http://schemas.openxmlformats.org/officeDocument/2006/relationships/tags" Target="../tags/tag248.xml"/><Relationship Id="rId11" Type="http://schemas.openxmlformats.org/officeDocument/2006/relationships/tags" Target="../tags/tag247.xml"/><Relationship Id="rId10" Type="http://schemas.openxmlformats.org/officeDocument/2006/relationships/tags" Target="../tags/tag246.xml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9" Type="http://schemas.openxmlformats.org/officeDocument/2006/relationships/tags" Target="../tags/tag25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4.png"/><Relationship Id="rId6" Type="http://schemas.openxmlformats.org/officeDocument/2006/relationships/tags" Target="../tags/tag25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3.png"/><Relationship Id="rId3" Type="http://schemas.openxmlformats.org/officeDocument/2006/relationships/tags" Target="../tags/tag252.xml"/><Relationship Id="rId2" Type="http://schemas.openxmlformats.org/officeDocument/2006/relationships/tags" Target="../tags/tag251.xml"/><Relationship Id="rId14" Type="http://schemas.openxmlformats.org/officeDocument/2006/relationships/tags" Target="../tags/tag259.xml"/><Relationship Id="rId13" Type="http://schemas.openxmlformats.org/officeDocument/2006/relationships/tags" Target="../tags/tag258.xml"/><Relationship Id="rId12" Type="http://schemas.openxmlformats.org/officeDocument/2006/relationships/tags" Target="../tags/tag257.xml"/><Relationship Id="rId11" Type="http://schemas.openxmlformats.org/officeDocument/2006/relationships/tags" Target="../tags/tag256.xml"/><Relationship Id="rId10" Type="http://schemas.openxmlformats.org/officeDocument/2006/relationships/tags" Target="../tags/tag255.xml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9" Type="http://schemas.openxmlformats.org/officeDocument/2006/relationships/tags" Target="../tags/tag26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4.png"/><Relationship Id="rId6" Type="http://schemas.openxmlformats.org/officeDocument/2006/relationships/tags" Target="../tags/tag26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3.png"/><Relationship Id="rId3" Type="http://schemas.openxmlformats.org/officeDocument/2006/relationships/tags" Target="../tags/tag261.xml"/><Relationship Id="rId2" Type="http://schemas.openxmlformats.org/officeDocument/2006/relationships/tags" Target="../tags/tag260.xml"/><Relationship Id="rId16" Type="http://schemas.openxmlformats.org/officeDocument/2006/relationships/tags" Target="../tags/tag270.xml"/><Relationship Id="rId15" Type="http://schemas.openxmlformats.org/officeDocument/2006/relationships/tags" Target="../tags/tag269.xml"/><Relationship Id="rId14" Type="http://schemas.openxmlformats.org/officeDocument/2006/relationships/tags" Target="../tags/tag268.xml"/><Relationship Id="rId13" Type="http://schemas.openxmlformats.org/officeDocument/2006/relationships/tags" Target="../tags/tag267.xml"/><Relationship Id="rId12" Type="http://schemas.openxmlformats.org/officeDocument/2006/relationships/tags" Target="../tags/tag266.xml"/><Relationship Id="rId11" Type="http://schemas.openxmlformats.org/officeDocument/2006/relationships/tags" Target="../tags/tag265.xml"/><Relationship Id="rId10" Type="http://schemas.openxmlformats.org/officeDocument/2006/relationships/tags" Target="../tags/tag264.xml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9" Type="http://schemas.openxmlformats.org/officeDocument/2006/relationships/tags" Target="../tags/tag274.xml"/><Relationship Id="rId8" Type="http://schemas.openxmlformats.org/officeDocument/2006/relationships/image" Target="file:///C:\Users\1V994W2\PycharmProjects\PPT_Background_Generation/pic_temp/1_pic_quater_left_down.png" TargetMode="External"/><Relationship Id="rId7" Type="http://schemas.openxmlformats.org/officeDocument/2006/relationships/image" Target="../media/image8.png"/><Relationship Id="rId6" Type="http://schemas.openxmlformats.org/officeDocument/2006/relationships/tags" Target="../tags/tag27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3.png"/><Relationship Id="rId3" Type="http://schemas.openxmlformats.org/officeDocument/2006/relationships/tags" Target="../tags/tag272.xml"/><Relationship Id="rId2" Type="http://schemas.openxmlformats.org/officeDocument/2006/relationships/tags" Target="../tags/tag271.xml"/><Relationship Id="rId13" Type="http://schemas.openxmlformats.org/officeDocument/2006/relationships/tags" Target="../tags/tag278.xml"/><Relationship Id="rId12" Type="http://schemas.openxmlformats.org/officeDocument/2006/relationships/tags" Target="../tags/tag277.xml"/><Relationship Id="rId11" Type="http://schemas.openxmlformats.org/officeDocument/2006/relationships/tags" Target="../tags/tag276.xml"/><Relationship Id="rId10" Type="http://schemas.openxmlformats.org/officeDocument/2006/relationships/tags" Target="../tags/tag275.xml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24942" y="824885"/>
            <a:ext cx="6749654" cy="1754776"/>
          </a:xfrm>
        </p:spPr>
        <p:txBody>
          <a:bodyPr anchor="b"/>
          <a:lstStyle>
            <a:lvl1pPr algn="ctr">
              <a:defRPr sz="441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24942" y="2647333"/>
            <a:ext cx="6749654" cy="1216909"/>
          </a:xfrm>
        </p:spPr>
        <p:txBody>
          <a:bodyPr/>
          <a:lstStyle>
            <a:lvl1pPr marL="0" indent="0" algn="ctr">
              <a:buNone/>
              <a:defRPr sz="1765"/>
            </a:lvl1pPr>
            <a:lvl2pPr marL="335915" indent="0" algn="ctr">
              <a:buNone/>
              <a:defRPr sz="1470"/>
            </a:lvl2pPr>
            <a:lvl3pPr marL="671830" indent="0" algn="ctr">
              <a:buNone/>
              <a:defRPr sz="1325"/>
            </a:lvl3pPr>
            <a:lvl4pPr marL="1008380" indent="0" algn="ctr">
              <a:buNone/>
              <a:defRPr sz="1175"/>
            </a:lvl4pPr>
            <a:lvl5pPr marL="1344295" indent="0" algn="ctr">
              <a:buNone/>
              <a:defRPr sz="1175"/>
            </a:lvl5pPr>
            <a:lvl6pPr marL="1680210" indent="0" algn="ctr">
              <a:buNone/>
              <a:defRPr sz="1175"/>
            </a:lvl6pPr>
            <a:lvl7pPr marL="2016125" indent="0" algn="ctr">
              <a:buNone/>
              <a:defRPr sz="1175"/>
            </a:lvl7pPr>
            <a:lvl8pPr marL="2352040" indent="0" algn="ctr">
              <a:buNone/>
              <a:defRPr sz="1175"/>
            </a:lvl8pPr>
            <a:lvl9pPr marL="2688590" indent="0" algn="ctr">
              <a:buNone/>
              <a:defRPr sz="1175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11DA-7CF0-4B78-9416-B120566F4DB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3EE1-183B-410B-92CF-EC46962ED0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11DA-7CF0-4B78-9416-B120566F4DB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3EE1-183B-410B-92CF-EC46962ED0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11DA-7CF0-4B78-9416-B120566F4DB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3EE1-183B-410B-92CF-EC46962ED019}" type="slidenum">
              <a:rPr lang="zh-CN" altLang="en-US" smtClean="0"/>
            </a:fld>
            <a:endParaRPr lang="zh-CN" altLang="en-US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455200" y="841510"/>
            <a:ext cx="8262730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01"/>
          <a:stretch>
            <a:fillRect/>
          </a:stretch>
        </p:blipFill>
        <p:spPr>
          <a:xfrm>
            <a:off x="7325568" y="252222"/>
            <a:ext cx="1295317" cy="344788"/>
          </a:xfrm>
          <a:prstGeom prst="rect">
            <a:avLst/>
          </a:prstGeom>
        </p:spPr>
      </p:pic>
      <p:sp>
        <p:nvSpPr>
          <p:cNvPr id="12" name="Freeform 5"/>
          <p:cNvSpPr>
            <a:spLocks noChangeAspect="1"/>
          </p:cNvSpPr>
          <p:nvPr/>
        </p:nvSpPr>
        <p:spPr bwMode="auto">
          <a:xfrm rot="5400000">
            <a:off x="412811" y="410718"/>
            <a:ext cx="192585" cy="180000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52400" dist="63500" dir="2700000" sx="101000" sy="101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75" dirty="0">
              <a:solidFill>
                <a:schemeClr val="bg1"/>
              </a:solidFill>
            </a:endParaRPr>
          </a:p>
        </p:txBody>
      </p:sp>
      <p:sp>
        <p:nvSpPr>
          <p:cNvPr id="13" name="Freeform 5"/>
          <p:cNvSpPr>
            <a:spLocks noChangeAspect="1"/>
          </p:cNvSpPr>
          <p:nvPr/>
        </p:nvSpPr>
        <p:spPr bwMode="auto">
          <a:xfrm rot="5400000">
            <a:off x="490181" y="374719"/>
            <a:ext cx="249504" cy="252000"/>
          </a:xfrm>
          <a:prstGeom prst="diamond">
            <a:avLst/>
          </a:prstGeom>
          <a:solidFill>
            <a:srgbClr val="FF0000"/>
          </a:solidFill>
          <a:ln>
            <a:noFill/>
          </a:ln>
          <a:effectLst>
            <a:outerShdw blurRad="152400" dist="63500" dir="2700000" sx="101000" sy="101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75" dirty="0">
              <a:solidFill>
                <a:schemeClr val="bg1"/>
              </a:solidFill>
            </a:endParaRPr>
          </a:p>
        </p:txBody>
      </p:sp>
      <p:sp>
        <p:nvSpPr>
          <p:cNvPr id="15" name="Freeform 5"/>
          <p:cNvSpPr>
            <a:spLocks noChangeAspect="1"/>
          </p:cNvSpPr>
          <p:nvPr userDrawn="1"/>
        </p:nvSpPr>
        <p:spPr bwMode="auto">
          <a:xfrm rot="5400000">
            <a:off x="583453" y="338719"/>
            <a:ext cx="320790" cy="324000"/>
          </a:xfrm>
          <a:prstGeom prst="diamond">
            <a:avLst/>
          </a:prstGeom>
          <a:solidFill>
            <a:srgbClr val="00B050"/>
          </a:solidFill>
          <a:ln>
            <a:noFill/>
          </a:ln>
          <a:effectLst>
            <a:outerShdw blurRad="152400" dist="63500" dir="2700000" sx="101000" sy="101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75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440296" y="268350"/>
            <a:ext cx="1940525" cy="427143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18718" y="268350"/>
            <a:ext cx="5709082" cy="427143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11DA-7CF0-4B78-9416-B120566F4DB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3EE1-183B-410B-92CF-EC46962ED0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 userDrawn="1"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9220" cy="5039995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3703" y="4666540"/>
            <a:ext cx="1984250" cy="23281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44493" y="4666540"/>
            <a:ext cx="2910233" cy="23281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360043" y="4666540"/>
            <a:ext cx="1984250" cy="23281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cxnSp>
        <p:nvCxnSpPr>
          <p:cNvPr id="10" name="直接连接符 9"/>
          <p:cNvCxnSpPr/>
          <p:nvPr userDrawn="1">
            <p:custDataLst>
              <p:tags r:id="rId8"/>
            </p:custDataLst>
          </p:nvPr>
        </p:nvCxnSpPr>
        <p:spPr>
          <a:xfrm>
            <a:off x="569686" y="2507864"/>
            <a:ext cx="319806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9"/>
            </p:custDataLst>
          </p:nvPr>
        </p:nvSpPr>
        <p:spPr>
          <a:xfrm>
            <a:off x="566122" y="3092130"/>
            <a:ext cx="1569398" cy="300533"/>
          </a:xfrm>
          <a:prstGeom prst="rect">
            <a:avLst/>
          </a:prstGeom>
        </p:spPr>
        <p:txBody>
          <a:bodyPr vert="horz" wrap="square" lIns="90170" tIns="46990" rIns="90170" bIns="46990" anchor="t" anchorCtr="0">
            <a:normAutofit/>
          </a:bodyPr>
          <a:lstStyle>
            <a:lvl1pPr marL="252095" marR="0" indent="-252095" algn="l" rtl="0" eaLnBrk="1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175" b="0" spc="1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10"/>
            </p:custDataLst>
          </p:nvPr>
        </p:nvSpPr>
        <p:spPr>
          <a:xfrm>
            <a:off x="2201917" y="3092130"/>
            <a:ext cx="1569398" cy="300533"/>
          </a:xfrm>
          <a:prstGeom prst="rect">
            <a:avLst/>
          </a:prstGeom>
        </p:spPr>
        <p:txBody>
          <a:bodyPr vert="horz" wrap="square" lIns="90170" tIns="46990" rIns="90170" bIns="46990" anchor="t" anchorCtr="0">
            <a:normAutofit/>
          </a:bodyPr>
          <a:lstStyle>
            <a:lvl1pPr marL="252095" marR="0" indent="-252095" algn="r" rtl="0" eaLnBrk="1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175" b="0" spc="1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ctrTitle" idx="14" hasCustomPrompt="1"/>
            <p:custDataLst>
              <p:tags r:id="rId11"/>
            </p:custDataLst>
          </p:nvPr>
        </p:nvSpPr>
        <p:spPr>
          <a:xfrm>
            <a:off x="570683" y="1647332"/>
            <a:ext cx="3546196" cy="745266"/>
          </a:xfrm>
        </p:spPr>
        <p:txBody>
          <a:bodyPr vert="horz" wrap="square" lIns="90170" tIns="46990" rIns="90170" bIns="0" anchor="b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3970" b="0" spc="60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  <p:custDataLst>
              <p:tags r:id="rId12"/>
            </p:custDataLst>
          </p:nvPr>
        </p:nvSpPr>
        <p:spPr>
          <a:xfrm>
            <a:off x="569921" y="2621264"/>
            <a:ext cx="3198063" cy="308933"/>
          </a:xfrm>
        </p:spPr>
        <p:txBody>
          <a:bodyPr vert="horz" wrap="square" lIns="90170" tIns="46990" rIns="90170" bIns="4699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1470" b="0" spc="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35915" indent="0" algn="ctr">
              <a:buNone/>
            </a:lvl2pPr>
            <a:lvl3pPr marL="671830" indent="0" algn="ctr">
              <a:buNone/>
            </a:lvl3pPr>
            <a:lvl4pPr marL="1007745" indent="0" algn="ctr">
              <a:buNone/>
            </a:lvl4pPr>
            <a:lvl5pPr marL="1344295" indent="0" algn="ctr">
              <a:buNone/>
            </a:lvl5pPr>
            <a:lvl6pPr marL="1680210" indent="0" algn="ctr">
              <a:buNone/>
            </a:lvl6pPr>
            <a:lvl7pPr marL="2016125" indent="0" algn="ctr">
              <a:buNone/>
            </a:lvl7pPr>
            <a:lvl8pPr marL="2352040" indent="0" algn="ctr">
              <a:buNone/>
            </a:lvl8pPr>
            <a:lvl9pPr marL="2687955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516" cy="332598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703" y="0"/>
            <a:ext cx="531516" cy="33259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11915" y="325736"/>
            <a:ext cx="7975389" cy="3248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76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511915" y="700005"/>
            <a:ext cx="7975389" cy="3960348"/>
          </a:xfrm>
        </p:spPr>
        <p:txBody>
          <a:bodyPr vert="horz" wrap="square" lIns="90170" tIns="46990" rIns="90170" bIns="46990" rtlCol="0">
            <a:normAutofit/>
          </a:bodyPr>
          <a:lstStyle>
            <a:lvl1pPr marL="168275" marR="0" lvl="0" indent="-16827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17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04190" marR="0" lvl="1" indent="-16827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17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40105" marR="0" lvl="2" indent="-16827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17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176020" marR="0" lvl="3" indent="-16827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17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11935" marR="0" lvl="4" indent="-16827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17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53703" y="4666540"/>
            <a:ext cx="1984250" cy="23281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44493" y="4666540"/>
            <a:ext cx="2910233" cy="23281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360043" y="4666540"/>
            <a:ext cx="1984250" cy="23281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278" y="4200743"/>
            <a:ext cx="2986664" cy="839253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278" y="0"/>
            <a:ext cx="2986664" cy="839253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53703" y="4666540"/>
            <a:ext cx="1984250" cy="23281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44493" y="4666540"/>
            <a:ext cx="2910233" cy="23281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360043" y="4666540"/>
            <a:ext cx="1984250" cy="23281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9" name="矩形 8"/>
          <p:cNvSpPr/>
          <p:nvPr userDrawn="1">
            <p:custDataLst>
              <p:tags r:id="rId11"/>
            </p:custDataLst>
          </p:nvPr>
        </p:nvSpPr>
        <p:spPr>
          <a:xfrm>
            <a:off x="3913777" y="2021131"/>
            <a:ext cx="3343197" cy="997266"/>
          </a:xfrm>
          <a:prstGeom prst="rect">
            <a:avLst/>
          </a:prstGeom>
          <a:solidFill>
            <a:schemeClr val="accent1">
              <a:alpha val="3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238096" rIns="661380" anchor="ctr">
            <a:normAutofit/>
          </a:bodyPr>
          <a:lstStyle/>
          <a:p>
            <a:pPr marL="0" marR="0" lvl="0" indent="0" algn="l" defTabSz="866775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030" b="0" i="0" kern="0" spc="20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ctrTitle" idx="14" hasCustomPrompt="1"/>
            <p:custDataLst>
              <p:tags r:id="rId12"/>
            </p:custDataLst>
          </p:nvPr>
        </p:nvSpPr>
        <p:spPr>
          <a:xfrm>
            <a:off x="4026710" y="2060799"/>
            <a:ext cx="3117330" cy="524999"/>
          </a:xfrm>
        </p:spPr>
        <p:txBody>
          <a:bodyPr vert="horz" wrap="square" lIns="90170" tIns="46990" rIns="90170" bIns="4699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Pts val="3600"/>
              <a:buNone/>
              <a:defRPr sz="2645" b="0" spc="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  <p:custDataLst>
              <p:tags r:id="rId13"/>
            </p:custDataLst>
          </p:nvPr>
        </p:nvSpPr>
        <p:spPr>
          <a:xfrm>
            <a:off x="4026944" y="2647398"/>
            <a:ext cx="3117330" cy="311266"/>
          </a:xfrm>
        </p:spPr>
        <p:txBody>
          <a:bodyPr vert="horz" wrap="square" lIns="90170" tIns="46990" rIns="90170" bIns="4699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Pts val="1600"/>
              <a:buFont typeface="Arial" panose="020B0604020202020204" pitchFamily="34" charset="0"/>
              <a:buNone/>
              <a:defRPr sz="1175" b="0" spc="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35915" indent="0" algn="ctr">
              <a:buNone/>
            </a:lvl2pPr>
            <a:lvl3pPr marL="671830" indent="0" algn="ctr">
              <a:buNone/>
            </a:lvl3pPr>
            <a:lvl4pPr marL="1007745" indent="0" algn="ctr">
              <a:buNone/>
            </a:lvl4pPr>
            <a:lvl5pPr marL="1344295" indent="0" algn="ctr">
              <a:buNone/>
            </a:lvl5pPr>
            <a:lvl6pPr marL="1680210" indent="0" algn="ctr">
              <a:buNone/>
            </a:lvl6pPr>
            <a:lvl7pPr marL="2016125" indent="0" algn="ctr">
              <a:buNone/>
            </a:lvl7pPr>
            <a:lvl8pPr marL="2352040" indent="0" algn="ctr">
              <a:buNone/>
            </a:lvl8pPr>
            <a:lvl9pPr marL="2687955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516" cy="332598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703" y="0"/>
            <a:ext cx="531516" cy="33259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11915" y="325736"/>
            <a:ext cx="7975389" cy="3248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76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9"/>
            </p:custDataLst>
          </p:nvPr>
        </p:nvSpPr>
        <p:spPr>
          <a:xfrm>
            <a:off x="502992" y="700005"/>
            <a:ext cx="3882694" cy="3960348"/>
          </a:xfrm>
        </p:spPr>
        <p:txBody>
          <a:bodyPr vert="horz" wrap="square" lIns="90170" tIns="46990" rIns="90170" bIns="46990" rtlCol="0">
            <a:normAutofit/>
          </a:bodyPr>
          <a:lstStyle>
            <a:lvl1pPr marL="168275" marR="0" lvl="0" indent="-16827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17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04190" marR="0" lvl="1" indent="-16827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17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40105" marR="0" lvl="2" indent="-16827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17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176020" marR="0" lvl="3" indent="-16827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17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11935" marR="0" lvl="4" indent="-16827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17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4613570" y="700005"/>
            <a:ext cx="3882694" cy="3960348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17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1" fontAlgn="auto" latinLnBrk="0" hangingPunct="1">
              <a:defRPr sz="117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sz="117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sz="117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sz="117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3703" y="4666540"/>
            <a:ext cx="1984250" cy="23281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44493" y="4666540"/>
            <a:ext cx="2910233" cy="23281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360043" y="4666540"/>
            <a:ext cx="1984250" cy="23281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516" cy="332598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703" y="0"/>
            <a:ext cx="531516" cy="33259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11915" y="325736"/>
            <a:ext cx="7975389" cy="3248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76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502992" y="700005"/>
            <a:ext cx="3882694" cy="280002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47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35915" indent="0">
              <a:buNone/>
              <a:defRPr sz="1470" b="1"/>
            </a:lvl2pPr>
            <a:lvl3pPr marL="671830" indent="0">
              <a:buNone/>
              <a:defRPr sz="1325" b="1"/>
            </a:lvl3pPr>
            <a:lvl4pPr marL="1007745" indent="0">
              <a:buNone/>
              <a:defRPr sz="1175" b="1"/>
            </a:lvl4pPr>
            <a:lvl5pPr marL="1344295" indent="0">
              <a:buNone/>
              <a:defRPr sz="1175" b="1"/>
            </a:lvl5pPr>
            <a:lvl6pPr marL="1680210" indent="0">
              <a:buNone/>
              <a:defRPr sz="1175" b="1"/>
            </a:lvl6pPr>
            <a:lvl7pPr marL="2016125" indent="0">
              <a:buNone/>
              <a:defRPr sz="1175" b="1"/>
            </a:lvl7pPr>
            <a:lvl8pPr marL="2352040" indent="0">
              <a:buNone/>
              <a:defRPr sz="1175" b="1"/>
            </a:lvl8pPr>
            <a:lvl9pPr marL="2687955" indent="0">
              <a:buNone/>
              <a:defRPr sz="1175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502988" y="1033666"/>
            <a:ext cx="3882663" cy="3626586"/>
          </a:xfrm>
        </p:spPr>
        <p:txBody>
          <a:bodyPr vert="horz" wrap="square" lIns="90170" tIns="46990" rIns="90170" bIns="46990" rtlCol="0">
            <a:normAutofit/>
          </a:bodyPr>
          <a:lstStyle>
            <a:lvl1pPr marL="168275" marR="0" lvl="0" indent="-16827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17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04190" marR="0" lvl="1" indent="-16827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17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40105" marR="0" lvl="2" indent="-16827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17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176020" marR="0" lvl="3" indent="-16827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17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11935" marR="0" lvl="4" indent="-16827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17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1"/>
            </p:custDataLst>
          </p:nvPr>
        </p:nvSpPr>
        <p:spPr>
          <a:xfrm>
            <a:off x="4611262" y="700005"/>
            <a:ext cx="3882694" cy="280002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47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35915" indent="0">
              <a:buNone/>
              <a:defRPr sz="1470" b="1"/>
            </a:lvl2pPr>
            <a:lvl3pPr marL="671830" indent="0">
              <a:buNone/>
              <a:defRPr sz="1325" b="1"/>
            </a:lvl3pPr>
            <a:lvl4pPr marL="1007745" indent="0">
              <a:buNone/>
              <a:defRPr sz="1175" b="1"/>
            </a:lvl4pPr>
            <a:lvl5pPr marL="1344295" indent="0">
              <a:buNone/>
              <a:defRPr sz="1175" b="1"/>
            </a:lvl5pPr>
            <a:lvl6pPr marL="1680210" indent="0">
              <a:buNone/>
              <a:defRPr sz="1175" b="1"/>
            </a:lvl6pPr>
            <a:lvl7pPr marL="2016125" indent="0">
              <a:buNone/>
              <a:defRPr sz="1175" b="1"/>
            </a:lvl7pPr>
            <a:lvl8pPr marL="2352040" indent="0">
              <a:buNone/>
              <a:defRPr sz="1175" b="1"/>
            </a:lvl8pPr>
            <a:lvl9pPr marL="2687955" indent="0">
              <a:buNone/>
              <a:defRPr sz="1175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2"/>
            </p:custDataLst>
          </p:nvPr>
        </p:nvSpPr>
        <p:spPr>
          <a:xfrm>
            <a:off x="4611262" y="1033666"/>
            <a:ext cx="3882694" cy="3626586"/>
          </a:xfrm>
        </p:spPr>
        <p:txBody>
          <a:bodyPr vert="horz" wrap="square" lIns="90170" tIns="46990" rIns="90170" bIns="46990" rtlCol="0">
            <a:normAutofit/>
          </a:bodyPr>
          <a:lstStyle>
            <a:lvl1pPr marL="168275" marR="0" lvl="0" indent="-16827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17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04190" marR="0" lvl="1" indent="-16827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17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40105" marR="0" lvl="2" indent="-16827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17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176020" marR="0" lvl="3" indent="-16827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17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11935" marR="0" lvl="4" indent="-16827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17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>
          <a:xfrm>
            <a:off x="653703" y="4666540"/>
            <a:ext cx="1984250" cy="23281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>
          <a:xfrm>
            <a:off x="3044493" y="4666540"/>
            <a:ext cx="2910233" cy="23281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>
          <a:xfrm>
            <a:off x="6360043" y="4666540"/>
            <a:ext cx="1984250" cy="23281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784" y="1026666"/>
            <a:ext cx="2666436" cy="298666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11915" y="325733"/>
            <a:ext cx="7975389" cy="3248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76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53703" y="4666540"/>
            <a:ext cx="1984250" cy="23281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44493" y="4666540"/>
            <a:ext cx="2910233" cy="23281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360043" y="4666540"/>
            <a:ext cx="1984250" cy="23281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3703" y="4666540"/>
            <a:ext cx="1984250" cy="23281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44493" y="4666540"/>
            <a:ext cx="2910233" cy="23281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360043" y="4666540"/>
            <a:ext cx="1984250" cy="23281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11DA-7CF0-4B78-9416-B120566F4DB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3EE1-183B-410B-92CF-EC46962ED0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516" cy="332598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703" y="0"/>
            <a:ext cx="531516" cy="33259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11951" y="325736"/>
            <a:ext cx="7975389" cy="3248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76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502992" y="700005"/>
            <a:ext cx="3882694" cy="3960348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17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04190" marR="0" lvl="1" indent="-16827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17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40105" marR="0" lvl="2" indent="-16827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17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176020" marR="0" lvl="3" indent="-16827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17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11935" marR="0" lvl="4" indent="-16827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17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4613606" y="700005"/>
            <a:ext cx="3882694" cy="3960348"/>
          </a:xfrm>
        </p:spPr>
        <p:txBody>
          <a:bodyPr vert="horz" wrap="square" lIns="90170" tIns="46990" rIns="90170" bIns="46990" rtlCol="0">
            <a:normAutofit/>
          </a:bodyPr>
          <a:lstStyle>
            <a:lvl1pPr marL="168275" marR="0" lvl="0" indent="-16827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17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3703" y="4666540"/>
            <a:ext cx="1984250" cy="23281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44493" y="4666540"/>
            <a:ext cx="2910233" cy="23281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360043" y="4666540"/>
            <a:ext cx="1984250" cy="23281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516" cy="332598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703" y="0"/>
            <a:ext cx="531516" cy="332598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7804349" y="700005"/>
            <a:ext cx="698885" cy="3960348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76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510300" y="699999"/>
            <a:ext cx="7222744" cy="3960348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53703" y="4666540"/>
            <a:ext cx="1984250" cy="23281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44493" y="4666540"/>
            <a:ext cx="2910233" cy="23281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360043" y="4666540"/>
            <a:ext cx="1984250" cy="23281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516" cy="332598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703" y="0"/>
            <a:ext cx="531516" cy="332598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53703" y="4666540"/>
            <a:ext cx="1984250" cy="23281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44493" y="4666540"/>
            <a:ext cx="2910233" cy="23281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360043" y="4666540"/>
            <a:ext cx="1984250" cy="23281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511951" y="700005"/>
            <a:ext cx="7975389" cy="3960348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9220" cy="503999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3703" y="4666540"/>
            <a:ext cx="1984250" cy="23281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44493" y="4666540"/>
            <a:ext cx="2910233" cy="23281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360043" y="4666540"/>
            <a:ext cx="1984250" cy="23281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853972" y="2817731"/>
            <a:ext cx="3204130" cy="344400"/>
          </a:xfrm>
        </p:spPr>
        <p:txBody>
          <a:bodyPr vert="horz" wrap="square" lIns="90170" tIns="46990" rIns="90170" bIns="46990" anchor="t" anchorCtr="0">
            <a:normAutofit/>
          </a:bodyPr>
          <a:lstStyle>
            <a:lvl1pPr marL="335915" marR="0" indent="-335915" algn="l" rtl="0" eaLnBrk="1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1470" b="0" spc="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Arial" panose="020B0604020202020204" pitchFamily="34" charset="0"/>
              <a:buNone/>
            </a:pPr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9"/>
            </p:custDataLst>
          </p:nvPr>
        </p:nvSpPr>
        <p:spPr>
          <a:xfrm>
            <a:off x="853738" y="1878099"/>
            <a:ext cx="3204130" cy="861466"/>
          </a:xfrm>
        </p:spPr>
        <p:txBody>
          <a:bodyPr vert="horz" wrap="square" lIns="90170" tIns="46990" rIns="90170" bIns="46990" anchor="b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850" b="0" spc="70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516" cy="332598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703" y="0"/>
            <a:ext cx="531516" cy="33259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11915" y="325733"/>
            <a:ext cx="7975389" cy="324803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3703" y="4666540"/>
            <a:ext cx="1984250" cy="23281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44493" y="4666540"/>
            <a:ext cx="2910233" cy="23281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360043" y="4666540"/>
            <a:ext cx="1984250" cy="23281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5588" y="223271"/>
            <a:ext cx="8568045" cy="4593452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25"/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516" cy="332598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703" y="0"/>
            <a:ext cx="531516" cy="33259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961468" y="918046"/>
            <a:ext cx="7074513" cy="531779"/>
          </a:xfrm>
        </p:spPr>
        <p:txBody>
          <a:bodyPr wrap="square" anchor="ctr">
            <a:normAutofit/>
          </a:bodyPr>
          <a:lstStyle>
            <a:lvl1pPr>
              <a:defRPr sz="235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961109" y="1590046"/>
            <a:ext cx="7074660" cy="2531903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3703" y="4666540"/>
            <a:ext cx="1984250" cy="23281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44493" y="4666540"/>
            <a:ext cx="2910233" cy="23281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360043" y="4666540"/>
            <a:ext cx="1984250" cy="23281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561160" cy="503999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25"/>
          </a:p>
        </p:txBody>
      </p:sp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703" y="0"/>
            <a:ext cx="531516" cy="33259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36845" y="566173"/>
            <a:ext cx="2910233" cy="648188"/>
          </a:xfrm>
        </p:spPr>
        <p:txBody>
          <a:bodyPr wrap="square" anchor="ctr" anchorCtr="0">
            <a:normAutofit/>
          </a:bodyPr>
          <a:lstStyle>
            <a:lvl1pPr>
              <a:defRPr sz="2645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3703" y="4666540"/>
            <a:ext cx="1984250" cy="23281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44493" y="4666540"/>
            <a:ext cx="2910233" cy="23281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360043" y="4666540"/>
            <a:ext cx="1984250" cy="23281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439497" y="1296377"/>
            <a:ext cx="2907588" cy="3008123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3775748" y="565833"/>
            <a:ext cx="4762200" cy="3739163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8999220" cy="1958038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25"/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516" cy="332598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703" y="0"/>
            <a:ext cx="531516" cy="33259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451732" y="574110"/>
            <a:ext cx="8101955" cy="460346"/>
          </a:xfrm>
        </p:spPr>
        <p:txBody>
          <a:bodyPr wrap="square" anchor="ctr">
            <a:normAutofit/>
          </a:bodyPr>
          <a:lstStyle>
            <a:lvl1pPr algn="ctr">
              <a:defRPr sz="2645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53703" y="4666540"/>
            <a:ext cx="1984250" cy="23281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44493" y="4666540"/>
            <a:ext cx="2910233" cy="23281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360043" y="4666540"/>
            <a:ext cx="1984250" cy="23281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451732" y="1219652"/>
            <a:ext cx="8101641" cy="60850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469946" y="2063620"/>
            <a:ext cx="8058701" cy="252132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3695828"/>
            <a:ext cx="8999220" cy="1344167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25"/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516" cy="332598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703" y="0"/>
            <a:ext cx="531516" cy="33259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446418" y="492094"/>
            <a:ext cx="8101955" cy="415370"/>
          </a:xfrm>
        </p:spPr>
        <p:txBody>
          <a:bodyPr wrap="square" anchor="ctr" anchorCtr="0">
            <a:normAutofit/>
          </a:bodyPr>
          <a:lstStyle>
            <a:lvl1pPr algn="ctr">
              <a:defRPr sz="235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53703" y="4666540"/>
            <a:ext cx="1984250" cy="23281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44493" y="4666540"/>
            <a:ext cx="2910233" cy="23281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360043" y="4666540"/>
            <a:ext cx="1984250" cy="23281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446445" y="1235526"/>
            <a:ext cx="8112584" cy="235993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438446" y="3807115"/>
            <a:ext cx="8120556" cy="74343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8999220" cy="6719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25"/>
          </a:p>
        </p:txBody>
      </p:sp>
      <p:pic>
        <p:nvPicPr>
          <p:cNvPr id="12" name="图片 11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703" y="4707398"/>
            <a:ext cx="531516" cy="332598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7398"/>
            <a:ext cx="531516" cy="33259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427817" y="174614"/>
            <a:ext cx="8147128" cy="324803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53703" y="4666540"/>
            <a:ext cx="1984250" cy="23281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44493" y="4666540"/>
            <a:ext cx="2910233" cy="23281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360043" y="4666540"/>
            <a:ext cx="1984250" cy="23281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436412" y="1222298"/>
            <a:ext cx="3926169" cy="212711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4616307" y="1222298"/>
            <a:ext cx="3944689" cy="212711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5"/>
            </p:custDataLst>
          </p:nvPr>
        </p:nvSpPr>
        <p:spPr>
          <a:xfrm>
            <a:off x="431097" y="3539902"/>
            <a:ext cx="3926169" cy="57411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6"/>
            </p:custDataLst>
          </p:nvPr>
        </p:nvSpPr>
        <p:spPr>
          <a:xfrm>
            <a:off x="4624278" y="3537257"/>
            <a:ext cx="3944689" cy="57411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4031" y="1256579"/>
            <a:ext cx="7762102" cy="2096630"/>
          </a:xfrm>
        </p:spPr>
        <p:txBody>
          <a:bodyPr anchor="b"/>
          <a:lstStyle>
            <a:lvl1pPr>
              <a:defRPr sz="441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14031" y="3373044"/>
            <a:ext cx="7762102" cy="1102568"/>
          </a:xfrm>
        </p:spPr>
        <p:txBody>
          <a:bodyPr/>
          <a:lstStyle>
            <a:lvl1pPr marL="0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1pPr>
            <a:lvl2pPr marL="335915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2pPr>
            <a:lvl3pPr marL="67183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3pPr>
            <a:lvl4pPr marL="1008380" indent="0">
              <a:buNone/>
              <a:defRPr sz="1175">
                <a:solidFill>
                  <a:schemeClr val="tx1">
                    <a:tint val="75000"/>
                  </a:schemeClr>
                </a:solidFill>
              </a:defRPr>
            </a:lvl4pPr>
            <a:lvl5pPr marL="1344295" indent="0">
              <a:buNone/>
              <a:defRPr sz="1175">
                <a:solidFill>
                  <a:schemeClr val="tx1">
                    <a:tint val="75000"/>
                  </a:schemeClr>
                </a:solidFill>
              </a:defRPr>
            </a:lvl5pPr>
            <a:lvl6pPr marL="1680210" indent="0">
              <a:buNone/>
              <a:defRPr sz="1175">
                <a:solidFill>
                  <a:schemeClr val="tx1">
                    <a:tint val="75000"/>
                  </a:schemeClr>
                </a:solidFill>
              </a:defRPr>
            </a:lvl6pPr>
            <a:lvl7pPr marL="2016125" indent="0">
              <a:buNone/>
              <a:defRPr sz="1175">
                <a:solidFill>
                  <a:schemeClr val="tx1">
                    <a:tint val="75000"/>
                  </a:schemeClr>
                </a:solidFill>
              </a:defRPr>
            </a:lvl7pPr>
            <a:lvl8pPr marL="2352040" indent="0">
              <a:buNone/>
              <a:defRPr sz="1175">
                <a:solidFill>
                  <a:schemeClr val="tx1">
                    <a:tint val="75000"/>
                  </a:schemeClr>
                </a:solidFill>
              </a:defRPr>
            </a:lvl8pPr>
            <a:lvl9pPr marL="2688590" indent="0">
              <a:buNone/>
              <a:defRPr sz="11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11DA-7CF0-4B78-9416-B120566F4DB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3EE1-183B-410B-92CF-EC46962ED0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700875"/>
            <a:ext cx="8999220" cy="3638246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25"/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307" y="4291651"/>
            <a:ext cx="1195912" cy="748344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1651"/>
            <a:ext cx="1195912" cy="74834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138727" y="984188"/>
            <a:ext cx="6719993" cy="1754077"/>
          </a:xfrm>
        </p:spPr>
        <p:txBody>
          <a:bodyPr wrap="square" anchor="b">
            <a:normAutofit/>
          </a:bodyPr>
          <a:lstStyle>
            <a:lvl1pPr algn="ctr">
              <a:defRPr sz="441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53703" y="4666540"/>
            <a:ext cx="1984250" cy="23281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44493" y="4666540"/>
            <a:ext cx="2910233" cy="23281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360043" y="4666540"/>
            <a:ext cx="1984250" cy="23281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138442" y="2838801"/>
            <a:ext cx="6719993" cy="121700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 userDrawn="1"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9220" cy="5039995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3703" y="4666540"/>
            <a:ext cx="1984250" cy="23281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44493" y="4666540"/>
            <a:ext cx="2910233" cy="23281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360043" y="4666540"/>
            <a:ext cx="1984250" cy="23281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cxnSp>
        <p:nvCxnSpPr>
          <p:cNvPr id="10" name="直接连接符 9"/>
          <p:cNvCxnSpPr/>
          <p:nvPr userDrawn="1">
            <p:custDataLst>
              <p:tags r:id="rId8"/>
            </p:custDataLst>
          </p:nvPr>
        </p:nvCxnSpPr>
        <p:spPr>
          <a:xfrm>
            <a:off x="569686" y="2507864"/>
            <a:ext cx="319806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9"/>
            </p:custDataLst>
          </p:nvPr>
        </p:nvSpPr>
        <p:spPr>
          <a:xfrm>
            <a:off x="566122" y="3092130"/>
            <a:ext cx="1569398" cy="300533"/>
          </a:xfrm>
          <a:prstGeom prst="rect">
            <a:avLst/>
          </a:prstGeom>
        </p:spPr>
        <p:txBody>
          <a:bodyPr vert="horz" wrap="square" lIns="90170" tIns="46990" rIns="90170" bIns="46990" anchor="t" anchorCtr="0">
            <a:normAutofit/>
          </a:bodyPr>
          <a:lstStyle>
            <a:lvl1pPr marL="252095" marR="0" indent="-252095" algn="l" rtl="0" eaLnBrk="1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175" b="0" spc="1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10"/>
            </p:custDataLst>
          </p:nvPr>
        </p:nvSpPr>
        <p:spPr>
          <a:xfrm>
            <a:off x="2201917" y="3092130"/>
            <a:ext cx="1569398" cy="300533"/>
          </a:xfrm>
          <a:prstGeom prst="rect">
            <a:avLst/>
          </a:prstGeom>
        </p:spPr>
        <p:txBody>
          <a:bodyPr vert="horz" wrap="square" lIns="90170" tIns="46990" rIns="90170" bIns="46990" anchor="t" anchorCtr="0">
            <a:normAutofit/>
          </a:bodyPr>
          <a:lstStyle>
            <a:lvl1pPr marL="252095" marR="0" indent="-252095" algn="r" rtl="0" eaLnBrk="1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175" b="0" spc="1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ctrTitle" idx="14" hasCustomPrompt="1"/>
            <p:custDataLst>
              <p:tags r:id="rId11"/>
            </p:custDataLst>
          </p:nvPr>
        </p:nvSpPr>
        <p:spPr>
          <a:xfrm>
            <a:off x="570683" y="1647332"/>
            <a:ext cx="3546196" cy="745266"/>
          </a:xfrm>
        </p:spPr>
        <p:txBody>
          <a:bodyPr vert="horz" wrap="square" lIns="90170" tIns="46990" rIns="90170" bIns="0" anchor="b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3970" b="0" spc="60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  <p:custDataLst>
              <p:tags r:id="rId12"/>
            </p:custDataLst>
          </p:nvPr>
        </p:nvSpPr>
        <p:spPr>
          <a:xfrm>
            <a:off x="569921" y="2621264"/>
            <a:ext cx="3198063" cy="308933"/>
          </a:xfrm>
        </p:spPr>
        <p:txBody>
          <a:bodyPr vert="horz" wrap="square" lIns="90170" tIns="46990" rIns="90170" bIns="4699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1470" b="0" spc="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35915" indent="0" algn="ctr">
              <a:buNone/>
            </a:lvl2pPr>
            <a:lvl3pPr marL="671830" indent="0" algn="ctr">
              <a:buNone/>
            </a:lvl3pPr>
            <a:lvl4pPr marL="1007745" indent="0" algn="ctr">
              <a:buNone/>
            </a:lvl4pPr>
            <a:lvl5pPr marL="1344295" indent="0" algn="ctr">
              <a:buNone/>
            </a:lvl5pPr>
            <a:lvl6pPr marL="1680210" indent="0" algn="ctr">
              <a:buNone/>
            </a:lvl6pPr>
            <a:lvl7pPr marL="2016125" indent="0" algn="ctr">
              <a:buNone/>
            </a:lvl7pPr>
            <a:lvl8pPr marL="2352040" indent="0" algn="ctr">
              <a:buNone/>
            </a:lvl8pPr>
            <a:lvl9pPr marL="2687955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516" cy="332598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703" y="0"/>
            <a:ext cx="531516" cy="33259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11915" y="325736"/>
            <a:ext cx="7975389" cy="3248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76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511915" y="700005"/>
            <a:ext cx="7975389" cy="3960348"/>
          </a:xfrm>
        </p:spPr>
        <p:txBody>
          <a:bodyPr vert="horz" wrap="square" lIns="90170" tIns="46990" rIns="90170" bIns="46990" rtlCol="0">
            <a:normAutofit/>
          </a:bodyPr>
          <a:lstStyle>
            <a:lvl1pPr marL="168275" marR="0" lvl="0" indent="-16827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17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04190" marR="0" lvl="1" indent="-16827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17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40105" marR="0" lvl="2" indent="-16827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17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176020" marR="0" lvl="3" indent="-16827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17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11935" marR="0" lvl="4" indent="-16827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17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53703" y="4666540"/>
            <a:ext cx="1984250" cy="23281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44493" y="4666540"/>
            <a:ext cx="2910233" cy="23281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360043" y="4666540"/>
            <a:ext cx="1984250" cy="23281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278" y="4200743"/>
            <a:ext cx="2986664" cy="839253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278" y="0"/>
            <a:ext cx="2986664" cy="839253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53703" y="4666540"/>
            <a:ext cx="1984250" cy="23281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44493" y="4666540"/>
            <a:ext cx="2910233" cy="23281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360043" y="4666540"/>
            <a:ext cx="1984250" cy="23281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9" name="矩形 8"/>
          <p:cNvSpPr/>
          <p:nvPr userDrawn="1">
            <p:custDataLst>
              <p:tags r:id="rId11"/>
            </p:custDataLst>
          </p:nvPr>
        </p:nvSpPr>
        <p:spPr>
          <a:xfrm>
            <a:off x="3913777" y="2021131"/>
            <a:ext cx="3343197" cy="997266"/>
          </a:xfrm>
          <a:prstGeom prst="rect">
            <a:avLst/>
          </a:prstGeom>
          <a:solidFill>
            <a:schemeClr val="accent1">
              <a:alpha val="3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238096" rIns="661380" anchor="ctr">
            <a:normAutofit/>
          </a:bodyPr>
          <a:lstStyle/>
          <a:p>
            <a:pPr marL="0" marR="0" lvl="0" indent="0" algn="l" defTabSz="866775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030" b="0" i="0" kern="0" spc="20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ctrTitle" idx="14" hasCustomPrompt="1"/>
            <p:custDataLst>
              <p:tags r:id="rId12"/>
            </p:custDataLst>
          </p:nvPr>
        </p:nvSpPr>
        <p:spPr>
          <a:xfrm>
            <a:off x="4026710" y="2060799"/>
            <a:ext cx="3117330" cy="524999"/>
          </a:xfrm>
        </p:spPr>
        <p:txBody>
          <a:bodyPr vert="horz" wrap="square" lIns="90170" tIns="46990" rIns="90170" bIns="4699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Pts val="3600"/>
              <a:buNone/>
              <a:defRPr sz="2645" b="0" spc="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  <p:custDataLst>
              <p:tags r:id="rId13"/>
            </p:custDataLst>
          </p:nvPr>
        </p:nvSpPr>
        <p:spPr>
          <a:xfrm>
            <a:off x="4026944" y="2647398"/>
            <a:ext cx="3117330" cy="311266"/>
          </a:xfrm>
        </p:spPr>
        <p:txBody>
          <a:bodyPr vert="horz" wrap="square" lIns="90170" tIns="46990" rIns="90170" bIns="4699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Pts val="1600"/>
              <a:buFont typeface="Arial" panose="020B0604020202020204" pitchFamily="34" charset="0"/>
              <a:buNone/>
              <a:defRPr sz="1175" b="0" spc="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35915" indent="0" algn="ctr">
              <a:buNone/>
            </a:lvl2pPr>
            <a:lvl3pPr marL="671830" indent="0" algn="ctr">
              <a:buNone/>
            </a:lvl3pPr>
            <a:lvl4pPr marL="1007745" indent="0" algn="ctr">
              <a:buNone/>
            </a:lvl4pPr>
            <a:lvl5pPr marL="1344295" indent="0" algn="ctr">
              <a:buNone/>
            </a:lvl5pPr>
            <a:lvl6pPr marL="1680210" indent="0" algn="ctr">
              <a:buNone/>
            </a:lvl6pPr>
            <a:lvl7pPr marL="2016125" indent="0" algn="ctr">
              <a:buNone/>
            </a:lvl7pPr>
            <a:lvl8pPr marL="2352040" indent="0" algn="ctr">
              <a:buNone/>
            </a:lvl8pPr>
            <a:lvl9pPr marL="2687955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516" cy="332598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703" y="0"/>
            <a:ext cx="531516" cy="33259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11915" y="325736"/>
            <a:ext cx="7975389" cy="3248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76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9"/>
            </p:custDataLst>
          </p:nvPr>
        </p:nvSpPr>
        <p:spPr>
          <a:xfrm>
            <a:off x="502992" y="700005"/>
            <a:ext cx="3882694" cy="3960348"/>
          </a:xfrm>
        </p:spPr>
        <p:txBody>
          <a:bodyPr vert="horz" wrap="square" lIns="90170" tIns="46990" rIns="90170" bIns="46990" rtlCol="0">
            <a:normAutofit/>
          </a:bodyPr>
          <a:lstStyle>
            <a:lvl1pPr marL="168275" marR="0" lvl="0" indent="-16827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17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04190" marR="0" lvl="1" indent="-16827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17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40105" marR="0" lvl="2" indent="-16827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17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176020" marR="0" lvl="3" indent="-16827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17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11935" marR="0" lvl="4" indent="-16827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17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4613570" y="700005"/>
            <a:ext cx="3882694" cy="3960348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17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1" fontAlgn="auto" latinLnBrk="0" hangingPunct="1">
              <a:defRPr sz="117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sz="117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sz="117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sz="117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3703" y="4666540"/>
            <a:ext cx="1984250" cy="23281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44493" y="4666540"/>
            <a:ext cx="2910233" cy="23281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360043" y="4666540"/>
            <a:ext cx="1984250" cy="23281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516" cy="332598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703" y="0"/>
            <a:ext cx="531516" cy="33259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11915" y="325736"/>
            <a:ext cx="7975389" cy="3248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76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502992" y="700005"/>
            <a:ext cx="3882694" cy="280002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47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35915" indent="0">
              <a:buNone/>
              <a:defRPr sz="1470" b="1"/>
            </a:lvl2pPr>
            <a:lvl3pPr marL="671830" indent="0">
              <a:buNone/>
              <a:defRPr sz="1325" b="1"/>
            </a:lvl3pPr>
            <a:lvl4pPr marL="1007745" indent="0">
              <a:buNone/>
              <a:defRPr sz="1175" b="1"/>
            </a:lvl4pPr>
            <a:lvl5pPr marL="1344295" indent="0">
              <a:buNone/>
              <a:defRPr sz="1175" b="1"/>
            </a:lvl5pPr>
            <a:lvl6pPr marL="1680210" indent="0">
              <a:buNone/>
              <a:defRPr sz="1175" b="1"/>
            </a:lvl6pPr>
            <a:lvl7pPr marL="2016125" indent="0">
              <a:buNone/>
              <a:defRPr sz="1175" b="1"/>
            </a:lvl7pPr>
            <a:lvl8pPr marL="2352040" indent="0">
              <a:buNone/>
              <a:defRPr sz="1175" b="1"/>
            </a:lvl8pPr>
            <a:lvl9pPr marL="2687955" indent="0">
              <a:buNone/>
              <a:defRPr sz="1175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502988" y="1033666"/>
            <a:ext cx="3882663" cy="3626586"/>
          </a:xfrm>
        </p:spPr>
        <p:txBody>
          <a:bodyPr vert="horz" wrap="square" lIns="90170" tIns="46990" rIns="90170" bIns="46990" rtlCol="0">
            <a:normAutofit/>
          </a:bodyPr>
          <a:lstStyle>
            <a:lvl1pPr marL="168275" marR="0" lvl="0" indent="-16827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17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04190" marR="0" lvl="1" indent="-16827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17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40105" marR="0" lvl="2" indent="-16827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17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176020" marR="0" lvl="3" indent="-16827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17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11935" marR="0" lvl="4" indent="-16827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17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1"/>
            </p:custDataLst>
          </p:nvPr>
        </p:nvSpPr>
        <p:spPr>
          <a:xfrm>
            <a:off x="4611262" y="700005"/>
            <a:ext cx="3882694" cy="280002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47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35915" indent="0">
              <a:buNone/>
              <a:defRPr sz="1470" b="1"/>
            </a:lvl2pPr>
            <a:lvl3pPr marL="671830" indent="0">
              <a:buNone/>
              <a:defRPr sz="1325" b="1"/>
            </a:lvl3pPr>
            <a:lvl4pPr marL="1007745" indent="0">
              <a:buNone/>
              <a:defRPr sz="1175" b="1"/>
            </a:lvl4pPr>
            <a:lvl5pPr marL="1344295" indent="0">
              <a:buNone/>
              <a:defRPr sz="1175" b="1"/>
            </a:lvl5pPr>
            <a:lvl6pPr marL="1680210" indent="0">
              <a:buNone/>
              <a:defRPr sz="1175" b="1"/>
            </a:lvl6pPr>
            <a:lvl7pPr marL="2016125" indent="0">
              <a:buNone/>
              <a:defRPr sz="1175" b="1"/>
            </a:lvl7pPr>
            <a:lvl8pPr marL="2352040" indent="0">
              <a:buNone/>
              <a:defRPr sz="1175" b="1"/>
            </a:lvl8pPr>
            <a:lvl9pPr marL="2687955" indent="0">
              <a:buNone/>
              <a:defRPr sz="1175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2"/>
            </p:custDataLst>
          </p:nvPr>
        </p:nvSpPr>
        <p:spPr>
          <a:xfrm>
            <a:off x="4611262" y="1033666"/>
            <a:ext cx="3882694" cy="3626586"/>
          </a:xfrm>
        </p:spPr>
        <p:txBody>
          <a:bodyPr vert="horz" wrap="square" lIns="90170" tIns="46990" rIns="90170" bIns="46990" rtlCol="0">
            <a:normAutofit/>
          </a:bodyPr>
          <a:lstStyle>
            <a:lvl1pPr marL="168275" marR="0" lvl="0" indent="-16827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17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04190" marR="0" lvl="1" indent="-16827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17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40105" marR="0" lvl="2" indent="-16827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17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176020" marR="0" lvl="3" indent="-16827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17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11935" marR="0" lvl="4" indent="-16827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17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>
          <a:xfrm>
            <a:off x="653703" y="4666540"/>
            <a:ext cx="1984250" cy="23281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>
          <a:xfrm>
            <a:off x="3044493" y="4666540"/>
            <a:ext cx="2910233" cy="23281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>
          <a:xfrm>
            <a:off x="6360043" y="4666540"/>
            <a:ext cx="1984250" cy="23281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784" y="1026666"/>
            <a:ext cx="2666436" cy="298666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11915" y="325733"/>
            <a:ext cx="7975389" cy="3248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76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53703" y="4666540"/>
            <a:ext cx="1984250" cy="23281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44493" y="4666540"/>
            <a:ext cx="2910233" cy="23281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360043" y="4666540"/>
            <a:ext cx="1984250" cy="23281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3703" y="4666540"/>
            <a:ext cx="1984250" cy="23281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44493" y="4666540"/>
            <a:ext cx="2910233" cy="23281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360043" y="4666540"/>
            <a:ext cx="1984250" cy="23281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516" cy="332598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703" y="0"/>
            <a:ext cx="531516" cy="33259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11951" y="325736"/>
            <a:ext cx="7975389" cy="3248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76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502992" y="700005"/>
            <a:ext cx="3882694" cy="3960348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17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04190" marR="0" lvl="1" indent="-16827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17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40105" marR="0" lvl="2" indent="-16827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17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176020" marR="0" lvl="3" indent="-16827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17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11935" marR="0" lvl="4" indent="-16827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17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4613606" y="700005"/>
            <a:ext cx="3882694" cy="3960348"/>
          </a:xfrm>
        </p:spPr>
        <p:txBody>
          <a:bodyPr vert="horz" wrap="square" lIns="90170" tIns="46990" rIns="90170" bIns="46990" rtlCol="0">
            <a:normAutofit/>
          </a:bodyPr>
          <a:lstStyle>
            <a:lvl1pPr marL="168275" marR="0" lvl="0" indent="-16827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17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3703" y="4666540"/>
            <a:ext cx="1984250" cy="23281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44493" y="4666540"/>
            <a:ext cx="2910233" cy="23281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360043" y="4666540"/>
            <a:ext cx="1984250" cy="23281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516" cy="332598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703" y="0"/>
            <a:ext cx="531516" cy="332598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7804349" y="700005"/>
            <a:ext cx="698885" cy="3960348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76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510300" y="699999"/>
            <a:ext cx="7222744" cy="3960348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53703" y="4666540"/>
            <a:ext cx="1984250" cy="23281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44493" y="4666540"/>
            <a:ext cx="2910233" cy="23281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360043" y="4666540"/>
            <a:ext cx="1984250" cy="23281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18718" y="1341750"/>
            <a:ext cx="3824804" cy="319803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56017" y="1341750"/>
            <a:ext cx="3824804" cy="319803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11DA-7CF0-4B78-9416-B120566F4DB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3EE1-183B-410B-92CF-EC46962ED0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516" cy="332598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703" y="0"/>
            <a:ext cx="531516" cy="332598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53703" y="4666540"/>
            <a:ext cx="1984250" cy="23281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44493" y="4666540"/>
            <a:ext cx="2910233" cy="23281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360043" y="4666540"/>
            <a:ext cx="1984250" cy="23281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511951" y="700005"/>
            <a:ext cx="7975389" cy="3960348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9220" cy="503999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3703" y="4666540"/>
            <a:ext cx="1984250" cy="23281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44493" y="4666540"/>
            <a:ext cx="2910233" cy="23281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360043" y="4666540"/>
            <a:ext cx="1984250" cy="23281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853972" y="2817731"/>
            <a:ext cx="3204130" cy="344400"/>
          </a:xfrm>
        </p:spPr>
        <p:txBody>
          <a:bodyPr vert="horz" wrap="square" lIns="90170" tIns="46990" rIns="90170" bIns="46990" anchor="t" anchorCtr="0">
            <a:normAutofit/>
          </a:bodyPr>
          <a:lstStyle>
            <a:lvl1pPr marL="335915" marR="0" indent="-335915" algn="l" rtl="0" eaLnBrk="1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1470" b="0" spc="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Arial" panose="020B0604020202020204" pitchFamily="34" charset="0"/>
              <a:buNone/>
            </a:pPr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9"/>
            </p:custDataLst>
          </p:nvPr>
        </p:nvSpPr>
        <p:spPr>
          <a:xfrm>
            <a:off x="853738" y="1878099"/>
            <a:ext cx="3204130" cy="861466"/>
          </a:xfrm>
        </p:spPr>
        <p:txBody>
          <a:bodyPr vert="horz" wrap="square" lIns="90170" tIns="46990" rIns="90170" bIns="46990" anchor="b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850" b="0" spc="70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516" cy="332598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703" y="0"/>
            <a:ext cx="531516" cy="33259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11915" y="325733"/>
            <a:ext cx="7975389" cy="324803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3703" y="4666540"/>
            <a:ext cx="1984250" cy="23281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44493" y="4666540"/>
            <a:ext cx="2910233" cy="23281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360043" y="4666540"/>
            <a:ext cx="1984250" cy="23281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5588" y="223271"/>
            <a:ext cx="8568045" cy="4593452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25"/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516" cy="332598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703" y="0"/>
            <a:ext cx="531516" cy="33259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961468" y="918046"/>
            <a:ext cx="7074513" cy="531779"/>
          </a:xfrm>
        </p:spPr>
        <p:txBody>
          <a:bodyPr wrap="square" anchor="ctr">
            <a:normAutofit/>
          </a:bodyPr>
          <a:lstStyle>
            <a:lvl1pPr>
              <a:defRPr sz="235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961109" y="1590046"/>
            <a:ext cx="7074660" cy="2531903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3703" y="4666540"/>
            <a:ext cx="1984250" cy="23281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44493" y="4666540"/>
            <a:ext cx="2910233" cy="23281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360043" y="4666540"/>
            <a:ext cx="1984250" cy="23281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561160" cy="503999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25"/>
          </a:p>
        </p:txBody>
      </p:sp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703" y="0"/>
            <a:ext cx="531516" cy="33259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36845" y="566173"/>
            <a:ext cx="2910233" cy="648188"/>
          </a:xfrm>
        </p:spPr>
        <p:txBody>
          <a:bodyPr wrap="square" anchor="ctr" anchorCtr="0">
            <a:normAutofit/>
          </a:bodyPr>
          <a:lstStyle>
            <a:lvl1pPr>
              <a:defRPr sz="2645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3703" y="4666540"/>
            <a:ext cx="1984250" cy="23281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44493" y="4666540"/>
            <a:ext cx="2910233" cy="23281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360043" y="4666540"/>
            <a:ext cx="1984250" cy="23281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439497" y="1296377"/>
            <a:ext cx="2907588" cy="3008123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3775748" y="565833"/>
            <a:ext cx="4762200" cy="3739163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8999220" cy="1958038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25"/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516" cy="332598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703" y="0"/>
            <a:ext cx="531516" cy="33259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451732" y="574110"/>
            <a:ext cx="8101955" cy="460346"/>
          </a:xfrm>
        </p:spPr>
        <p:txBody>
          <a:bodyPr wrap="square" anchor="ctr">
            <a:normAutofit/>
          </a:bodyPr>
          <a:lstStyle>
            <a:lvl1pPr algn="ctr">
              <a:defRPr sz="2645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53703" y="4666540"/>
            <a:ext cx="1984250" cy="23281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44493" y="4666540"/>
            <a:ext cx="2910233" cy="23281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360043" y="4666540"/>
            <a:ext cx="1984250" cy="23281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451732" y="1219652"/>
            <a:ext cx="8101641" cy="60850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469946" y="2063620"/>
            <a:ext cx="8058701" cy="252132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3695828"/>
            <a:ext cx="8999220" cy="1344167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25"/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516" cy="332598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703" y="0"/>
            <a:ext cx="531516" cy="33259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446418" y="492094"/>
            <a:ext cx="8101955" cy="415370"/>
          </a:xfrm>
        </p:spPr>
        <p:txBody>
          <a:bodyPr wrap="square" anchor="ctr" anchorCtr="0">
            <a:normAutofit/>
          </a:bodyPr>
          <a:lstStyle>
            <a:lvl1pPr algn="ctr">
              <a:defRPr sz="235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53703" y="4666540"/>
            <a:ext cx="1984250" cy="23281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44493" y="4666540"/>
            <a:ext cx="2910233" cy="23281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360043" y="4666540"/>
            <a:ext cx="1984250" cy="23281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446445" y="1235526"/>
            <a:ext cx="8112584" cy="235993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438446" y="3807115"/>
            <a:ext cx="8120556" cy="74343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8999220" cy="6719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25"/>
          </a:p>
        </p:txBody>
      </p:sp>
      <p:pic>
        <p:nvPicPr>
          <p:cNvPr id="12" name="图片 11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703" y="4707398"/>
            <a:ext cx="531516" cy="332598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7398"/>
            <a:ext cx="531516" cy="33259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427817" y="174614"/>
            <a:ext cx="8147128" cy="324803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53703" y="4666540"/>
            <a:ext cx="1984250" cy="23281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44493" y="4666540"/>
            <a:ext cx="2910233" cy="23281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360043" y="4666540"/>
            <a:ext cx="1984250" cy="23281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436412" y="1222298"/>
            <a:ext cx="3926169" cy="212711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4616307" y="1222298"/>
            <a:ext cx="3944689" cy="212711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5"/>
            </p:custDataLst>
          </p:nvPr>
        </p:nvSpPr>
        <p:spPr>
          <a:xfrm>
            <a:off x="431097" y="3539902"/>
            <a:ext cx="3926169" cy="57411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6"/>
            </p:custDataLst>
          </p:nvPr>
        </p:nvSpPr>
        <p:spPr>
          <a:xfrm>
            <a:off x="4624278" y="3537257"/>
            <a:ext cx="3944689" cy="57411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700875"/>
            <a:ext cx="8999220" cy="3638246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25"/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307" y="4291651"/>
            <a:ext cx="1195912" cy="748344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1651"/>
            <a:ext cx="1195912" cy="74834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138727" y="984188"/>
            <a:ext cx="6719993" cy="1754077"/>
          </a:xfrm>
        </p:spPr>
        <p:txBody>
          <a:bodyPr wrap="square" anchor="b">
            <a:normAutofit/>
          </a:bodyPr>
          <a:lstStyle>
            <a:lvl1pPr algn="ctr">
              <a:defRPr sz="441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53703" y="4666540"/>
            <a:ext cx="1984250" cy="23281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44493" y="4666540"/>
            <a:ext cx="2910233" cy="23281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360043" y="4666540"/>
            <a:ext cx="1984250" cy="23281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138442" y="2838801"/>
            <a:ext cx="6719993" cy="121700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9890" y="268350"/>
            <a:ext cx="7762102" cy="97422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19891" y="1235579"/>
            <a:ext cx="3807226" cy="605537"/>
          </a:xfrm>
        </p:spPr>
        <p:txBody>
          <a:bodyPr anchor="b"/>
          <a:lstStyle>
            <a:lvl1pPr marL="0" indent="0">
              <a:buNone/>
              <a:defRPr sz="1765" b="1"/>
            </a:lvl1pPr>
            <a:lvl2pPr marL="335915" indent="0">
              <a:buNone/>
              <a:defRPr sz="1470" b="1"/>
            </a:lvl2pPr>
            <a:lvl3pPr marL="671830" indent="0">
              <a:buNone/>
              <a:defRPr sz="1325" b="1"/>
            </a:lvl3pPr>
            <a:lvl4pPr marL="1008380" indent="0">
              <a:buNone/>
              <a:defRPr sz="1175" b="1"/>
            </a:lvl4pPr>
            <a:lvl5pPr marL="1344295" indent="0">
              <a:buNone/>
              <a:defRPr sz="1175" b="1"/>
            </a:lvl5pPr>
            <a:lvl6pPr marL="1680210" indent="0">
              <a:buNone/>
              <a:defRPr sz="1175" b="1"/>
            </a:lvl6pPr>
            <a:lvl7pPr marL="2016125" indent="0">
              <a:buNone/>
              <a:defRPr sz="1175" b="1"/>
            </a:lvl7pPr>
            <a:lvl8pPr marL="2352040" indent="0">
              <a:buNone/>
              <a:defRPr sz="1175" b="1"/>
            </a:lvl8pPr>
            <a:lvl9pPr marL="2688590" indent="0">
              <a:buNone/>
              <a:defRPr sz="117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891" y="1841114"/>
            <a:ext cx="3807226" cy="270800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556016" y="1235579"/>
            <a:ext cx="3825976" cy="605537"/>
          </a:xfrm>
        </p:spPr>
        <p:txBody>
          <a:bodyPr anchor="b"/>
          <a:lstStyle>
            <a:lvl1pPr marL="0" indent="0">
              <a:buNone/>
              <a:defRPr sz="1765" b="1"/>
            </a:lvl1pPr>
            <a:lvl2pPr marL="335915" indent="0">
              <a:buNone/>
              <a:defRPr sz="1470" b="1"/>
            </a:lvl2pPr>
            <a:lvl3pPr marL="671830" indent="0">
              <a:buNone/>
              <a:defRPr sz="1325" b="1"/>
            </a:lvl3pPr>
            <a:lvl4pPr marL="1008380" indent="0">
              <a:buNone/>
              <a:defRPr sz="1175" b="1"/>
            </a:lvl4pPr>
            <a:lvl5pPr marL="1344295" indent="0">
              <a:buNone/>
              <a:defRPr sz="1175" b="1"/>
            </a:lvl5pPr>
            <a:lvl6pPr marL="1680210" indent="0">
              <a:buNone/>
              <a:defRPr sz="1175" b="1"/>
            </a:lvl6pPr>
            <a:lvl7pPr marL="2016125" indent="0">
              <a:buNone/>
              <a:defRPr sz="1175" b="1"/>
            </a:lvl7pPr>
            <a:lvl8pPr marL="2352040" indent="0">
              <a:buNone/>
              <a:defRPr sz="1175" b="1"/>
            </a:lvl8pPr>
            <a:lvl9pPr marL="2688590" indent="0">
              <a:buNone/>
              <a:defRPr sz="117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556016" y="1841114"/>
            <a:ext cx="3825976" cy="270800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11DA-7CF0-4B78-9416-B120566F4DB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3EE1-183B-410B-92CF-EC46962ED0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11DA-7CF0-4B78-9416-B120566F4DB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3EE1-183B-410B-92CF-EC46962ED0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11DA-7CF0-4B78-9416-B120566F4DB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3EE1-183B-410B-92CF-EC46962ED0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9892" y="336021"/>
            <a:ext cx="2902585" cy="1176073"/>
          </a:xfrm>
        </p:spPr>
        <p:txBody>
          <a:bodyPr anchor="b"/>
          <a:lstStyle>
            <a:lvl1pPr>
              <a:defRPr sz="235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25976" y="725714"/>
            <a:ext cx="4556016" cy="3581889"/>
          </a:xfrm>
        </p:spPr>
        <p:txBody>
          <a:bodyPr/>
          <a:lstStyle>
            <a:lvl1pPr>
              <a:defRPr sz="2350"/>
            </a:lvl1pPr>
            <a:lvl2pPr>
              <a:defRPr sz="2060"/>
            </a:lvl2pPr>
            <a:lvl3pPr>
              <a:defRPr sz="1765"/>
            </a:lvl3pPr>
            <a:lvl4pPr>
              <a:defRPr sz="1470"/>
            </a:lvl4pPr>
            <a:lvl5pPr>
              <a:defRPr sz="1470"/>
            </a:lvl5pPr>
            <a:lvl6pPr>
              <a:defRPr sz="1470"/>
            </a:lvl6pPr>
            <a:lvl7pPr>
              <a:defRPr sz="1470"/>
            </a:lvl7pPr>
            <a:lvl8pPr>
              <a:defRPr sz="1470"/>
            </a:lvl8pPr>
            <a:lvl9pPr>
              <a:defRPr sz="147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19892" y="1512096"/>
            <a:ext cx="2902585" cy="2801341"/>
          </a:xfrm>
        </p:spPr>
        <p:txBody>
          <a:bodyPr/>
          <a:lstStyle>
            <a:lvl1pPr marL="0" indent="0">
              <a:buNone/>
              <a:defRPr sz="1175"/>
            </a:lvl1pPr>
            <a:lvl2pPr marL="335915" indent="0">
              <a:buNone/>
              <a:defRPr sz="1030"/>
            </a:lvl2pPr>
            <a:lvl3pPr marL="671830" indent="0">
              <a:buNone/>
              <a:defRPr sz="880"/>
            </a:lvl3pPr>
            <a:lvl4pPr marL="1008380" indent="0">
              <a:buNone/>
              <a:defRPr sz="735"/>
            </a:lvl4pPr>
            <a:lvl5pPr marL="1344295" indent="0">
              <a:buNone/>
              <a:defRPr sz="735"/>
            </a:lvl5pPr>
            <a:lvl6pPr marL="1680210" indent="0">
              <a:buNone/>
              <a:defRPr sz="735"/>
            </a:lvl6pPr>
            <a:lvl7pPr marL="2016125" indent="0">
              <a:buNone/>
              <a:defRPr sz="735"/>
            </a:lvl7pPr>
            <a:lvl8pPr marL="2352040" indent="0">
              <a:buNone/>
              <a:defRPr sz="735"/>
            </a:lvl8pPr>
            <a:lvl9pPr marL="2688590" indent="0">
              <a:buNone/>
              <a:defRPr sz="7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11DA-7CF0-4B78-9416-B120566F4DB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3EE1-183B-410B-92CF-EC46962ED0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9892" y="336021"/>
            <a:ext cx="2902585" cy="1176073"/>
          </a:xfrm>
        </p:spPr>
        <p:txBody>
          <a:bodyPr anchor="b"/>
          <a:lstStyle>
            <a:lvl1pPr>
              <a:defRPr sz="235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25976" y="725714"/>
            <a:ext cx="4556016" cy="3581889"/>
          </a:xfrm>
        </p:spPr>
        <p:txBody>
          <a:bodyPr/>
          <a:lstStyle>
            <a:lvl1pPr marL="0" indent="0">
              <a:buNone/>
              <a:defRPr sz="2350"/>
            </a:lvl1pPr>
            <a:lvl2pPr marL="335915" indent="0">
              <a:buNone/>
              <a:defRPr sz="2060"/>
            </a:lvl2pPr>
            <a:lvl3pPr marL="671830" indent="0">
              <a:buNone/>
              <a:defRPr sz="1765"/>
            </a:lvl3pPr>
            <a:lvl4pPr marL="1008380" indent="0">
              <a:buNone/>
              <a:defRPr sz="1470"/>
            </a:lvl4pPr>
            <a:lvl5pPr marL="1344295" indent="0">
              <a:buNone/>
              <a:defRPr sz="1470"/>
            </a:lvl5pPr>
            <a:lvl6pPr marL="1680210" indent="0">
              <a:buNone/>
              <a:defRPr sz="1470"/>
            </a:lvl6pPr>
            <a:lvl7pPr marL="2016125" indent="0">
              <a:buNone/>
              <a:defRPr sz="1470"/>
            </a:lvl7pPr>
            <a:lvl8pPr marL="2352040" indent="0">
              <a:buNone/>
              <a:defRPr sz="1470"/>
            </a:lvl8pPr>
            <a:lvl9pPr marL="2688590" indent="0">
              <a:buNone/>
              <a:defRPr sz="147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19892" y="1512096"/>
            <a:ext cx="2902585" cy="2801341"/>
          </a:xfrm>
        </p:spPr>
        <p:txBody>
          <a:bodyPr/>
          <a:lstStyle>
            <a:lvl1pPr marL="0" indent="0">
              <a:buNone/>
              <a:defRPr sz="1175"/>
            </a:lvl1pPr>
            <a:lvl2pPr marL="335915" indent="0">
              <a:buNone/>
              <a:defRPr sz="1030"/>
            </a:lvl2pPr>
            <a:lvl3pPr marL="671830" indent="0">
              <a:buNone/>
              <a:defRPr sz="880"/>
            </a:lvl3pPr>
            <a:lvl4pPr marL="1008380" indent="0">
              <a:buNone/>
              <a:defRPr sz="735"/>
            </a:lvl4pPr>
            <a:lvl5pPr marL="1344295" indent="0">
              <a:buNone/>
              <a:defRPr sz="735"/>
            </a:lvl5pPr>
            <a:lvl6pPr marL="1680210" indent="0">
              <a:buNone/>
              <a:defRPr sz="735"/>
            </a:lvl6pPr>
            <a:lvl7pPr marL="2016125" indent="0">
              <a:buNone/>
              <a:defRPr sz="735"/>
            </a:lvl7pPr>
            <a:lvl8pPr marL="2352040" indent="0">
              <a:buNone/>
              <a:defRPr sz="735"/>
            </a:lvl8pPr>
            <a:lvl9pPr marL="2688590" indent="0">
              <a:buNone/>
              <a:defRPr sz="7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11DA-7CF0-4B78-9416-B120566F4DB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3EE1-183B-410B-92CF-EC46962ED0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5" Type="http://schemas.openxmlformats.org/officeDocument/2006/relationships/theme" Target="../theme/theme2.xml"/><Relationship Id="rId24" Type="http://schemas.openxmlformats.org/officeDocument/2006/relationships/tags" Target="../tags/tag142.xml"/><Relationship Id="rId23" Type="http://schemas.openxmlformats.org/officeDocument/2006/relationships/tags" Target="../tags/tag141.xml"/><Relationship Id="rId22" Type="http://schemas.openxmlformats.org/officeDocument/2006/relationships/tags" Target="../tags/tag140.xml"/><Relationship Id="rId21" Type="http://schemas.openxmlformats.org/officeDocument/2006/relationships/tags" Target="../tags/tag139.xml"/><Relationship Id="rId20" Type="http://schemas.openxmlformats.org/officeDocument/2006/relationships/tags" Target="../tags/tag138.xml"/><Relationship Id="rId2" Type="http://schemas.openxmlformats.org/officeDocument/2006/relationships/slideLayout" Target="../slideLayouts/slideLayout14.xml"/><Relationship Id="rId19" Type="http://schemas.openxmlformats.org/officeDocument/2006/relationships/tags" Target="../tags/tag137.xml"/><Relationship Id="rId18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9.xml"/><Relationship Id="rId8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3.xml"/><Relationship Id="rId25" Type="http://schemas.openxmlformats.org/officeDocument/2006/relationships/theme" Target="../theme/theme3.xml"/><Relationship Id="rId24" Type="http://schemas.openxmlformats.org/officeDocument/2006/relationships/tags" Target="../tags/tag284.xml"/><Relationship Id="rId23" Type="http://schemas.openxmlformats.org/officeDocument/2006/relationships/tags" Target="../tags/tag283.xml"/><Relationship Id="rId22" Type="http://schemas.openxmlformats.org/officeDocument/2006/relationships/tags" Target="../tags/tag282.xml"/><Relationship Id="rId21" Type="http://schemas.openxmlformats.org/officeDocument/2006/relationships/tags" Target="../tags/tag281.xml"/><Relationship Id="rId20" Type="http://schemas.openxmlformats.org/officeDocument/2006/relationships/tags" Target="../tags/tag280.xml"/><Relationship Id="rId2" Type="http://schemas.openxmlformats.org/officeDocument/2006/relationships/slideLayout" Target="../slideLayouts/slideLayout32.xml"/><Relationship Id="rId19" Type="http://schemas.openxmlformats.org/officeDocument/2006/relationships/tags" Target="../tags/tag279.xml"/><Relationship Id="rId18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18719" y="268350"/>
            <a:ext cx="7762102" cy="974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18719" y="1341750"/>
            <a:ext cx="7762102" cy="319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18718" y="4671624"/>
            <a:ext cx="2024896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111DA-7CF0-4B78-9416-B120566F4DB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981098" y="4671624"/>
            <a:ext cx="3037344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355924" y="4671624"/>
            <a:ext cx="2024896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43EE1-183B-410B-92CF-EC46962ED0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71830" rtl="0" eaLnBrk="1" latinLnBrk="0" hangingPunct="1">
        <a:lnSpc>
          <a:spcPct val="90000"/>
        </a:lnSpc>
        <a:spcBef>
          <a:spcPct val="0"/>
        </a:spcBef>
        <a:buNone/>
        <a:defRPr sz="323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8275" indent="-168275" algn="l" defTabSz="671830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060" kern="1200">
          <a:solidFill>
            <a:schemeClr val="tx1"/>
          </a:solidFill>
          <a:latin typeface="+mn-lt"/>
          <a:ea typeface="+mn-ea"/>
          <a:cs typeface="+mn-cs"/>
        </a:defRPr>
      </a:lvl1pPr>
      <a:lvl2pPr marL="504190" indent="-168275" algn="l" defTabSz="671830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40105" indent="-168275" algn="l" defTabSz="671830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3pPr>
      <a:lvl4pPr marL="1176020" indent="-168275" algn="l" defTabSz="671830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325" kern="1200">
          <a:solidFill>
            <a:schemeClr val="tx1"/>
          </a:solidFill>
          <a:latin typeface="+mn-lt"/>
          <a:ea typeface="+mn-ea"/>
          <a:cs typeface="+mn-cs"/>
        </a:defRPr>
      </a:lvl4pPr>
      <a:lvl5pPr marL="1511935" indent="-168275" algn="l" defTabSz="671830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325" kern="1200">
          <a:solidFill>
            <a:schemeClr val="tx1"/>
          </a:solidFill>
          <a:latin typeface="+mn-lt"/>
          <a:ea typeface="+mn-ea"/>
          <a:cs typeface="+mn-cs"/>
        </a:defRPr>
      </a:lvl5pPr>
      <a:lvl6pPr marL="1848485" indent="-168275" algn="l" defTabSz="671830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325" kern="1200">
          <a:solidFill>
            <a:schemeClr val="tx1"/>
          </a:solidFill>
          <a:latin typeface="+mn-lt"/>
          <a:ea typeface="+mn-ea"/>
          <a:cs typeface="+mn-cs"/>
        </a:defRPr>
      </a:lvl6pPr>
      <a:lvl7pPr marL="2184400" indent="-168275" algn="l" defTabSz="671830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325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indent="-168275" algn="l" defTabSz="671830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325" kern="1200">
          <a:solidFill>
            <a:schemeClr val="tx1"/>
          </a:solidFill>
          <a:latin typeface="+mn-lt"/>
          <a:ea typeface="+mn-ea"/>
          <a:cs typeface="+mn-cs"/>
        </a:defRPr>
      </a:lvl8pPr>
      <a:lvl9pPr marL="2856230" indent="-168275" algn="l" defTabSz="671830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3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71830" rtl="0" eaLnBrk="1" latinLnBrk="0" hangingPunct="1">
        <a:defRPr sz="1325" kern="1200">
          <a:solidFill>
            <a:schemeClr val="tx1"/>
          </a:solidFill>
          <a:latin typeface="+mn-lt"/>
          <a:ea typeface="+mn-ea"/>
          <a:cs typeface="+mn-cs"/>
        </a:defRPr>
      </a:lvl1pPr>
      <a:lvl2pPr marL="335915" algn="l" defTabSz="671830" rtl="0" eaLnBrk="1" latinLnBrk="0" hangingPunct="1">
        <a:defRPr sz="1325" kern="1200">
          <a:solidFill>
            <a:schemeClr val="tx1"/>
          </a:solidFill>
          <a:latin typeface="+mn-lt"/>
          <a:ea typeface="+mn-ea"/>
          <a:cs typeface="+mn-cs"/>
        </a:defRPr>
      </a:lvl2pPr>
      <a:lvl3pPr marL="671830" algn="l" defTabSz="671830" rtl="0" eaLnBrk="1" latinLnBrk="0" hangingPunct="1">
        <a:defRPr sz="1325" kern="1200">
          <a:solidFill>
            <a:schemeClr val="tx1"/>
          </a:solidFill>
          <a:latin typeface="+mn-lt"/>
          <a:ea typeface="+mn-ea"/>
          <a:cs typeface="+mn-cs"/>
        </a:defRPr>
      </a:lvl3pPr>
      <a:lvl4pPr marL="1008380" algn="l" defTabSz="671830" rtl="0" eaLnBrk="1" latinLnBrk="0" hangingPunct="1">
        <a:defRPr sz="1325" kern="1200">
          <a:solidFill>
            <a:schemeClr val="tx1"/>
          </a:solidFill>
          <a:latin typeface="+mn-lt"/>
          <a:ea typeface="+mn-ea"/>
          <a:cs typeface="+mn-cs"/>
        </a:defRPr>
      </a:lvl4pPr>
      <a:lvl5pPr marL="1344295" algn="l" defTabSz="671830" rtl="0" eaLnBrk="1" latinLnBrk="0" hangingPunct="1">
        <a:defRPr sz="1325" kern="1200">
          <a:solidFill>
            <a:schemeClr val="tx1"/>
          </a:solidFill>
          <a:latin typeface="+mn-lt"/>
          <a:ea typeface="+mn-ea"/>
          <a:cs typeface="+mn-cs"/>
        </a:defRPr>
      </a:lvl5pPr>
      <a:lvl6pPr marL="1680210" algn="l" defTabSz="671830" rtl="0" eaLnBrk="1" latinLnBrk="0" hangingPunct="1">
        <a:defRPr sz="1325" kern="1200">
          <a:solidFill>
            <a:schemeClr val="tx1"/>
          </a:solidFill>
          <a:latin typeface="+mn-lt"/>
          <a:ea typeface="+mn-ea"/>
          <a:cs typeface="+mn-cs"/>
        </a:defRPr>
      </a:lvl6pPr>
      <a:lvl7pPr marL="2016125" algn="l" defTabSz="671830" rtl="0" eaLnBrk="1" latinLnBrk="0" hangingPunct="1">
        <a:defRPr sz="1325" kern="1200">
          <a:solidFill>
            <a:schemeClr val="tx1"/>
          </a:solidFill>
          <a:latin typeface="+mn-lt"/>
          <a:ea typeface="+mn-ea"/>
          <a:cs typeface="+mn-cs"/>
        </a:defRPr>
      </a:lvl7pPr>
      <a:lvl8pPr marL="2352040" algn="l" defTabSz="671830" rtl="0" eaLnBrk="1" latinLnBrk="0" hangingPunct="1">
        <a:defRPr sz="1325" kern="1200">
          <a:solidFill>
            <a:schemeClr val="tx1"/>
          </a:solidFill>
          <a:latin typeface="+mn-lt"/>
          <a:ea typeface="+mn-ea"/>
          <a:cs typeface="+mn-cs"/>
        </a:defRPr>
      </a:lvl8pPr>
      <a:lvl9pPr marL="2688590" algn="l" defTabSz="671830" rtl="0" eaLnBrk="1" latinLnBrk="0" hangingPunct="1">
        <a:defRPr sz="13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11916" y="325733"/>
            <a:ext cx="7975389" cy="324803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511916" y="706539"/>
            <a:ext cx="7975389" cy="3960348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6143" y="4666539"/>
            <a:ext cx="1984250" cy="23281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88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44493" y="4666539"/>
            <a:ext cx="2910233" cy="23281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88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347608" y="4666539"/>
            <a:ext cx="1984250" cy="23281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88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19614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25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l" defTabSz="671830" rtl="0" eaLnBrk="1" fontAlgn="auto" latinLnBrk="0" hangingPunct="1">
        <a:lnSpc>
          <a:spcPct val="100000"/>
        </a:lnSpc>
        <a:spcBef>
          <a:spcPct val="0"/>
        </a:spcBef>
        <a:buNone/>
        <a:defRPr sz="1765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68275" indent="-168275" algn="l" defTabSz="67183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175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04190" indent="-168275" algn="l" defTabSz="67183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183005" algn="l"/>
        </a:tabLst>
        <a:defRPr sz="1175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40105" indent="-168275" algn="l" defTabSz="67183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175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176020" indent="-168275" algn="l" defTabSz="67183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175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11935" indent="-168275" algn="l" defTabSz="67183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175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47850" indent="-168275" algn="l" defTabSz="671830" rtl="0" eaLnBrk="1" latinLnBrk="0" hangingPunct="1">
        <a:lnSpc>
          <a:spcPct val="90000"/>
        </a:lnSpc>
        <a:spcBef>
          <a:spcPts val="365"/>
        </a:spcBef>
        <a:buFont typeface="Arial" panose="020B0604020202020204" pitchFamily="34" charset="0"/>
        <a:buChar char="•"/>
        <a:defRPr sz="1325" kern="1200">
          <a:solidFill>
            <a:schemeClr val="tx1"/>
          </a:solidFill>
          <a:latin typeface="+mn-lt"/>
          <a:ea typeface="+mn-ea"/>
          <a:cs typeface="+mn-cs"/>
        </a:defRPr>
      </a:lvl6pPr>
      <a:lvl7pPr marL="2183765" indent="-168275" algn="l" defTabSz="671830" rtl="0" eaLnBrk="1" latinLnBrk="0" hangingPunct="1">
        <a:lnSpc>
          <a:spcPct val="90000"/>
        </a:lnSpc>
        <a:spcBef>
          <a:spcPts val="365"/>
        </a:spcBef>
        <a:buFont typeface="Arial" panose="020B0604020202020204" pitchFamily="34" charset="0"/>
        <a:buChar char="•"/>
        <a:defRPr sz="1325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indent="-168275" algn="l" defTabSz="671830" rtl="0" eaLnBrk="1" latinLnBrk="0" hangingPunct="1">
        <a:lnSpc>
          <a:spcPct val="90000"/>
        </a:lnSpc>
        <a:spcBef>
          <a:spcPts val="365"/>
        </a:spcBef>
        <a:buFont typeface="Arial" panose="020B0604020202020204" pitchFamily="34" charset="0"/>
        <a:buChar char="•"/>
        <a:defRPr sz="1325" kern="1200">
          <a:solidFill>
            <a:schemeClr val="tx1"/>
          </a:solidFill>
          <a:latin typeface="+mn-lt"/>
          <a:ea typeface="+mn-ea"/>
          <a:cs typeface="+mn-cs"/>
        </a:defRPr>
      </a:lvl8pPr>
      <a:lvl9pPr marL="2856230" indent="-168275" algn="l" defTabSz="671830" rtl="0" eaLnBrk="1" latinLnBrk="0" hangingPunct="1">
        <a:lnSpc>
          <a:spcPct val="90000"/>
        </a:lnSpc>
        <a:spcBef>
          <a:spcPts val="365"/>
        </a:spcBef>
        <a:buFont typeface="Arial" panose="020B0604020202020204" pitchFamily="34" charset="0"/>
        <a:buChar char="•"/>
        <a:defRPr sz="13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71830" rtl="0" eaLnBrk="1" latinLnBrk="0" hangingPunct="1">
        <a:defRPr sz="1325" kern="1200">
          <a:solidFill>
            <a:schemeClr val="tx1"/>
          </a:solidFill>
          <a:latin typeface="+mn-lt"/>
          <a:ea typeface="+mn-ea"/>
          <a:cs typeface="+mn-cs"/>
        </a:defRPr>
      </a:lvl1pPr>
      <a:lvl2pPr marL="335915" algn="l" defTabSz="671830" rtl="0" eaLnBrk="1" latinLnBrk="0" hangingPunct="1">
        <a:defRPr sz="1325" kern="1200">
          <a:solidFill>
            <a:schemeClr val="tx1"/>
          </a:solidFill>
          <a:latin typeface="+mn-lt"/>
          <a:ea typeface="+mn-ea"/>
          <a:cs typeface="+mn-cs"/>
        </a:defRPr>
      </a:lvl2pPr>
      <a:lvl3pPr marL="671830" algn="l" defTabSz="671830" rtl="0" eaLnBrk="1" latinLnBrk="0" hangingPunct="1">
        <a:defRPr sz="1325" kern="1200">
          <a:solidFill>
            <a:schemeClr val="tx1"/>
          </a:solidFill>
          <a:latin typeface="+mn-lt"/>
          <a:ea typeface="+mn-ea"/>
          <a:cs typeface="+mn-cs"/>
        </a:defRPr>
      </a:lvl3pPr>
      <a:lvl4pPr marL="1007745" algn="l" defTabSz="671830" rtl="0" eaLnBrk="1" latinLnBrk="0" hangingPunct="1">
        <a:defRPr sz="1325" kern="1200">
          <a:solidFill>
            <a:schemeClr val="tx1"/>
          </a:solidFill>
          <a:latin typeface="+mn-lt"/>
          <a:ea typeface="+mn-ea"/>
          <a:cs typeface="+mn-cs"/>
        </a:defRPr>
      </a:lvl4pPr>
      <a:lvl5pPr marL="1344295" algn="l" defTabSz="671830" rtl="0" eaLnBrk="1" latinLnBrk="0" hangingPunct="1">
        <a:defRPr sz="1325" kern="1200">
          <a:solidFill>
            <a:schemeClr val="tx1"/>
          </a:solidFill>
          <a:latin typeface="+mn-lt"/>
          <a:ea typeface="+mn-ea"/>
          <a:cs typeface="+mn-cs"/>
        </a:defRPr>
      </a:lvl5pPr>
      <a:lvl6pPr marL="1680210" algn="l" defTabSz="671830" rtl="0" eaLnBrk="1" latinLnBrk="0" hangingPunct="1">
        <a:defRPr sz="1325" kern="1200">
          <a:solidFill>
            <a:schemeClr val="tx1"/>
          </a:solidFill>
          <a:latin typeface="+mn-lt"/>
          <a:ea typeface="+mn-ea"/>
          <a:cs typeface="+mn-cs"/>
        </a:defRPr>
      </a:lvl6pPr>
      <a:lvl7pPr marL="2016125" algn="l" defTabSz="671830" rtl="0" eaLnBrk="1" latinLnBrk="0" hangingPunct="1">
        <a:defRPr sz="1325" kern="1200">
          <a:solidFill>
            <a:schemeClr val="tx1"/>
          </a:solidFill>
          <a:latin typeface="+mn-lt"/>
          <a:ea typeface="+mn-ea"/>
          <a:cs typeface="+mn-cs"/>
        </a:defRPr>
      </a:lvl7pPr>
      <a:lvl8pPr marL="2352040" algn="l" defTabSz="671830" rtl="0" eaLnBrk="1" latinLnBrk="0" hangingPunct="1">
        <a:defRPr sz="1325" kern="1200">
          <a:solidFill>
            <a:schemeClr val="tx1"/>
          </a:solidFill>
          <a:latin typeface="+mn-lt"/>
          <a:ea typeface="+mn-ea"/>
          <a:cs typeface="+mn-cs"/>
        </a:defRPr>
      </a:lvl8pPr>
      <a:lvl9pPr marL="2687955" algn="l" defTabSz="671830" rtl="0" eaLnBrk="1" latinLnBrk="0" hangingPunct="1">
        <a:defRPr sz="13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11916" y="325733"/>
            <a:ext cx="7975389" cy="324803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511916" y="706539"/>
            <a:ext cx="7975389" cy="3960348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6143" y="4666539"/>
            <a:ext cx="1984250" cy="23281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88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44493" y="4666539"/>
            <a:ext cx="2910233" cy="23281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88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347608" y="4666539"/>
            <a:ext cx="1984250" cy="23281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88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19614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25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671830" rtl="0" eaLnBrk="1" fontAlgn="auto" latinLnBrk="0" hangingPunct="1">
        <a:lnSpc>
          <a:spcPct val="100000"/>
        </a:lnSpc>
        <a:spcBef>
          <a:spcPct val="0"/>
        </a:spcBef>
        <a:buNone/>
        <a:defRPr sz="1765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68275" indent="-168275" algn="l" defTabSz="67183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175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04190" indent="-168275" algn="l" defTabSz="67183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183005" algn="l"/>
        </a:tabLst>
        <a:defRPr sz="1175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40105" indent="-168275" algn="l" defTabSz="67183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175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176020" indent="-168275" algn="l" defTabSz="67183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175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11935" indent="-168275" algn="l" defTabSz="67183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175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47850" indent="-168275" algn="l" defTabSz="671830" rtl="0" eaLnBrk="1" latinLnBrk="0" hangingPunct="1">
        <a:lnSpc>
          <a:spcPct val="90000"/>
        </a:lnSpc>
        <a:spcBef>
          <a:spcPts val="365"/>
        </a:spcBef>
        <a:buFont typeface="Arial" panose="020B0604020202020204" pitchFamily="34" charset="0"/>
        <a:buChar char="•"/>
        <a:defRPr sz="1325" kern="1200">
          <a:solidFill>
            <a:schemeClr val="tx1"/>
          </a:solidFill>
          <a:latin typeface="+mn-lt"/>
          <a:ea typeface="+mn-ea"/>
          <a:cs typeface="+mn-cs"/>
        </a:defRPr>
      </a:lvl6pPr>
      <a:lvl7pPr marL="2183765" indent="-168275" algn="l" defTabSz="671830" rtl="0" eaLnBrk="1" latinLnBrk="0" hangingPunct="1">
        <a:lnSpc>
          <a:spcPct val="90000"/>
        </a:lnSpc>
        <a:spcBef>
          <a:spcPts val="365"/>
        </a:spcBef>
        <a:buFont typeface="Arial" panose="020B0604020202020204" pitchFamily="34" charset="0"/>
        <a:buChar char="•"/>
        <a:defRPr sz="1325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indent="-168275" algn="l" defTabSz="671830" rtl="0" eaLnBrk="1" latinLnBrk="0" hangingPunct="1">
        <a:lnSpc>
          <a:spcPct val="90000"/>
        </a:lnSpc>
        <a:spcBef>
          <a:spcPts val="365"/>
        </a:spcBef>
        <a:buFont typeface="Arial" panose="020B0604020202020204" pitchFamily="34" charset="0"/>
        <a:buChar char="•"/>
        <a:defRPr sz="1325" kern="1200">
          <a:solidFill>
            <a:schemeClr val="tx1"/>
          </a:solidFill>
          <a:latin typeface="+mn-lt"/>
          <a:ea typeface="+mn-ea"/>
          <a:cs typeface="+mn-cs"/>
        </a:defRPr>
      </a:lvl8pPr>
      <a:lvl9pPr marL="2856230" indent="-168275" algn="l" defTabSz="671830" rtl="0" eaLnBrk="1" latinLnBrk="0" hangingPunct="1">
        <a:lnSpc>
          <a:spcPct val="90000"/>
        </a:lnSpc>
        <a:spcBef>
          <a:spcPts val="365"/>
        </a:spcBef>
        <a:buFont typeface="Arial" panose="020B0604020202020204" pitchFamily="34" charset="0"/>
        <a:buChar char="•"/>
        <a:defRPr sz="13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71830" rtl="0" eaLnBrk="1" latinLnBrk="0" hangingPunct="1">
        <a:defRPr sz="1325" kern="1200">
          <a:solidFill>
            <a:schemeClr val="tx1"/>
          </a:solidFill>
          <a:latin typeface="+mn-lt"/>
          <a:ea typeface="+mn-ea"/>
          <a:cs typeface="+mn-cs"/>
        </a:defRPr>
      </a:lvl1pPr>
      <a:lvl2pPr marL="335915" algn="l" defTabSz="671830" rtl="0" eaLnBrk="1" latinLnBrk="0" hangingPunct="1">
        <a:defRPr sz="1325" kern="1200">
          <a:solidFill>
            <a:schemeClr val="tx1"/>
          </a:solidFill>
          <a:latin typeface="+mn-lt"/>
          <a:ea typeface="+mn-ea"/>
          <a:cs typeface="+mn-cs"/>
        </a:defRPr>
      </a:lvl2pPr>
      <a:lvl3pPr marL="671830" algn="l" defTabSz="671830" rtl="0" eaLnBrk="1" latinLnBrk="0" hangingPunct="1">
        <a:defRPr sz="1325" kern="1200">
          <a:solidFill>
            <a:schemeClr val="tx1"/>
          </a:solidFill>
          <a:latin typeface="+mn-lt"/>
          <a:ea typeface="+mn-ea"/>
          <a:cs typeface="+mn-cs"/>
        </a:defRPr>
      </a:lvl3pPr>
      <a:lvl4pPr marL="1007745" algn="l" defTabSz="671830" rtl="0" eaLnBrk="1" latinLnBrk="0" hangingPunct="1">
        <a:defRPr sz="1325" kern="1200">
          <a:solidFill>
            <a:schemeClr val="tx1"/>
          </a:solidFill>
          <a:latin typeface="+mn-lt"/>
          <a:ea typeface="+mn-ea"/>
          <a:cs typeface="+mn-cs"/>
        </a:defRPr>
      </a:lvl4pPr>
      <a:lvl5pPr marL="1344295" algn="l" defTabSz="671830" rtl="0" eaLnBrk="1" latinLnBrk="0" hangingPunct="1">
        <a:defRPr sz="1325" kern="1200">
          <a:solidFill>
            <a:schemeClr val="tx1"/>
          </a:solidFill>
          <a:latin typeface="+mn-lt"/>
          <a:ea typeface="+mn-ea"/>
          <a:cs typeface="+mn-cs"/>
        </a:defRPr>
      </a:lvl5pPr>
      <a:lvl6pPr marL="1680210" algn="l" defTabSz="671830" rtl="0" eaLnBrk="1" latinLnBrk="0" hangingPunct="1">
        <a:defRPr sz="1325" kern="1200">
          <a:solidFill>
            <a:schemeClr val="tx1"/>
          </a:solidFill>
          <a:latin typeface="+mn-lt"/>
          <a:ea typeface="+mn-ea"/>
          <a:cs typeface="+mn-cs"/>
        </a:defRPr>
      </a:lvl6pPr>
      <a:lvl7pPr marL="2016125" algn="l" defTabSz="671830" rtl="0" eaLnBrk="1" latinLnBrk="0" hangingPunct="1">
        <a:defRPr sz="1325" kern="1200">
          <a:solidFill>
            <a:schemeClr val="tx1"/>
          </a:solidFill>
          <a:latin typeface="+mn-lt"/>
          <a:ea typeface="+mn-ea"/>
          <a:cs typeface="+mn-cs"/>
        </a:defRPr>
      </a:lvl7pPr>
      <a:lvl8pPr marL="2352040" algn="l" defTabSz="671830" rtl="0" eaLnBrk="1" latinLnBrk="0" hangingPunct="1">
        <a:defRPr sz="1325" kern="1200">
          <a:solidFill>
            <a:schemeClr val="tx1"/>
          </a:solidFill>
          <a:latin typeface="+mn-lt"/>
          <a:ea typeface="+mn-ea"/>
          <a:cs typeface="+mn-cs"/>
        </a:defRPr>
      </a:lvl8pPr>
      <a:lvl9pPr marL="2687955" algn="l" defTabSz="671830" rtl="0" eaLnBrk="1" latinLnBrk="0" hangingPunct="1">
        <a:defRPr sz="13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87.xml"/><Relationship Id="rId2" Type="http://schemas.openxmlformats.org/officeDocument/2006/relationships/tags" Target="../tags/tag286.xml"/><Relationship Id="rId1" Type="http://schemas.openxmlformats.org/officeDocument/2006/relationships/tags" Target="../tags/tag285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414.xml"/><Relationship Id="rId8" Type="http://schemas.openxmlformats.org/officeDocument/2006/relationships/tags" Target="../tags/tag413.xml"/><Relationship Id="rId7" Type="http://schemas.openxmlformats.org/officeDocument/2006/relationships/image" Target="../media/image11.png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4.png"/><Relationship Id="rId4" Type="http://schemas.openxmlformats.org/officeDocument/2006/relationships/tags" Target="../tags/tag412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3.png"/><Relationship Id="rId12" Type="http://schemas.openxmlformats.org/officeDocument/2006/relationships/slideLayout" Target="../slideLayouts/slideLayout19.xml"/><Relationship Id="rId11" Type="http://schemas.openxmlformats.org/officeDocument/2006/relationships/tags" Target="../tags/tag415.xml"/><Relationship Id="rId10" Type="http://schemas.openxmlformats.org/officeDocument/2006/relationships/image" Target="../media/image12.png"/><Relationship Id="rId1" Type="http://schemas.openxmlformats.org/officeDocument/2006/relationships/tags" Target="../tags/tag411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tags" Target="../tags/tag418.xml"/><Relationship Id="rId7" Type="http://schemas.openxmlformats.org/officeDocument/2006/relationships/image" Target="../media/image13.png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4.png"/><Relationship Id="rId4" Type="http://schemas.openxmlformats.org/officeDocument/2006/relationships/tags" Target="../tags/tag417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3.png"/><Relationship Id="rId1" Type="http://schemas.openxmlformats.org/officeDocument/2006/relationships/tags" Target="../tags/tag416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tags" Target="../tags/tag421.xml"/><Relationship Id="rId7" Type="http://schemas.openxmlformats.org/officeDocument/2006/relationships/image" Target="../media/image14.png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4.png"/><Relationship Id="rId4" Type="http://schemas.openxmlformats.org/officeDocument/2006/relationships/tags" Target="../tags/tag420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3.png"/><Relationship Id="rId1" Type="http://schemas.openxmlformats.org/officeDocument/2006/relationships/tags" Target="../tags/tag419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tags" Target="../tags/tag424.xml"/><Relationship Id="rId7" Type="http://schemas.openxmlformats.org/officeDocument/2006/relationships/image" Target="../media/image15.png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4.png"/><Relationship Id="rId4" Type="http://schemas.openxmlformats.org/officeDocument/2006/relationships/tags" Target="../tags/tag423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3.png"/><Relationship Id="rId1" Type="http://schemas.openxmlformats.org/officeDocument/2006/relationships/tags" Target="../tags/tag422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tags" Target="../tags/tag427.xml"/><Relationship Id="rId7" Type="http://schemas.openxmlformats.org/officeDocument/2006/relationships/image" Target="../media/image16.png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4.png"/><Relationship Id="rId4" Type="http://schemas.openxmlformats.org/officeDocument/2006/relationships/tags" Target="../tags/tag426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3.png"/><Relationship Id="rId1" Type="http://schemas.openxmlformats.org/officeDocument/2006/relationships/tags" Target="../tags/tag425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tags" Target="../tags/tag430.xml"/><Relationship Id="rId7" Type="http://schemas.openxmlformats.org/officeDocument/2006/relationships/image" Target="../media/image17.png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4.png"/><Relationship Id="rId4" Type="http://schemas.openxmlformats.org/officeDocument/2006/relationships/tags" Target="../tags/tag429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3.png"/><Relationship Id="rId1" Type="http://schemas.openxmlformats.org/officeDocument/2006/relationships/tags" Target="../tags/tag428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tags" Target="../tags/tag433.xml"/><Relationship Id="rId7" Type="http://schemas.openxmlformats.org/officeDocument/2006/relationships/image" Target="../media/image18.png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4.png"/><Relationship Id="rId4" Type="http://schemas.openxmlformats.org/officeDocument/2006/relationships/tags" Target="../tags/tag432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3.png"/><Relationship Id="rId1" Type="http://schemas.openxmlformats.org/officeDocument/2006/relationships/tags" Target="../tags/tag431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tags" Target="../tags/tag436.xml"/><Relationship Id="rId7" Type="http://schemas.openxmlformats.org/officeDocument/2006/relationships/image" Target="../media/image19.png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4.png"/><Relationship Id="rId4" Type="http://schemas.openxmlformats.org/officeDocument/2006/relationships/tags" Target="../tags/tag435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3.png"/><Relationship Id="rId1" Type="http://schemas.openxmlformats.org/officeDocument/2006/relationships/tags" Target="../tags/tag434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440.xml"/><Relationship Id="rId8" Type="http://schemas.openxmlformats.org/officeDocument/2006/relationships/image" Target="../media/image20.png"/><Relationship Id="rId7" Type="http://schemas.openxmlformats.org/officeDocument/2006/relationships/tags" Target="../tags/tag439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4.png"/><Relationship Id="rId4" Type="http://schemas.openxmlformats.org/officeDocument/2006/relationships/tags" Target="../tags/tag438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3.png"/><Relationship Id="rId10" Type="http://schemas.openxmlformats.org/officeDocument/2006/relationships/slideLayout" Target="../slideLayouts/slideLayout19.xml"/><Relationship Id="rId1" Type="http://schemas.openxmlformats.org/officeDocument/2006/relationships/tags" Target="../tags/tag437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tags" Target="../tags/tag443.xml"/><Relationship Id="rId7" Type="http://schemas.openxmlformats.org/officeDocument/2006/relationships/image" Target="../media/image21.png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4.png"/><Relationship Id="rId4" Type="http://schemas.openxmlformats.org/officeDocument/2006/relationships/tags" Target="../tags/tag442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3.png"/><Relationship Id="rId1" Type="http://schemas.openxmlformats.org/officeDocument/2006/relationships/tags" Target="../tags/tag44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92.xml"/><Relationship Id="rId8" Type="http://schemas.openxmlformats.org/officeDocument/2006/relationships/tags" Target="../tags/tag291.xml"/><Relationship Id="rId7" Type="http://schemas.openxmlformats.org/officeDocument/2006/relationships/tags" Target="../tags/tag290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4.png"/><Relationship Id="rId4" Type="http://schemas.openxmlformats.org/officeDocument/2006/relationships/tags" Target="../tags/tag289.xml"/><Relationship Id="rId3" Type="http://schemas.openxmlformats.org/officeDocument/2006/relationships/image" Target="file:///C:\Users\1V994W2\PycharmProjects\PPT_Background_Generation/pic_temp/0_pic_quater_left_up.png" TargetMode="External"/><Relationship Id="rId26" Type="http://schemas.openxmlformats.org/officeDocument/2006/relationships/notesSlide" Target="../notesSlides/notesSlide2.xml"/><Relationship Id="rId25" Type="http://schemas.openxmlformats.org/officeDocument/2006/relationships/slideLayout" Target="../slideLayouts/slideLayout37.xml"/><Relationship Id="rId24" Type="http://schemas.openxmlformats.org/officeDocument/2006/relationships/tags" Target="../tags/tag306.xml"/><Relationship Id="rId23" Type="http://schemas.openxmlformats.org/officeDocument/2006/relationships/image" Target="../media/image9.png"/><Relationship Id="rId22" Type="http://schemas.openxmlformats.org/officeDocument/2006/relationships/tags" Target="../tags/tag305.xml"/><Relationship Id="rId21" Type="http://schemas.openxmlformats.org/officeDocument/2006/relationships/tags" Target="../tags/tag304.xml"/><Relationship Id="rId20" Type="http://schemas.openxmlformats.org/officeDocument/2006/relationships/tags" Target="../tags/tag303.xml"/><Relationship Id="rId2" Type="http://schemas.openxmlformats.org/officeDocument/2006/relationships/image" Target="../media/image3.png"/><Relationship Id="rId19" Type="http://schemas.openxmlformats.org/officeDocument/2006/relationships/tags" Target="../tags/tag302.xml"/><Relationship Id="rId18" Type="http://schemas.openxmlformats.org/officeDocument/2006/relationships/tags" Target="../tags/tag301.xml"/><Relationship Id="rId17" Type="http://schemas.openxmlformats.org/officeDocument/2006/relationships/tags" Target="../tags/tag300.xml"/><Relationship Id="rId16" Type="http://schemas.openxmlformats.org/officeDocument/2006/relationships/tags" Target="../tags/tag299.xml"/><Relationship Id="rId15" Type="http://schemas.openxmlformats.org/officeDocument/2006/relationships/tags" Target="../tags/tag298.xml"/><Relationship Id="rId14" Type="http://schemas.openxmlformats.org/officeDocument/2006/relationships/tags" Target="../tags/tag297.xml"/><Relationship Id="rId13" Type="http://schemas.openxmlformats.org/officeDocument/2006/relationships/tags" Target="../tags/tag296.xml"/><Relationship Id="rId12" Type="http://schemas.openxmlformats.org/officeDocument/2006/relationships/tags" Target="../tags/tag295.xml"/><Relationship Id="rId11" Type="http://schemas.openxmlformats.org/officeDocument/2006/relationships/tags" Target="../tags/tag294.xml"/><Relationship Id="rId10" Type="http://schemas.openxmlformats.org/officeDocument/2006/relationships/tags" Target="../tags/tag293.xml"/><Relationship Id="rId1" Type="http://schemas.openxmlformats.org/officeDocument/2006/relationships/tags" Target="../tags/tag288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448.xml"/><Relationship Id="rId8" Type="http://schemas.openxmlformats.org/officeDocument/2006/relationships/tags" Target="../tags/tag447.xml"/><Relationship Id="rId7" Type="http://schemas.openxmlformats.org/officeDocument/2006/relationships/tags" Target="../tags/tag446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4.png"/><Relationship Id="rId4" Type="http://schemas.openxmlformats.org/officeDocument/2006/relationships/tags" Target="../tags/tag445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3.png"/><Relationship Id="rId12" Type="http://schemas.openxmlformats.org/officeDocument/2006/relationships/slideLayout" Target="../slideLayouts/slideLayout19.xml"/><Relationship Id="rId11" Type="http://schemas.openxmlformats.org/officeDocument/2006/relationships/tags" Target="../tags/tag449.xml"/><Relationship Id="rId10" Type="http://schemas.openxmlformats.org/officeDocument/2006/relationships/image" Target="../media/image22.png"/><Relationship Id="rId1" Type="http://schemas.openxmlformats.org/officeDocument/2006/relationships/tags" Target="../tags/tag444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454.xml"/><Relationship Id="rId8" Type="http://schemas.openxmlformats.org/officeDocument/2006/relationships/tags" Target="../tags/tag45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452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2" Type="http://schemas.openxmlformats.org/officeDocument/2006/relationships/slideLayout" Target="../slideLayouts/slideLayout37.xml"/><Relationship Id="rId21" Type="http://schemas.openxmlformats.org/officeDocument/2006/relationships/tags" Target="../tags/tag465.xml"/><Relationship Id="rId20" Type="http://schemas.openxmlformats.org/officeDocument/2006/relationships/tags" Target="../tags/tag464.xml"/><Relationship Id="rId2" Type="http://schemas.openxmlformats.org/officeDocument/2006/relationships/tags" Target="../tags/tag451.xml"/><Relationship Id="rId19" Type="http://schemas.openxmlformats.org/officeDocument/2006/relationships/tags" Target="../tags/tag463.xml"/><Relationship Id="rId18" Type="http://schemas.openxmlformats.org/officeDocument/2006/relationships/tags" Target="../tags/tag462.xml"/><Relationship Id="rId17" Type="http://schemas.openxmlformats.org/officeDocument/2006/relationships/tags" Target="../tags/tag461.xml"/><Relationship Id="rId16" Type="http://schemas.openxmlformats.org/officeDocument/2006/relationships/tags" Target="../tags/tag460.xml"/><Relationship Id="rId15" Type="http://schemas.openxmlformats.org/officeDocument/2006/relationships/tags" Target="../tags/tag459.xml"/><Relationship Id="rId14" Type="http://schemas.openxmlformats.org/officeDocument/2006/relationships/tags" Target="../tags/tag458.xml"/><Relationship Id="rId13" Type="http://schemas.openxmlformats.org/officeDocument/2006/relationships/tags" Target="../tags/tag457.xml"/><Relationship Id="rId12" Type="http://schemas.openxmlformats.org/officeDocument/2006/relationships/tags" Target="../tags/tag456.xml"/><Relationship Id="rId11" Type="http://schemas.openxmlformats.org/officeDocument/2006/relationships/image" Target="../media/image23.png"/><Relationship Id="rId10" Type="http://schemas.openxmlformats.org/officeDocument/2006/relationships/tags" Target="../tags/tag455.xml"/><Relationship Id="rId1" Type="http://schemas.openxmlformats.org/officeDocument/2006/relationships/tags" Target="../tags/tag450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470.xml"/><Relationship Id="rId8" Type="http://schemas.openxmlformats.org/officeDocument/2006/relationships/tags" Target="../tags/tag469.xml"/><Relationship Id="rId7" Type="http://schemas.openxmlformats.org/officeDocument/2006/relationships/tags" Target="../tags/tag468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4.png"/><Relationship Id="rId4" Type="http://schemas.openxmlformats.org/officeDocument/2006/relationships/tags" Target="../tags/tag467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3.png"/><Relationship Id="rId12" Type="http://schemas.openxmlformats.org/officeDocument/2006/relationships/slideLayout" Target="../slideLayouts/slideLayout19.xml"/><Relationship Id="rId11" Type="http://schemas.openxmlformats.org/officeDocument/2006/relationships/tags" Target="../tags/tag471.xml"/><Relationship Id="rId10" Type="http://schemas.openxmlformats.org/officeDocument/2006/relationships/image" Target="../media/image24.png"/><Relationship Id="rId1" Type="http://schemas.openxmlformats.org/officeDocument/2006/relationships/tags" Target="../tags/tag466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475.xml"/><Relationship Id="rId8" Type="http://schemas.openxmlformats.org/officeDocument/2006/relationships/image" Target="../media/image25.png"/><Relationship Id="rId7" Type="http://schemas.openxmlformats.org/officeDocument/2006/relationships/tags" Target="../tags/tag474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4.png"/><Relationship Id="rId4" Type="http://schemas.openxmlformats.org/officeDocument/2006/relationships/tags" Target="../tags/tag473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3.png"/><Relationship Id="rId10" Type="http://schemas.openxmlformats.org/officeDocument/2006/relationships/slideLayout" Target="../slideLayouts/slideLayout19.xml"/><Relationship Id="rId1" Type="http://schemas.openxmlformats.org/officeDocument/2006/relationships/tags" Target="../tags/tag472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479.xml"/><Relationship Id="rId8" Type="http://schemas.openxmlformats.org/officeDocument/2006/relationships/image" Target="../media/image26.png"/><Relationship Id="rId7" Type="http://schemas.openxmlformats.org/officeDocument/2006/relationships/tags" Target="../tags/tag478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4.png"/><Relationship Id="rId4" Type="http://schemas.openxmlformats.org/officeDocument/2006/relationships/tags" Target="../tags/tag477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3.png"/><Relationship Id="rId10" Type="http://schemas.openxmlformats.org/officeDocument/2006/relationships/slideLayout" Target="../slideLayouts/slideLayout19.xml"/><Relationship Id="rId1" Type="http://schemas.openxmlformats.org/officeDocument/2006/relationships/tags" Target="../tags/tag476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tags" Target="../tags/tag483.xml"/><Relationship Id="rId8" Type="http://schemas.openxmlformats.org/officeDocument/2006/relationships/image" Target="../media/image27.png"/><Relationship Id="rId7" Type="http://schemas.openxmlformats.org/officeDocument/2006/relationships/tags" Target="../tags/tag482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4.png"/><Relationship Id="rId4" Type="http://schemas.openxmlformats.org/officeDocument/2006/relationships/tags" Target="../tags/tag481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3.png"/><Relationship Id="rId10" Type="http://schemas.openxmlformats.org/officeDocument/2006/relationships/slideLayout" Target="../slideLayouts/slideLayout19.xml"/><Relationship Id="rId1" Type="http://schemas.openxmlformats.org/officeDocument/2006/relationships/tags" Target="../tags/tag480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png"/><Relationship Id="rId8" Type="http://schemas.openxmlformats.org/officeDocument/2006/relationships/image" Target="../media/image28.png"/><Relationship Id="rId7" Type="http://schemas.openxmlformats.org/officeDocument/2006/relationships/tags" Target="../tags/tag486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4.png"/><Relationship Id="rId4" Type="http://schemas.openxmlformats.org/officeDocument/2006/relationships/tags" Target="../tags/tag485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3.png"/><Relationship Id="rId11" Type="http://schemas.openxmlformats.org/officeDocument/2006/relationships/slideLayout" Target="../slideLayouts/slideLayout19.xml"/><Relationship Id="rId10" Type="http://schemas.openxmlformats.org/officeDocument/2006/relationships/tags" Target="../tags/tag487.xml"/><Relationship Id="rId1" Type="http://schemas.openxmlformats.org/officeDocument/2006/relationships/tags" Target="../tags/tag484.xml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tags" Target="../tags/tag490.xml"/><Relationship Id="rId7" Type="http://schemas.openxmlformats.org/officeDocument/2006/relationships/image" Target="../media/image30.png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4.png"/><Relationship Id="rId4" Type="http://schemas.openxmlformats.org/officeDocument/2006/relationships/tags" Target="../tags/tag489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3.png"/><Relationship Id="rId1" Type="http://schemas.openxmlformats.org/officeDocument/2006/relationships/tags" Target="../tags/tag488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tags" Target="../tags/tag493.xml"/><Relationship Id="rId7" Type="http://schemas.openxmlformats.org/officeDocument/2006/relationships/image" Target="../media/image31.png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4.png"/><Relationship Id="rId4" Type="http://schemas.openxmlformats.org/officeDocument/2006/relationships/tags" Target="../tags/tag492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3.png"/><Relationship Id="rId1" Type="http://schemas.openxmlformats.org/officeDocument/2006/relationships/tags" Target="../tags/tag491.xml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tags" Target="../tags/tag497.xml"/><Relationship Id="rId8" Type="http://schemas.openxmlformats.org/officeDocument/2006/relationships/image" Target="../media/image32.png"/><Relationship Id="rId7" Type="http://schemas.openxmlformats.org/officeDocument/2006/relationships/tags" Target="../tags/tag496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4.png"/><Relationship Id="rId4" Type="http://schemas.openxmlformats.org/officeDocument/2006/relationships/tags" Target="../tags/tag495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3.png"/><Relationship Id="rId10" Type="http://schemas.openxmlformats.org/officeDocument/2006/relationships/slideLayout" Target="../slideLayouts/slideLayout19.xml"/><Relationship Id="rId1" Type="http://schemas.openxmlformats.org/officeDocument/2006/relationships/tags" Target="../tags/tag494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311.xml"/><Relationship Id="rId8" Type="http://schemas.openxmlformats.org/officeDocument/2006/relationships/tags" Target="../tags/tag310.xml"/><Relationship Id="rId7" Type="http://schemas.openxmlformats.org/officeDocument/2006/relationships/tags" Target="../tags/tag309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4.png"/><Relationship Id="rId4" Type="http://schemas.openxmlformats.org/officeDocument/2006/relationships/tags" Target="../tags/tag308.xml"/><Relationship Id="rId3" Type="http://schemas.openxmlformats.org/officeDocument/2006/relationships/image" Target="file:///C:\Users\1V994W2\PycharmProjects\PPT_Background_Generation/pic_temp/0_pic_quater_left_up.png" TargetMode="External"/><Relationship Id="rId22" Type="http://schemas.openxmlformats.org/officeDocument/2006/relationships/notesSlide" Target="../notesSlides/notesSlide3.xml"/><Relationship Id="rId21" Type="http://schemas.openxmlformats.org/officeDocument/2006/relationships/slideLayout" Target="../slideLayouts/slideLayout37.xml"/><Relationship Id="rId20" Type="http://schemas.openxmlformats.org/officeDocument/2006/relationships/tags" Target="../tags/tag322.xml"/><Relationship Id="rId2" Type="http://schemas.openxmlformats.org/officeDocument/2006/relationships/image" Target="../media/image3.png"/><Relationship Id="rId19" Type="http://schemas.openxmlformats.org/officeDocument/2006/relationships/tags" Target="../tags/tag321.xml"/><Relationship Id="rId18" Type="http://schemas.openxmlformats.org/officeDocument/2006/relationships/tags" Target="../tags/tag320.xml"/><Relationship Id="rId17" Type="http://schemas.openxmlformats.org/officeDocument/2006/relationships/tags" Target="../tags/tag319.xml"/><Relationship Id="rId16" Type="http://schemas.openxmlformats.org/officeDocument/2006/relationships/tags" Target="../tags/tag318.xml"/><Relationship Id="rId15" Type="http://schemas.openxmlformats.org/officeDocument/2006/relationships/tags" Target="../tags/tag317.xml"/><Relationship Id="rId14" Type="http://schemas.openxmlformats.org/officeDocument/2006/relationships/tags" Target="../tags/tag316.xml"/><Relationship Id="rId13" Type="http://schemas.openxmlformats.org/officeDocument/2006/relationships/tags" Target="../tags/tag315.xml"/><Relationship Id="rId12" Type="http://schemas.openxmlformats.org/officeDocument/2006/relationships/tags" Target="../tags/tag314.xml"/><Relationship Id="rId11" Type="http://schemas.openxmlformats.org/officeDocument/2006/relationships/tags" Target="../tags/tag313.xml"/><Relationship Id="rId10" Type="http://schemas.openxmlformats.org/officeDocument/2006/relationships/tags" Target="../tags/tag312.xml"/><Relationship Id="rId1" Type="http://schemas.openxmlformats.org/officeDocument/2006/relationships/tags" Target="../tags/tag307.xml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tags" Target="../tags/tag502.xml"/><Relationship Id="rId8" Type="http://schemas.openxmlformats.org/officeDocument/2006/relationships/tags" Target="../tags/tag501.xml"/><Relationship Id="rId7" Type="http://schemas.openxmlformats.org/officeDocument/2006/relationships/tags" Target="../tags/tag500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4.png"/><Relationship Id="rId4" Type="http://schemas.openxmlformats.org/officeDocument/2006/relationships/tags" Target="../tags/tag499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3.png"/><Relationship Id="rId15" Type="http://schemas.openxmlformats.org/officeDocument/2006/relationships/slideLayout" Target="../slideLayouts/slideLayout37.xml"/><Relationship Id="rId14" Type="http://schemas.openxmlformats.org/officeDocument/2006/relationships/tags" Target="../tags/tag506.xml"/><Relationship Id="rId13" Type="http://schemas.openxmlformats.org/officeDocument/2006/relationships/tags" Target="../tags/tag505.xml"/><Relationship Id="rId12" Type="http://schemas.openxmlformats.org/officeDocument/2006/relationships/image" Target="../media/image9.png"/><Relationship Id="rId11" Type="http://schemas.openxmlformats.org/officeDocument/2006/relationships/tags" Target="../tags/tag504.xml"/><Relationship Id="rId10" Type="http://schemas.openxmlformats.org/officeDocument/2006/relationships/tags" Target="../tags/tag503.xml"/><Relationship Id="rId1" Type="http://schemas.openxmlformats.org/officeDocument/2006/relationships/tags" Target="../tags/tag498.xml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tags" Target="../tags/tag511.xml"/><Relationship Id="rId8" Type="http://schemas.openxmlformats.org/officeDocument/2006/relationships/tags" Target="../tags/tag510.xml"/><Relationship Id="rId7" Type="http://schemas.openxmlformats.org/officeDocument/2006/relationships/tags" Target="../tags/tag509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4.png"/><Relationship Id="rId4" Type="http://schemas.openxmlformats.org/officeDocument/2006/relationships/tags" Target="../tags/tag508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3.png"/><Relationship Id="rId18" Type="http://schemas.openxmlformats.org/officeDocument/2006/relationships/slideLayout" Target="../slideLayouts/slideLayout37.xml"/><Relationship Id="rId17" Type="http://schemas.openxmlformats.org/officeDocument/2006/relationships/tags" Target="../tags/tag516.xml"/><Relationship Id="rId16" Type="http://schemas.openxmlformats.org/officeDocument/2006/relationships/image" Target="../media/image35.png"/><Relationship Id="rId15" Type="http://schemas.openxmlformats.org/officeDocument/2006/relationships/tags" Target="../tags/tag515.xml"/><Relationship Id="rId14" Type="http://schemas.openxmlformats.org/officeDocument/2006/relationships/image" Target="../media/image34.png"/><Relationship Id="rId13" Type="http://schemas.openxmlformats.org/officeDocument/2006/relationships/tags" Target="../tags/tag514.xml"/><Relationship Id="rId12" Type="http://schemas.openxmlformats.org/officeDocument/2006/relationships/image" Target="../media/image33.png"/><Relationship Id="rId11" Type="http://schemas.openxmlformats.org/officeDocument/2006/relationships/tags" Target="../tags/tag513.xml"/><Relationship Id="rId10" Type="http://schemas.openxmlformats.org/officeDocument/2006/relationships/tags" Target="../tags/tag512.xml"/><Relationship Id="rId1" Type="http://schemas.openxmlformats.org/officeDocument/2006/relationships/tags" Target="../tags/tag507.xml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tags" Target="../tags/tag520.xml"/><Relationship Id="rId8" Type="http://schemas.openxmlformats.org/officeDocument/2006/relationships/image" Target="../media/image36.png"/><Relationship Id="rId7" Type="http://schemas.openxmlformats.org/officeDocument/2006/relationships/tags" Target="../tags/tag519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4.png"/><Relationship Id="rId4" Type="http://schemas.openxmlformats.org/officeDocument/2006/relationships/tags" Target="../tags/tag518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3.png"/><Relationship Id="rId14" Type="http://schemas.openxmlformats.org/officeDocument/2006/relationships/slideLayout" Target="../slideLayouts/slideLayout37.xml"/><Relationship Id="rId13" Type="http://schemas.openxmlformats.org/officeDocument/2006/relationships/tags" Target="../tags/tag523.xml"/><Relationship Id="rId12" Type="http://schemas.openxmlformats.org/officeDocument/2006/relationships/tags" Target="../tags/tag522.xml"/><Relationship Id="rId11" Type="http://schemas.openxmlformats.org/officeDocument/2006/relationships/tags" Target="../tags/tag521.xml"/><Relationship Id="rId10" Type="http://schemas.openxmlformats.org/officeDocument/2006/relationships/image" Target="../media/image37.png"/><Relationship Id="rId1" Type="http://schemas.openxmlformats.org/officeDocument/2006/relationships/tags" Target="../tags/tag517.xml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png"/><Relationship Id="rId8" Type="http://schemas.openxmlformats.org/officeDocument/2006/relationships/image" Target="../media/image38.png"/><Relationship Id="rId7" Type="http://schemas.openxmlformats.org/officeDocument/2006/relationships/tags" Target="../tags/tag526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4.png"/><Relationship Id="rId4" Type="http://schemas.openxmlformats.org/officeDocument/2006/relationships/tags" Target="../tags/tag525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3.png"/><Relationship Id="rId15" Type="http://schemas.openxmlformats.org/officeDocument/2006/relationships/slideLayout" Target="../slideLayouts/slideLayout19.xml"/><Relationship Id="rId14" Type="http://schemas.openxmlformats.org/officeDocument/2006/relationships/tags" Target="../tags/tag529.xml"/><Relationship Id="rId13" Type="http://schemas.openxmlformats.org/officeDocument/2006/relationships/tags" Target="../tags/tag528.xml"/><Relationship Id="rId12" Type="http://schemas.openxmlformats.org/officeDocument/2006/relationships/image" Target="../media/image37.png"/><Relationship Id="rId11" Type="http://schemas.openxmlformats.org/officeDocument/2006/relationships/image" Target="../media/image40.png"/><Relationship Id="rId10" Type="http://schemas.openxmlformats.org/officeDocument/2006/relationships/tags" Target="../tags/tag527.xml"/><Relationship Id="rId1" Type="http://schemas.openxmlformats.org/officeDocument/2006/relationships/tags" Target="../tags/tag524.xml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tags" Target="../tags/tag533.xml"/><Relationship Id="rId8" Type="http://schemas.openxmlformats.org/officeDocument/2006/relationships/image" Target="../media/image40.png"/><Relationship Id="rId7" Type="http://schemas.openxmlformats.org/officeDocument/2006/relationships/tags" Target="../tags/tag532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4.png"/><Relationship Id="rId4" Type="http://schemas.openxmlformats.org/officeDocument/2006/relationships/tags" Target="../tags/tag531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3.png"/><Relationship Id="rId14" Type="http://schemas.openxmlformats.org/officeDocument/2006/relationships/slideLayout" Target="../slideLayouts/slideLayout37.xml"/><Relationship Id="rId13" Type="http://schemas.openxmlformats.org/officeDocument/2006/relationships/tags" Target="../tags/tag536.xml"/><Relationship Id="rId12" Type="http://schemas.openxmlformats.org/officeDocument/2006/relationships/tags" Target="../tags/tag535.xml"/><Relationship Id="rId11" Type="http://schemas.openxmlformats.org/officeDocument/2006/relationships/tags" Target="../tags/tag534.xml"/><Relationship Id="rId10" Type="http://schemas.openxmlformats.org/officeDocument/2006/relationships/image" Target="../media/image37.png"/><Relationship Id="rId1" Type="http://schemas.openxmlformats.org/officeDocument/2006/relationships/tags" Target="../tags/tag530.xml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tags" Target="../tags/tag540.xml"/><Relationship Id="rId8" Type="http://schemas.openxmlformats.org/officeDocument/2006/relationships/image" Target="../media/image41.jpeg"/><Relationship Id="rId7" Type="http://schemas.openxmlformats.org/officeDocument/2006/relationships/tags" Target="../tags/tag539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4.png"/><Relationship Id="rId4" Type="http://schemas.openxmlformats.org/officeDocument/2006/relationships/tags" Target="../tags/tag538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3.png"/><Relationship Id="rId14" Type="http://schemas.openxmlformats.org/officeDocument/2006/relationships/slideLayout" Target="../slideLayouts/slideLayout37.xml"/><Relationship Id="rId13" Type="http://schemas.openxmlformats.org/officeDocument/2006/relationships/tags" Target="../tags/tag544.xml"/><Relationship Id="rId12" Type="http://schemas.openxmlformats.org/officeDocument/2006/relationships/tags" Target="../tags/tag543.xml"/><Relationship Id="rId11" Type="http://schemas.openxmlformats.org/officeDocument/2006/relationships/tags" Target="../tags/tag542.xml"/><Relationship Id="rId10" Type="http://schemas.openxmlformats.org/officeDocument/2006/relationships/tags" Target="../tags/tag541.xml"/><Relationship Id="rId1" Type="http://schemas.openxmlformats.org/officeDocument/2006/relationships/tags" Target="../tags/tag537.xml"/></Relationships>
</file>

<file path=ppt/slides/_rels/slide3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3.xml"/><Relationship Id="rId3" Type="http://schemas.openxmlformats.org/officeDocument/2006/relationships/tags" Target="../tags/tag547.xml"/><Relationship Id="rId2" Type="http://schemas.openxmlformats.org/officeDocument/2006/relationships/tags" Target="../tags/tag546.xml"/><Relationship Id="rId1" Type="http://schemas.openxmlformats.org/officeDocument/2006/relationships/tags" Target="../tags/tag545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327.xml"/><Relationship Id="rId8" Type="http://schemas.openxmlformats.org/officeDocument/2006/relationships/tags" Target="../tags/tag326.xml"/><Relationship Id="rId7" Type="http://schemas.openxmlformats.org/officeDocument/2006/relationships/tags" Target="../tags/tag325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4.png"/><Relationship Id="rId4" Type="http://schemas.openxmlformats.org/officeDocument/2006/relationships/tags" Target="../tags/tag324.xml"/><Relationship Id="rId3" Type="http://schemas.openxmlformats.org/officeDocument/2006/relationships/image" Target="file:///C:\Users\1V994W2\PycharmProjects\PPT_Background_Generation/pic_temp/0_pic_quater_left_up.png" TargetMode="External"/><Relationship Id="rId20" Type="http://schemas.openxmlformats.org/officeDocument/2006/relationships/notesSlide" Target="../notesSlides/notesSlide4.xml"/><Relationship Id="rId2" Type="http://schemas.openxmlformats.org/officeDocument/2006/relationships/image" Target="../media/image3.png"/><Relationship Id="rId19" Type="http://schemas.openxmlformats.org/officeDocument/2006/relationships/slideLayout" Target="../slideLayouts/slideLayout19.xml"/><Relationship Id="rId18" Type="http://schemas.openxmlformats.org/officeDocument/2006/relationships/tags" Target="../tags/tag336.xml"/><Relationship Id="rId17" Type="http://schemas.openxmlformats.org/officeDocument/2006/relationships/tags" Target="../tags/tag335.xml"/><Relationship Id="rId16" Type="http://schemas.openxmlformats.org/officeDocument/2006/relationships/tags" Target="../tags/tag334.xml"/><Relationship Id="rId15" Type="http://schemas.openxmlformats.org/officeDocument/2006/relationships/tags" Target="../tags/tag333.xml"/><Relationship Id="rId14" Type="http://schemas.openxmlformats.org/officeDocument/2006/relationships/tags" Target="../tags/tag332.xml"/><Relationship Id="rId13" Type="http://schemas.openxmlformats.org/officeDocument/2006/relationships/tags" Target="../tags/tag331.xml"/><Relationship Id="rId12" Type="http://schemas.openxmlformats.org/officeDocument/2006/relationships/tags" Target="../tags/tag330.xml"/><Relationship Id="rId11" Type="http://schemas.openxmlformats.org/officeDocument/2006/relationships/tags" Target="../tags/tag329.xml"/><Relationship Id="rId10" Type="http://schemas.openxmlformats.org/officeDocument/2006/relationships/tags" Target="../tags/tag328.xml"/><Relationship Id="rId1" Type="http://schemas.openxmlformats.org/officeDocument/2006/relationships/tags" Target="../tags/tag323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341.xml"/><Relationship Id="rId8" Type="http://schemas.openxmlformats.org/officeDocument/2006/relationships/tags" Target="../tags/tag340.xml"/><Relationship Id="rId7" Type="http://schemas.openxmlformats.org/officeDocument/2006/relationships/tags" Target="../tags/tag339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4.png"/><Relationship Id="rId4" Type="http://schemas.openxmlformats.org/officeDocument/2006/relationships/tags" Target="../tags/tag338.xml"/><Relationship Id="rId33" Type="http://schemas.openxmlformats.org/officeDocument/2006/relationships/notesSlide" Target="../notesSlides/notesSlide5.xml"/><Relationship Id="rId32" Type="http://schemas.openxmlformats.org/officeDocument/2006/relationships/slideLayout" Target="../slideLayouts/slideLayout37.xml"/><Relationship Id="rId31" Type="http://schemas.openxmlformats.org/officeDocument/2006/relationships/tags" Target="../tags/tag363.xml"/><Relationship Id="rId30" Type="http://schemas.openxmlformats.org/officeDocument/2006/relationships/tags" Target="../tags/tag362.xml"/><Relationship Id="rId3" Type="http://schemas.openxmlformats.org/officeDocument/2006/relationships/image" Target="file:///C:\Users\1V994W2\PycharmProjects\PPT_Background_Generation/pic_temp/0_pic_quater_left_up.png" TargetMode="External"/><Relationship Id="rId29" Type="http://schemas.openxmlformats.org/officeDocument/2006/relationships/tags" Target="../tags/tag361.xml"/><Relationship Id="rId28" Type="http://schemas.openxmlformats.org/officeDocument/2006/relationships/tags" Target="../tags/tag360.xml"/><Relationship Id="rId27" Type="http://schemas.openxmlformats.org/officeDocument/2006/relationships/tags" Target="../tags/tag359.xml"/><Relationship Id="rId26" Type="http://schemas.openxmlformats.org/officeDocument/2006/relationships/tags" Target="../tags/tag358.xml"/><Relationship Id="rId25" Type="http://schemas.openxmlformats.org/officeDocument/2006/relationships/tags" Target="../tags/tag357.xml"/><Relationship Id="rId24" Type="http://schemas.openxmlformats.org/officeDocument/2006/relationships/tags" Target="../tags/tag356.xml"/><Relationship Id="rId23" Type="http://schemas.openxmlformats.org/officeDocument/2006/relationships/tags" Target="../tags/tag355.xml"/><Relationship Id="rId22" Type="http://schemas.openxmlformats.org/officeDocument/2006/relationships/tags" Target="../tags/tag354.xml"/><Relationship Id="rId21" Type="http://schemas.openxmlformats.org/officeDocument/2006/relationships/tags" Target="../tags/tag353.xml"/><Relationship Id="rId20" Type="http://schemas.openxmlformats.org/officeDocument/2006/relationships/tags" Target="../tags/tag352.xml"/><Relationship Id="rId2" Type="http://schemas.openxmlformats.org/officeDocument/2006/relationships/image" Target="../media/image3.png"/><Relationship Id="rId19" Type="http://schemas.openxmlformats.org/officeDocument/2006/relationships/tags" Target="../tags/tag351.xml"/><Relationship Id="rId18" Type="http://schemas.openxmlformats.org/officeDocument/2006/relationships/tags" Target="../tags/tag350.xml"/><Relationship Id="rId17" Type="http://schemas.openxmlformats.org/officeDocument/2006/relationships/tags" Target="../tags/tag349.xml"/><Relationship Id="rId16" Type="http://schemas.openxmlformats.org/officeDocument/2006/relationships/tags" Target="../tags/tag348.xml"/><Relationship Id="rId15" Type="http://schemas.openxmlformats.org/officeDocument/2006/relationships/tags" Target="../tags/tag347.xml"/><Relationship Id="rId14" Type="http://schemas.openxmlformats.org/officeDocument/2006/relationships/tags" Target="../tags/tag346.xml"/><Relationship Id="rId13" Type="http://schemas.openxmlformats.org/officeDocument/2006/relationships/tags" Target="../tags/tag345.xml"/><Relationship Id="rId12" Type="http://schemas.openxmlformats.org/officeDocument/2006/relationships/tags" Target="../tags/tag344.xml"/><Relationship Id="rId11" Type="http://schemas.openxmlformats.org/officeDocument/2006/relationships/tags" Target="../tags/tag343.xml"/><Relationship Id="rId10" Type="http://schemas.openxmlformats.org/officeDocument/2006/relationships/tags" Target="../tags/tag342.xml"/><Relationship Id="rId1" Type="http://schemas.openxmlformats.org/officeDocument/2006/relationships/tags" Target="../tags/tag337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368.xml"/><Relationship Id="rId8" Type="http://schemas.openxmlformats.org/officeDocument/2006/relationships/tags" Target="../tags/tag367.xml"/><Relationship Id="rId7" Type="http://schemas.openxmlformats.org/officeDocument/2006/relationships/tags" Target="../tags/tag366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4.png"/><Relationship Id="rId4" Type="http://schemas.openxmlformats.org/officeDocument/2006/relationships/tags" Target="../tags/tag365.xml"/><Relationship Id="rId3" Type="http://schemas.openxmlformats.org/officeDocument/2006/relationships/image" Target="file:///C:\Users\1V994W2\PycharmProjects\PPT_Background_Generation/pic_temp/0_pic_quater_left_up.png" TargetMode="External"/><Relationship Id="rId25" Type="http://schemas.openxmlformats.org/officeDocument/2006/relationships/notesSlide" Target="../notesSlides/notesSlide6.xml"/><Relationship Id="rId24" Type="http://schemas.openxmlformats.org/officeDocument/2006/relationships/slideLayout" Target="../slideLayouts/slideLayout19.xml"/><Relationship Id="rId23" Type="http://schemas.openxmlformats.org/officeDocument/2006/relationships/tags" Target="../tags/tag382.xml"/><Relationship Id="rId22" Type="http://schemas.openxmlformats.org/officeDocument/2006/relationships/tags" Target="../tags/tag381.xml"/><Relationship Id="rId21" Type="http://schemas.openxmlformats.org/officeDocument/2006/relationships/tags" Target="../tags/tag380.xml"/><Relationship Id="rId20" Type="http://schemas.openxmlformats.org/officeDocument/2006/relationships/tags" Target="../tags/tag379.xml"/><Relationship Id="rId2" Type="http://schemas.openxmlformats.org/officeDocument/2006/relationships/image" Target="../media/image3.png"/><Relationship Id="rId19" Type="http://schemas.openxmlformats.org/officeDocument/2006/relationships/tags" Target="../tags/tag378.xml"/><Relationship Id="rId18" Type="http://schemas.openxmlformats.org/officeDocument/2006/relationships/tags" Target="../tags/tag377.xml"/><Relationship Id="rId17" Type="http://schemas.openxmlformats.org/officeDocument/2006/relationships/tags" Target="../tags/tag376.xml"/><Relationship Id="rId16" Type="http://schemas.openxmlformats.org/officeDocument/2006/relationships/tags" Target="../tags/tag375.xml"/><Relationship Id="rId15" Type="http://schemas.openxmlformats.org/officeDocument/2006/relationships/tags" Target="../tags/tag374.xml"/><Relationship Id="rId14" Type="http://schemas.openxmlformats.org/officeDocument/2006/relationships/tags" Target="../tags/tag373.xml"/><Relationship Id="rId13" Type="http://schemas.openxmlformats.org/officeDocument/2006/relationships/tags" Target="../tags/tag372.xml"/><Relationship Id="rId12" Type="http://schemas.openxmlformats.org/officeDocument/2006/relationships/tags" Target="../tags/tag371.xml"/><Relationship Id="rId11" Type="http://schemas.openxmlformats.org/officeDocument/2006/relationships/tags" Target="../tags/tag370.xml"/><Relationship Id="rId10" Type="http://schemas.openxmlformats.org/officeDocument/2006/relationships/tags" Target="../tags/tag369.xml"/><Relationship Id="rId1" Type="http://schemas.openxmlformats.org/officeDocument/2006/relationships/tags" Target="../tags/tag364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391.xml"/><Relationship Id="rId8" Type="http://schemas.openxmlformats.org/officeDocument/2006/relationships/tags" Target="../tags/tag390.xml"/><Relationship Id="rId7" Type="http://schemas.openxmlformats.org/officeDocument/2006/relationships/tags" Target="../tags/tag389.xml"/><Relationship Id="rId6" Type="http://schemas.openxmlformats.org/officeDocument/2006/relationships/tags" Target="../tags/tag388.xml"/><Relationship Id="rId5" Type="http://schemas.openxmlformats.org/officeDocument/2006/relationships/tags" Target="../tags/tag387.xml"/><Relationship Id="rId4" Type="http://schemas.openxmlformats.org/officeDocument/2006/relationships/tags" Target="../tags/tag386.xml"/><Relationship Id="rId3" Type="http://schemas.openxmlformats.org/officeDocument/2006/relationships/tags" Target="../tags/tag385.xml"/><Relationship Id="rId2" Type="http://schemas.openxmlformats.org/officeDocument/2006/relationships/tags" Target="../tags/tag384.xml"/><Relationship Id="rId18" Type="http://schemas.openxmlformats.org/officeDocument/2006/relationships/slideLayout" Target="../slideLayouts/slideLayout19.xml"/><Relationship Id="rId17" Type="http://schemas.openxmlformats.org/officeDocument/2006/relationships/tags" Target="../tags/tag398.xml"/><Relationship Id="rId16" Type="http://schemas.openxmlformats.org/officeDocument/2006/relationships/image" Target="../media/image9.png"/><Relationship Id="rId15" Type="http://schemas.openxmlformats.org/officeDocument/2006/relationships/tags" Target="../tags/tag397.xml"/><Relationship Id="rId14" Type="http://schemas.openxmlformats.org/officeDocument/2006/relationships/tags" Target="../tags/tag396.xml"/><Relationship Id="rId13" Type="http://schemas.openxmlformats.org/officeDocument/2006/relationships/tags" Target="../tags/tag395.xml"/><Relationship Id="rId12" Type="http://schemas.openxmlformats.org/officeDocument/2006/relationships/tags" Target="../tags/tag394.xml"/><Relationship Id="rId11" Type="http://schemas.openxmlformats.org/officeDocument/2006/relationships/tags" Target="../tags/tag393.xml"/><Relationship Id="rId10" Type="http://schemas.openxmlformats.org/officeDocument/2006/relationships/tags" Target="../tags/tag392.xml"/><Relationship Id="rId1" Type="http://schemas.openxmlformats.org/officeDocument/2006/relationships/tags" Target="../tags/tag383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402.xml"/><Relationship Id="rId8" Type="http://schemas.openxmlformats.org/officeDocument/2006/relationships/image" Target="../media/image10.png"/><Relationship Id="rId7" Type="http://schemas.openxmlformats.org/officeDocument/2006/relationships/tags" Target="../tags/tag401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4.png"/><Relationship Id="rId4" Type="http://schemas.openxmlformats.org/officeDocument/2006/relationships/tags" Target="../tags/tag400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3.png"/><Relationship Id="rId10" Type="http://schemas.openxmlformats.org/officeDocument/2006/relationships/slideLayout" Target="../slideLayouts/slideLayout19.xml"/><Relationship Id="rId1" Type="http://schemas.openxmlformats.org/officeDocument/2006/relationships/tags" Target="../tags/tag399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406.xml"/><Relationship Id="rId8" Type="http://schemas.openxmlformats.org/officeDocument/2006/relationships/image" Target="../media/image10.png"/><Relationship Id="rId7" Type="http://schemas.openxmlformats.org/officeDocument/2006/relationships/tags" Target="../tags/tag405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4.png"/><Relationship Id="rId4" Type="http://schemas.openxmlformats.org/officeDocument/2006/relationships/tags" Target="../tags/tag404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3.png"/><Relationship Id="rId14" Type="http://schemas.openxmlformats.org/officeDocument/2006/relationships/slideLayout" Target="../slideLayouts/slideLayout37.xml"/><Relationship Id="rId13" Type="http://schemas.openxmlformats.org/officeDocument/2006/relationships/tags" Target="../tags/tag410.xml"/><Relationship Id="rId12" Type="http://schemas.openxmlformats.org/officeDocument/2006/relationships/tags" Target="../tags/tag409.xml"/><Relationship Id="rId11" Type="http://schemas.openxmlformats.org/officeDocument/2006/relationships/tags" Target="../tags/tag408.xml"/><Relationship Id="rId10" Type="http://schemas.openxmlformats.org/officeDocument/2006/relationships/tags" Target="../tags/tag407.xml"/><Relationship Id="rId1" Type="http://schemas.openxmlformats.org/officeDocument/2006/relationships/tags" Target="../tags/tag40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 idx="14"/>
            <p:custDataLst>
              <p:tags r:id="rId1"/>
            </p:custDataLst>
          </p:nvPr>
        </p:nvSpPr>
        <p:spPr>
          <a:xfrm>
            <a:off x="570230" y="1647190"/>
            <a:ext cx="4739005" cy="745490"/>
          </a:xfrm>
        </p:spPr>
        <p:txBody>
          <a:bodyPr>
            <a:no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sz="4800" dirty="0">
                <a:solidFill>
                  <a:schemeClr val="lt1"/>
                </a:solidFill>
              </a:rPr>
              <a:t>起点考试网</a:t>
            </a:r>
            <a:br>
              <a:rPr lang="zh-CN" sz="4800" dirty="0">
                <a:solidFill>
                  <a:schemeClr val="lt1"/>
                </a:solidFill>
              </a:rPr>
            </a:br>
            <a:r>
              <a:rPr lang="zh-CN" sz="4800" dirty="0">
                <a:solidFill>
                  <a:schemeClr val="lt1"/>
                </a:solidFill>
              </a:rPr>
              <a:t>利用指南</a:t>
            </a:r>
            <a:endParaRPr lang="zh-CN" sz="4800" dirty="0">
              <a:solidFill>
                <a:schemeClr val="lt1"/>
              </a:solidFill>
            </a:endParaRPr>
          </a:p>
        </p:txBody>
      </p:sp>
      <p:sp>
        <p:nvSpPr>
          <p:cNvPr id="2" name="副标题 1"/>
          <p:cNvSpPr>
            <a:spLocks noGrp="1"/>
          </p:cNvSpPr>
          <p:nvPr>
            <p:ph type="subTitle" idx="13"/>
            <p:custDataLst>
              <p:tags r:id="rId2"/>
            </p:custDataLst>
          </p:nvPr>
        </p:nvSpPr>
        <p:spPr>
          <a:xfrm>
            <a:off x="569921" y="3045444"/>
            <a:ext cx="3198063" cy="308933"/>
          </a:xfrm>
        </p:spPr>
        <p:txBody>
          <a:bodyPr>
            <a:normAutofit/>
          </a:bodyPr>
          <a:p>
            <a:r>
              <a:rPr lang="zh-CN" altLang="en-US" sz="1180">
                <a:solidFill>
                  <a:schemeClr val="lt1"/>
                </a:solidFill>
              </a:rPr>
              <a:t>北京智联起点信息技术有限公司</a:t>
            </a:r>
            <a:endParaRPr lang="zh-CN" altLang="en-US" sz="1180">
              <a:solidFill>
                <a:schemeClr val="lt1"/>
              </a:solidFill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4000" advClick="0" advTm="7851">
        <p15:prstTrans prst="curtains"/>
      </p:transition>
    </mc:Choice>
    <mc:Fallback>
      <p:transition spd="slow" advClick="0" advTm="785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 userDrawn="1"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516" cy="332598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703" y="0"/>
            <a:ext cx="531516" cy="332598"/>
          </a:xfrm>
          <a:prstGeom prst="rect">
            <a:avLst/>
          </a:prstGeom>
        </p:spPr>
      </p:pic>
      <p:sp>
        <p:nvSpPr>
          <p:cNvPr id="5" name="圆角矩形 9"/>
          <p:cNvSpPr/>
          <p:nvPr/>
        </p:nvSpPr>
        <p:spPr>
          <a:xfrm>
            <a:off x="1181100" y="285115"/>
            <a:ext cx="2951480" cy="422275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r>
              <a:rPr lang="zh-CN" altLang="en-US" sz="1865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页面展示</a:t>
            </a:r>
            <a:r>
              <a:rPr lang="en-US" altLang="zh-CN" sz="1865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--</a:t>
            </a:r>
            <a:r>
              <a:rPr lang="zh-CN" altLang="en-US" sz="1865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</a:t>
            </a:r>
            <a:r>
              <a:rPr lang="en-US" altLang="zh-CN" sz="1865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1865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注册</a:t>
            </a:r>
            <a:endParaRPr lang="zh-CN" altLang="en-US" sz="1865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9485" y="978535"/>
            <a:ext cx="3885565" cy="3406775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8"/>
            </p:custDataLst>
          </p:nvPr>
        </p:nvSpPr>
        <p:spPr>
          <a:xfrm>
            <a:off x="6442075" y="4563110"/>
            <a:ext cx="5384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 b="1">
                <a:solidFill>
                  <a:schemeClr val="dk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endParaRPr lang="zh-CN" altLang="en-US" sz="1400" b="1">
              <a:solidFill>
                <a:schemeClr val="dk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9"/>
            </p:custDataLst>
          </p:nvPr>
        </p:nvSpPr>
        <p:spPr>
          <a:xfrm>
            <a:off x="2177415" y="4563110"/>
            <a:ext cx="5384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 b="1">
                <a:solidFill>
                  <a:schemeClr val="dk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注册</a:t>
            </a:r>
            <a:endParaRPr lang="zh-CN" altLang="en-US" sz="1400" b="1">
              <a:solidFill>
                <a:schemeClr val="dk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0110" y="978535"/>
            <a:ext cx="3553460" cy="340614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516" cy="332598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703" y="0"/>
            <a:ext cx="531516" cy="332598"/>
          </a:xfrm>
          <a:prstGeom prst="rect">
            <a:avLst/>
          </a:prstGeom>
        </p:spPr>
      </p:pic>
      <p:sp>
        <p:nvSpPr>
          <p:cNvPr id="5" name="圆角矩形 9"/>
          <p:cNvSpPr/>
          <p:nvPr/>
        </p:nvSpPr>
        <p:spPr>
          <a:xfrm>
            <a:off x="1181100" y="285115"/>
            <a:ext cx="2951480" cy="422275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r>
              <a:rPr lang="zh-CN" altLang="en-US" sz="186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页面展示</a:t>
            </a:r>
            <a:r>
              <a:rPr lang="en-US" altLang="zh-CN" sz="186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--</a:t>
            </a:r>
            <a:r>
              <a:rPr lang="zh-CN" altLang="en-US" sz="186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英语类</a:t>
            </a:r>
            <a:endParaRPr lang="zh-CN" altLang="en-US" sz="186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450" y="1151255"/>
            <a:ext cx="8059420" cy="346265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516" cy="332598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703" y="0"/>
            <a:ext cx="531516" cy="332598"/>
          </a:xfrm>
          <a:prstGeom prst="rect">
            <a:avLst/>
          </a:prstGeom>
        </p:spPr>
      </p:pic>
      <p:sp>
        <p:nvSpPr>
          <p:cNvPr id="5" name="圆角矩形 9"/>
          <p:cNvSpPr/>
          <p:nvPr/>
        </p:nvSpPr>
        <p:spPr>
          <a:xfrm>
            <a:off x="1181100" y="285115"/>
            <a:ext cx="2951480" cy="422275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r>
              <a:rPr lang="zh-CN" altLang="en-US" sz="186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页面展示</a:t>
            </a:r>
            <a:r>
              <a:rPr lang="en-US" altLang="zh-CN" sz="186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--</a:t>
            </a:r>
            <a:r>
              <a:rPr lang="zh-CN" altLang="en-US" sz="186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财经类</a:t>
            </a:r>
            <a:endParaRPr lang="zh-CN" altLang="en-US" sz="186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380" y="1139190"/>
            <a:ext cx="7829550" cy="363855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516" cy="332598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703" y="0"/>
            <a:ext cx="531516" cy="332598"/>
          </a:xfrm>
          <a:prstGeom prst="rect">
            <a:avLst/>
          </a:prstGeom>
        </p:spPr>
      </p:pic>
      <p:sp>
        <p:nvSpPr>
          <p:cNvPr id="5" name="圆角矩形 9"/>
          <p:cNvSpPr/>
          <p:nvPr/>
        </p:nvSpPr>
        <p:spPr>
          <a:xfrm>
            <a:off x="1181100" y="285115"/>
            <a:ext cx="2951480" cy="422275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r>
              <a:rPr lang="zh-CN" altLang="en-US" sz="186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页面展示--工程类</a:t>
            </a:r>
            <a:endParaRPr lang="zh-CN" altLang="en-US" sz="186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165" y="1082040"/>
            <a:ext cx="7991475" cy="360997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516" cy="332598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703" y="0"/>
            <a:ext cx="531516" cy="332598"/>
          </a:xfrm>
          <a:prstGeom prst="rect">
            <a:avLst/>
          </a:prstGeom>
        </p:spPr>
      </p:pic>
      <p:sp>
        <p:nvSpPr>
          <p:cNvPr id="5" name="圆角矩形 9"/>
          <p:cNvSpPr/>
          <p:nvPr/>
        </p:nvSpPr>
        <p:spPr>
          <a:xfrm>
            <a:off x="1181100" y="285115"/>
            <a:ext cx="2951480" cy="422275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r>
              <a:rPr lang="zh-CN" altLang="en-US" sz="186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页面展示--计算机类</a:t>
            </a:r>
            <a:endParaRPr lang="zh-CN" altLang="en-US" sz="186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260" y="1165860"/>
            <a:ext cx="7886700" cy="352425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516" cy="332598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703" y="0"/>
            <a:ext cx="531516" cy="332598"/>
          </a:xfrm>
          <a:prstGeom prst="rect">
            <a:avLst/>
          </a:prstGeom>
        </p:spPr>
      </p:pic>
      <p:sp>
        <p:nvSpPr>
          <p:cNvPr id="5" name="圆角矩形 9"/>
          <p:cNvSpPr/>
          <p:nvPr/>
        </p:nvSpPr>
        <p:spPr>
          <a:xfrm>
            <a:off x="596265" y="285115"/>
            <a:ext cx="7043420" cy="422275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r>
              <a:rPr lang="zh-CN" altLang="en-US" sz="186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页面展示</a:t>
            </a:r>
            <a:r>
              <a:rPr lang="en-US" altLang="zh-CN" sz="186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--</a:t>
            </a:r>
            <a:r>
              <a:rPr lang="zh-CN" altLang="en-US" sz="186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资格类</a:t>
            </a:r>
            <a:endParaRPr lang="zh-CN" altLang="en-US" sz="186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9905" y="1106805"/>
            <a:ext cx="7905750" cy="357187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516" cy="332598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703" y="0"/>
            <a:ext cx="531516" cy="332598"/>
          </a:xfrm>
          <a:prstGeom prst="rect">
            <a:avLst/>
          </a:prstGeom>
        </p:spPr>
      </p:pic>
      <p:sp>
        <p:nvSpPr>
          <p:cNvPr id="5" name="圆角矩形 9"/>
          <p:cNvSpPr/>
          <p:nvPr/>
        </p:nvSpPr>
        <p:spPr>
          <a:xfrm>
            <a:off x="1181100" y="285115"/>
            <a:ext cx="6458585" cy="422275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p>
            <a:pPr algn="l">
              <a:buClrTx/>
              <a:buSzTx/>
              <a:buFontTx/>
            </a:pPr>
            <a:r>
              <a:rPr lang="zh-CN" altLang="en-US" sz="186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内容展示--在线学习</a:t>
            </a:r>
            <a:endParaRPr lang="zh-CN" altLang="en-US" sz="186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7340" y="942340"/>
            <a:ext cx="5666105" cy="392811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516" cy="332598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703" y="0"/>
            <a:ext cx="531516" cy="332598"/>
          </a:xfrm>
          <a:prstGeom prst="rect">
            <a:avLst/>
          </a:prstGeom>
        </p:spPr>
      </p:pic>
      <p:sp>
        <p:nvSpPr>
          <p:cNvPr id="5" name="圆角矩形 9"/>
          <p:cNvSpPr/>
          <p:nvPr/>
        </p:nvSpPr>
        <p:spPr>
          <a:xfrm>
            <a:off x="1181100" y="285115"/>
            <a:ext cx="6458585" cy="422275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p>
            <a:pPr algn="l">
              <a:buClrTx/>
              <a:buSzTx/>
              <a:buFontTx/>
            </a:pPr>
            <a:r>
              <a:rPr lang="zh-CN" altLang="en-US" sz="186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内容展示--在线学习</a:t>
            </a:r>
            <a:endParaRPr lang="zh-CN" altLang="en-US" sz="186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005" y="1069340"/>
            <a:ext cx="7346315" cy="369125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516" cy="332598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703" y="0"/>
            <a:ext cx="531516" cy="332598"/>
          </a:xfrm>
          <a:prstGeom prst="rect">
            <a:avLst/>
          </a:prstGeom>
        </p:spPr>
      </p:pic>
      <p:sp>
        <p:nvSpPr>
          <p:cNvPr id="5" name="圆角矩形 9"/>
          <p:cNvSpPr/>
          <p:nvPr/>
        </p:nvSpPr>
        <p:spPr>
          <a:xfrm>
            <a:off x="1181100" y="285115"/>
            <a:ext cx="6458585" cy="422275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p>
            <a:pPr algn="l">
              <a:buClrTx/>
              <a:buSzTx/>
              <a:buFontTx/>
            </a:pPr>
            <a:r>
              <a:rPr lang="zh-CN" altLang="en-US" sz="186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内容展示--历年真题</a:t>
            </a:r>
            <a:endParaRPr lang="zh-CN" altLang="en-US" sz="186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098550" y="793115"/>
            <a:ext cx="6909435" cy="3454400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516" cy="332598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703" y="0"/>
            <a:ext cx="531516" cy="33259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260" y="862965"/>
            <a:ext cx="7366000" cy="4057650"/>
          </a:xfrm>
          <a:prstGeom prst="rect">
            <a:avLst/>
          </a:prstGeom>
        </p:spPr>
      </p:pic>
      <p:sp>
        <p:nvSpPr>
          <p:cNvPr id="5" name="圆角矩形 9"/>
          <p:cNvSpPr/>
          <p:nvPr/>
        </p:nvSpPr>
        <p:spPr>
          <a:xfrm>
            <a:off x="1181100" y="285115"/>
            <a:ext cx="6458585" cy="422275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p>
            <a:pPr algn="l">
              <a:buClrTx/>
              <a:buSzTx/>
              <a:buFontTx/>
            </a:pPr>
            <a:r>
              <a:rPr lang="zh-CN" altLang="en-US" sz="186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内容展示--模拟试题</a:t>
            </a:r>
            <a:endParaRPr lang="zh-CN" altLang="en-US" sz="186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516" cy="332598"/>
          </a:xfrm>
          <a:prstGeom prst="rect">
            <a:avLst/>
          </a:prstGeom>
        </p:spPr>
      </p:pic>
      <p:pic>
        <p:nvPicPr>
          <p:cNvPr id="12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703" y="0"/>
            <a:ext cx="531516" cy="332598"/>
          </a:xfrm>
          <a:prstGeom prst="rect">
            <a:avLst/>
          </a:prstGeom>
        </p:spPr>
      </p:pic>
      <p:sp>
        <p:nvSpPr>
          <p:cNvPr id="8" name="矩形 2"/>
          <p:cNvSpPr/>
          <p:nvPr>
            <p:custDataLst>
              <p:tags r:id="rId7"/>
            </p:custDataLst>
          </p:nvPr>
        </p:nvSpPr>
        <p:spPr>
          <a:xfrm>
            <a:off x="506314" y="250473"/>
            <a:ext cx="1871390" cy="1834530"/>
          </a:xfrm>
          <a:prstGeom prst="rect">
            <a:avLst/>
          </a:prstGeom>
          <a:solidFill>
            <a:schemeClr val="lt1"/>
          </a:solidFill>
          <a:ln w="3175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25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9" name="直接连接符 3"/>
          <p:cNvCxnSpPr/>
          <p:nvPr>
            <p:custDataLst>
              <p:tags r:id="rId8"/>
            </p:custDataLst>
          </p:nvPr>
        </p:nvCxnSpPr>
        <p:spPr>
          <a:xfrm>
            <a:off x="2600046" y="1680012"/>
            <a:ext cx="5824041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1"/>
          <p:cNvSpPr txBox="1"/>
          <p:nvPr>
            <p:custDataLst>
              <p:tags r:id="rId9"/>
            </p:custDataLst>
          </p:nvPr>
        </p:nvSpPr>
        <p:spPr>
          <a:xfrm>
            <a:off x="2600025" y="784006"/>
            <a:ext cx="5824041" cy="671999"/>
          </a:xfrm>
          <a:prstGeom prst="rect">
            <a:avLst/>
          </a:prstGeom>
          <a:noFill/>
        </p:spPr>
        <p:txBody>
          <a:bodyPr wrap="square" lIns="46666" tIns="18666" rIns="46666" bIns="18666" rtlCol="0" anchor="ctr" anchorCtr="0">
            <a:norm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600" b="1" spc="200" dirty="0">
                <a:solidFill>
                  <a:schemeClr val="accen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《起点考试网》简介</a:t>
            </a:r>
            <a:endParaRPr lang="zh-CN" altLang="en-US" sz="3600" b="1" spc="200" dirty="0">
              <a:solidFill>
                <a:schemeClr val="accent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圆角矩形 27"/>
          <p:cNvSpPr/>
          <p:nvPr>
            <p:custDataLst>
              <p:tags r:id="rId10"/>
            </p:custDataLst>
          </p:nvPr>
        </p:nvSpPr>
        <p:spPr>
          <a:xfrm>
            <a:off x="579702" y="2436552"/>
            <a:ext cx="2201447" cy="1978340"/>
          </a:xfrm>
          <a:prstGeom prst="roundRect">
            <a:avLst>
              <a:gd name="adj" fmla="val 7734"/>
            </a:avLst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en-US" altLang="zh-CN" sz="1325">
              <a:solidFill>
                <a:schemeClr val="lt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9" name="圆角矩形 28"/>
          <p:cNvSpPr/>
          <p:nvPr>
            <p:custDataLst>
              <p:tags r:id="rId11"/>
            </p:custDataLst>
          </p:nvPr>
        </p:nvSpPr>
        <p:spPr>
          <a:xfrm>
            <a:off x="3331353" y="2436552"/>
            <a:ext cx="2201447" cy="1978340"/>
          </a:xfrm>
          <a:prstGeom prst="roundRect">
            <a:avLst>
              <a:gd name="adj" fmla="val 7734"/>
            </a:avLst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l">
              <a:buClrTx/>
              <a:buSzTx/>
              <a:buFontTx/>
            </a:pPr>
            <a:endParaRPr lang="en-US" altLang="zh-CN" sz="1325">
              <a:solidFill>
                <a:schemeClr val="lt1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2" name="圆角矩形 31"/>
          <p:cNvSpPr/>
          <p:nvPr>
            <p:custDataLst>
              <p:tags r:id="rId12"/>
            </p:custDataLst>
          </p:nvPr>
        </p:nvSpPr>
        <p:spPr>
          <a:xfrm>
            <a:off x="6083003" y="2436552"/>
            <a:ext cx="2201447" cy="1978340"/>
          </a:xfrm>
          <a:prstGeom prst="roundRect">
            <a:avLst>
              <a:gd name="adj" fmla="val 7734"/>
            </a:avLst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l">
              <a:buClrTx/>
              <a:buSzTx/>
              <a:buFontTx/>
            </a:pPr>
            <a:endParaRPr lang="en-US" altLang="zh-CN" sz="1325">
              <a:solidFill>
                <a:schemeClr val="lt1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5" name="圆角矩形 34"/>
          <p:cNvSpPr/>
          <p:nvPr>
            <p:custDataLst>
              <p:tags r:id="rId13"/>
            </p:custDataLst>
          </p:nvPr>
        </p:nvSpPr>
        <p:spPr>
          <a:xfrm>
            <a:off x="687474" y="2514072"/>
            <a:ext cx="2201447" cy="1978340"/>
          </a:xfrm>
          <a:prstGeom prst="roundRect">
            <a:avLst>
              <a:gd name="adj" fmla="val 7734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en-US" altLang="zh-CN" sz="1325" dirty="0">
              <a:solidFill>
                <a:schemeClr val="lt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6" name="圆角矩形 35"/>
          <p:cNvSpPr/>
          <p:nvPr>
            <p:custDataLst>
              <p:tags r:id="rId14"/>
            </p:custDataLst>
          </p:nvPr>
        </p:nvSpPr>
        <p:spPr>
          <a:xfrm>
            <a:off x="827388" y="2631928"/>
            <a:ext cx="2201447" cy="1978340"/>
          </a:xfrm>
          <a:prstGeom prst="roundRect">
            <a:avLst>
              <a:gd name="adj" fmla="val 7734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 sz="1325">
              <a:solidFill>
                <a:schemeClr val="lt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>
            <p:custDataLst>
              <p:tags r:id="rId15"/>
            </p:custDataLst>
          </p:nvPr>
        </p:nvSpPr>
        <p:spPr>
          <a:xfrm>
            <a:off x="806450" y="2632710"/>
            <a:ext cx="2221865" cy="197675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zh-CN" sz="1100" spc="40" dirty="0"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《起点考试网》由北京智联起点信息技术有限公司自主开发，是集课程视频学习、自主练习考试为一体的在线辅导学习平台。平台资源类型丰富，海量题库资源，具有在线听课、在线练习，成绩评测等功能，对在校学生参加各类资格水平考试起到辅助学习、提高考试成绩等重要作用 。</a:t>
            </a:r>
            <a:endParaRPr lang="zh-CN" altLang="zh-CN" sz="1100" spc="40" dirty="0">
              <a:solidFill>
                <a:schemeClr val="lt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7" name="圆角矩形 36"/>
          <p:cNvSpPr/>
          <p:nvPr>
            <p:custDataLst>
              <p:tags r:id="rId16"/>
            </p:custDataLst>
          </p:nvPr>
        </p:nvSpPr>
        <p:spPr>
          <a:xfrm>
            <a:off x="3439125" y="2514072"/>
            <a:ext cx="2201447" cy="1978340"/>
          </a:xfrm>
          <a:prstGeom prst="roundRect">
            <a:avLst>
              <a:gd name="adj" fmla="val 7734"/>
            </a:avLst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l">
              <a:buClrTx/>
              <a:buSzTx/>
              <a:buFontTx/>
            </a:pPr>
            <a:endParaRPr lang="en-US" altLang="zh-CN" sz="1325" dirty="0">
              <a:solidFill>
                <a:schemeClr val="lt1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8" name="圆角矩形 37"/>
          <p:cNvSpPr/>
          <p:nvPr>
            <p:custDataLst>
              <p:tags r:id="rId17"/>
            </p:custDataLst>
          </p:nvPr>
        </p:nvSpPr>
        <p:spPr>
          <a:xfrm>
            <a:off x="3579038" y="2631928"/>
            <a:ext cx="2201447" cy="1978340"/>
          </a:xfrm>
          <a:prstGeom prst="roundRect">
            <a:avLst>
              <a:gd name="adj" fmla="val 7734"/>
            </a:avLst>
          </a:prstGeo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l">
              <a:buClrTx/>
              <a:buSzTx/>
              <a:buFontTx/>
            </a:pPr>
            <a:endParaRPr lang="zh-CN" altLang="en-US" sz="1325">
              <a:solidFill>
                <a:schemeClr val="lt1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9" name="文本框 38"/>
          <p:cNvSpPr txBox="1"/>
          <p:nvPr>
            <p:custDataLst>
              <p:tags r:id="rId18"/>
            </p:custDataLst>
          </p:nvPr>
        </p:nvSpPr>
        <p:spPr>
          <a:xfrm>
            <a:off x="3661601" y="2761129"/>
            <a:ext cx="2037583" cy="1731284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zh-CN" sz="1200" spc="40" dirty="0"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《起点考试网-起点考试库》收录了各类资格水平考试等历年真题和模拟试题，学生通过平台可以进行自主学习、模拟考试训练、针对性训练、查看知识点解析等。</a:t>
            </a:r>
            <a:endParaRPr lang="zh-CN" altLang="zh-CN" sz="1200" spc="40" dirty="0">
              <a:solidFill>
                <a:schemeClr val="lt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0" name="圆角矩形 39"/>
          <p:cNvSpPr/>
          <p:nvPr>
            <p:custDataLst>
              <p:tags r:id="rId19"/>
            </p:custDataLst>
          </p:nvPr>
        </p:nvSpPr>
        <p:spPr>
          <a:xfrm>
            <a:off x="6190775" y="2514072"/>
            <a:ext cx="2201447" cy="1978340"/>
          </a:xfrm>
          <a:prstGeom prst="roundRect">
            <a:avLst>
              <a:gd name="adj" fmla="val 7734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l">
              <a:buClrTx/>
              <a:buSzTx/>
              <a:buFontTx/>
            </a:pPr>
            <a:endParaRPr lang="en-US" altLang="zh-CN" sz="1325" dirty="0">
              <a:solidFill>
                <a:schemeClr val="lt1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2" name="圆角矩形 41"/>
          <p:cNvSpPr/>
          <p:nvPr>
            <p:custDataLst>
              <p:tags r:id="rId20"/>
            </p:custDataLst>
          </p:nvPr>
        </p:nvSpPr>
        <p:spPr>
          <a:xfrm>
            <a:off x="6330688" y="2631928"/>
            <a:ext cx="2201447" cy="1978340"/>
          </a:xfrm>
          <a:prstGeom prst="roundRect">
            <a:avLst>
              <a:gd name="adj" fmla="val 7734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l">
              <a:buClrTx/>
              <a:buSzTx/>
              <a:buFontTx/>
            </a:pPr>
            <a:endParaRPr lang="zh-CN" altLang="en-US" sz="1325">
              <a:solidFill>
                <a:schemeClr val="lt1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3" name="文本框 42"/>
          <p:cNvSpPr txBox="1"/>
          <p:nvPr>
            <p:custDataLst>
              <p:tags r:id="rId21"/>
            </p:custDataLst>
          </p:nvPr>
        </p:nvSpPr>
        <p:spPr>
          <a:xfrm>
            <a:off x="6413252" y="2761129"/>
            <a:ext cx="2037583" cy="1731284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zh-CN" sz="1200" spc="50" dirty="0"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《起点考试网-起点视频教学资源库》由多年教学经验的教授专家讲解，课程内容围绕考试大纲，突出重点难点和考点，通俗易懂，深入浅出。</a:t>
            </a:r>
            <a:endParaRPr lang="zh-CN" altLang="zh-CN" sz="1200" spc="50" dirty="0">
              <a:solidFill>
                <a:schemeClr val="lt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5"/>
          <p:cNvPicPr>
            <a:picLocks noChangeAspect="1"/>
          </p:cNvPicPr>
          <p:nvPr>
            <p:custDataLst>
              <p:tags r:id="rId22"/>
            </p:custDataLst>
          </p:nvPr>
        </p:nvPicPr>
        <p:blipFill rotWithShape="1">
          <a:blip r:embed="rId23"/>
          <a:srcRect/>
          <a:stretch>
            <a:fillRect/>
          </a:stretch>
        </p:blipFill>
        <p:spPr>
          <a:xfrm>
            <a:off x="602219" y="327733"/>
            <a:ext cx="1679575" cy="1680008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600" h="3600">
                <a:moveTo>
                  <a:pt x="0" y="0"/>
                </a:moveTo>
                <a:lnTo>
                  <a:pt x="3600" y="0"/>
                </a:lnTo>
                <a:lnTo>
                  <a:pt x="3600" y="3600"/>
                </a:lnTo>
                <a:lnTo>
                  <a:pt x="0" y="3600"/>
                </a:lnTo>
                <a:lnTo>
                  <a:pt x="0" y="0"/>
                </a:lnTo>
                <a:close/>
              </a:path>
            </a:pathLst>
          </a:custGeom>
        </p:spPr>
      </p:pic>
    </p:spTree>
    <p:custDataLst>
      <p:tags r:id="rId24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516" cy="332598"/>
          </a:xfrm>
          <a:prstGeom prst="rect">
            <a:avLst/>
          </a:prstGeom>
        </p:spPr>
      </p:pic>
      <p:pic>
        <p:nvPicPr>
          <p:cNvPr id="3" name="图片 2"/>
          <p:cNvPicPr/>
          <p:nvPr userDrawn="1"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703" y="0"/>
            <a:ext cx="531516" cy="332598"/>
          </a:xfrm>
          <a:prstGeom prst="rect">
            <a:avLst/>
          </a:prstGeom>
        </p:spPr>
      </p:pic>
      <p:sp>
        <p:nvSpPr>
          <p:cNvPr id="2" name="矩形 1"/>
          <p:cNvSpPr/>
          <p:nvPr>
            <p:custDataLst>
              <p:tags r:id="rId7"/>
            </p:custDataLst>
          </p:nvPr>
        </p:nvSpPr>
        <p:spPr>
          <a:xfrm>
            <a:off x="458470" y="1845945"/>
            <a:ext cx="3256280" cy="2583180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p>
            <a:pPr lvl="0" indent="0" algn="l">
              <a:lnSpc>
                <a:spcPct val="150000"/>
              </a:lnSpc>
              <a:buFont typeface="Wingdings" panose="05000000000000000000" charset="0"/>
              <a:buNone/>
              <a:defRPr/>
            </a:pPr>
            <a:r>
              <a:rPr lang="zh-CN" altLang="en-US" sz="1800" b="1" dirty="0">
                <a:solidFill>
                  <a:schemeClr val="dk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FZHei-B01S" panose="02010601030101010101" pitchFamily="2" charset="-122"/>
              </a:rPr>
              <a:t>1.选择资源类型</a:t>
            </a:r>
            <a:endParaRPr lang="zh-CN" altLang="en-US" sz="1800" b="1" dirty="0">
              <a:solidFill>
                <a:schemeClr val="dk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FZHei-B01S" panose="02010601030101010101" pitchFamily="2" charset="-122"/>
            </a:endParaRPr>
          </a:p>
          <a:p>
            <a:pPr lvl="0" indent="0" algn="l">
              <a:lnSpc>
                <a:spcPct val="150000"/>
              </a:lnSpc>
              <a:buFont typeface="Wingdings" panose="05000000000000000000" charset="0"/>
              <a:buNone/>
              <a:defRPr/>
            </a:pPr>
            <a:endParaRPr lang="zh-CN" altLang="en-US" sz="1800" b="1" dirty="0">
              <a:solidFill>
                <a:schemeClr val="dk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FZHei-B01S" panose="02010601030101010101" pitchFamily="2" charset="-122"/>
            </a:endParaRPr>
          </a:p>
          <a:p>
            <a:pPr lvl="0" indent="0" algn="l">
              <a:lnSpc>
                <a:spcPct val="150000"/>
              </a:lnSpc>
              <a:buFont typeface="Wingdings" panose="05000000000000000000" charset="0"/>
              <a:buNone/>
              <a:defRPr/>
            </a:pPr>
            <a:r>
              <a:rPr lang="zh-CN" altLang="en-US" sz="1800" b="1" dirty="0">
                <a:solidFill>
                  <a:schemeClr val="dk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FZHei-B01S" panose="02010601030101010101" pitchFamily="2" charset="-122"/>
              </a:rPr>
              <a:t>2.选择需要训练的试卷类目</a:t>
            </a:r>
            <a:endParaRPr lang="zh-CN" altLang="en-US" sz="1800" b="1" dirty="0">
              <a:solidFill>
                <a:schemeClr val="dk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FZHei-B01S" panose="02010601030101010101" pitchFamily="2" charset="-122"/>
            </a:endParaRPr>
          </a:p>
          <a:p>
            <a:pPr lvl="0" indent="0" algn="l">
              <a:lnSpc>
                <a:spcPct val="150000"/>
              </a:lnSpc>
              <a:buFont typeface="Wingdings" panose="05000000000000000000" charset="0"/>
              <a:buNone/>
              <a:defRPr/>
            </a:pPr>
            <a:endParaRPr lang="zh-CN" altLang="en-US" sz="1800" b="1" dirty="0">
              <a:solidFill>
                <a:schemeClr val="dk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FZHei-B01S" panose="02010601030101010101" pitchFamily="2" charset="-122"/>
            </a:endParaRPr>
          </a:p>
          <a:p>
            <a:pPr lvl="0" indent="0" algn="l">
              <a:lnSpc>
                <a:spcPct val="150000"/>
              </a:lnSpc>
              <a:buFont typeface="Wingdings" panose="05000000000000000000" charset="0"/>
              <a:buNone/>
              <a:defRPr/>
            </a:pPr>
            <a:r>
              <a:rPr lang="zh-CN" altLang="en-US" sz="1800" b="1" dirty="0">
                <a:solidFill>
                  <a:schemeClr val="dk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FZHei-B01S" panose="02010601030101010101" pitchFamily="2" charset="-122"/>
              </a:rPr>
              <a:t>3.点击需要的训练的试卷名称，进入答题页面</a:t>
            </a:r>
            <a:endParaRPr lang="zh-CN" altLang="en-US" sz="1800" b="1" dirty="0">
              <a:solidFill>
                <a:schemeClr val="dk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FZHei-B01S" panose="02010601030101010101" pitchFamily="2" charset="-122"/>
            </a:endParaRPr>
          </a:p>
        </p:txBody>
      </p:sp>
      <p:sp>
        <p:nvSpPr>
          <p:cNvPr id="6" name="圆角矩形 9"/>
          <p:cNvSpPr/>
          <p:nvPr>
            <p:custDataLst>
              <p:tags r:id="rId8"/>
            </p:custDataLst>
          </p:nvPr>
        </p:nvSpPr>
        <p:spPr>
          <a:xfrm>
            <a:off x="662305" y="499745"/>
            <a:ext cx="6458585" cy="422275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p>
            <a:pPr algn="l">
              <a:buClrTx/>
              <a:buSzTx/>
              <a:buFontTx/>
            </a:pPr>
            <a:r>
              <a:rPr lang="zh-CN" altLang="en-US" sz="186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内容展示--在线答题</a:t>
            </a:r>
            <a:endParaRPr lang="zh-CN" altLang="en-US" sz="186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914140" y="1377950"/>
            <a:ext cx="4853940" cy="314452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  <p:timing>
    <p:tnLst>
      <p:par>
        <p:cTn id="1" dur="indefinite" restart="never" nodeType="tmRoot"/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9"/>
          <p:cNvSpPr/>
          <p:nvPr userDrawn="1">
            <p:custDataLst>
              <p:tags r:id="rId1"/>
            </p:custDataLst>
          </p:nvPr>
        </p:nvSpPr>
        <p:spPr>
          <a:xfrm>
            <a:off x="215588" y="223271"/>
            <a:ext cx="8568045" cy="4593452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endParaRPr lang="zh-CN" altLang="en-US" sz="1325">
              <a:solidFill>
                <a:schemeClr val="lt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2" name="图片 8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516" cy="332598"/>
          </a:xfrm>
          <a:prstGeom prst="rect">
            <a:avLst/>
          </a:prstGeom>
        </p:spPr>
      </p:pic>
      <p:pic>
        <p:nvPicPr>
          <p:cNvPr id="21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703" y="0"/>
            <a:ext cx="531516" cy="332598"/>
          </a:xfrm>
          <a:prstGeom prst="rect">
            <a:avLst/>
          </a:prstGeom>
        </p:spPr>
      </p:pic>
      <p:sp>
        <p:nvSpPr>
          <p:cNvPr id="12" name="文本框 5"/>
          <p:cNvSpPr txBox="1"/>
          <p:nvPr>
            <p:custDataLst>
              <p:tags r:id="rId8"/>
            </p:custDataLst>
          </p:nvPr>
        </p:nvSpPr>
        <p:spPr>
          <a:xfrm>
            <a:off x="449580" y="4429125"/>
            <a:ext cx="3242945" cy="2959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1325" b="1">
                <a:solidFill>
                  <a:schemeClr val="accent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*</a:t>
            </a:r>
            <a:r>
              <a:rPr lang="zh-CN" altLang="en-US" sz="1325" b="1">
                <a:solidFill>
                  <a:schemeClr val="accent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如需保存试卷，请先注册</a:t>
            </a:r>
            <a:r>
              <a:rPr lang="en-US" altLang="zh-CN" sz="1325" b="1">
                <a:solidFill>
                  <a:schemeClr val="accent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1325" b="1">
                <a:solidFill>
                  <a:schemeClr val="accent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登录个人账号</a:t>
            </a:r>
            <a:endParaRPr lang="zh-CN" altLang="en-US" sz="1325" b="1">
              <a:solidFill>
                <a:schemeClr val="accent4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文本框 2"/>
          <p:cNvSpPr txBox="1"/>
          <p:nvPr>
            <p:custDataLst>
              <p:tags r:id="rId9"/>
            </p:custDataLst>
          </p:nvPr>
        </p:nvSpPr>
        <p:spPr>
          <a:xfrm>
            <a:off x="449877" y="559999"/>
            <a:ext cx="8099466" cy="559999"/>
          </a:xfrm>
          <a:prstGeom prst="rect">
            <a:avLst/>
          </a:prstGeom>
          <a:noFill/>
        </p:spPr>
        <p:txBody>
          <a:bodyPr wrap="square" lIns="46666" tIns="18666" rIns="46666" bIns="18666" rtlCol="0" anchor="b" anchorCtr="0">
            <a:normAutofit lnSpcReduction="10000"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000" b="1" spc="140" dirty="0">
                <a:solidFill>
                  <a:schemeClr val="accen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内容展示--在线答题</a:t>
            </a:r>
            <a:endParaRPr lang="zh-CN" altLang="en-US" sz="3000" b="1" spc="140" dirty="0">
              <a:solidFill>
                <a:schemeClr val="accent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0" name="图片 3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1"/>
          <a:srcRect/>
          <a:stretch>
            <a:fillRect/>
          </a:stretch>
        </p:blipFill>
        <p:spPr>
          <a:xfrm>
            <a:off x="449580" y="1689735"/>
            <a:ext cx="3597275" cy="258508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280" h="4321">
                <a:moveTo>
                  <a:pt x="0" y="0"/>
                </a:moveTo>
                <a:lnTo>
                  <a:pt x="5280" y="0"/>
                </a:lnTo>
                <a:lnTo>
                  <a:pt x="5280" y="4321"/>
                </a:lnTo>
                <a:lnTo>
                  <a:pt x="0" y="432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1" name="矩形 4"/>
          <p:cNvSpPr/>
          <p:nvPr>
            <p:custDataLst>
              <p:tags r:id="rId12"/>
            </p:custDataLst>
          </p:nvPr>
        </p:nvSpPr>
        <p:spPr>
          <a:xfrm>
            <a:off x="7671655" y="1570703"/>
            <a:ext cx="376851" cy="7483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zh-CN" altLang="en-US" sz="1325">
              <a:solidFill>
                <a:schemeClr val="dk1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2"/>
          <p:cNvSpPr/>
          <p:nvPr>
            <p:custDataLst>
              <p:tags r:id="rId13"/>
            </p:custDataLst>
          </p:nvPr>
        </p:nvSpPr>
        <p:spPr>
          <a:xfrm>
            <a:off x="4188460" y="1689735"/>
            <a:ext cx="3830955" cy="509905"/>
          </a:xfrm>
          <a:prstGeom prst="rect">
            <a:avLst/>
          </a:prstGeom>
          <a:solidFill>
            <a:schemeClr val="l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en-US" sz="1600" spc="190" dirty="0">
                <a:solidFill>
                  <a:schemeClr val="dk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rPr>
              <a:t>选择资源类型</a:t>
            </a:r>
            <a:endParaRPr lang="zh-CN" altLang="en-US" sz="1600" spc="190" dirty="0">
              <a:solidFill>
                <a:schemeClr val="dk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</p:txBody>
      </p:sp>
      <p:sp>
        <p:nvSpPr>
          <p:cNvPr id="14" name="燕尾形 3"/>
          <p:cNvSpPr/>
          <p:nvPr>
            <p:custDataLst>
              <p:tags r:id="rId14"/>
            </p:custDataLst>
          </p:nvPr>
        </p:nvSpPr>
        <p:spPr>
          <a:xfrm>
            <a:off x="7671655" y="1569877"/>
            <a:ext cx="749952" cy="749952"/>
          </a:xfrm>
          <a:prstGeom prst="chevron">
            <a:avLst>
              <a:gd name="adj" fmla="val 455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6456" bIns="26456" rtlCol="0" anchor="ctr">
            <a:normAutofit/>
          </a:bodyPr>
          <a:p>
            <a:pPr algn="r"/>
            <a:endParaRPr lang="zh-CN" altLang="en-US" sz="1765" dirty="0">
              <a:solidFill>
                <a:srgbClr val="FFFFFF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8"/>
          <p:cNvSpPr/>
          <p:nvPr>
            <p:custDataLst>
              <p:tags r:id="rId15"/>
            </p:custDataLst>
          </p:nvPr>
        </p:nvSpPr>
        <p:spPr>
          <a:xfrm>
            <a:off x="7671655" y="2608259"/>
            <a:ext cx="376851" cy="7483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zh-CN" altLang="en-US" sz="1325">
              <a:solidFill>
                <a:schemeClr val="dk1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9"/>
          <p:cNvSpPr/>
          <p:nvPr>
            <p:custDataLst>
              <p:tags r:id="rId16"/>
            </p:custDataLst>
          </p:nvPr>
        </p:nvSpPr>
        <p:spPr>
          <a:xfrm>
            <a:off x="4189095" y="2727325"/>
            <a:ext cx="3830320" cy="509905"/>
          </a:xfrm>
          <a:prstGeom prst="rect">
            <a:avLst/>
          </a:prstGeom>
          <a:solidFill>
            <a:schemeClr val="l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en-US" sz="1600" spc="190" dirty="0">
                <a:solidFill>
                  <a:schemeClr val="dk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rPr>
              <a:t>选择需要训练的试卷类目</a:t>
            </a:r>
            <a:endParaRPr lang="zh-CN" altLang="en-US" sz="1600" spc="190" dirty="0">
              <a:solidFill>
                <a:schemeClr val="dk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</p:txBody>
      </p:sp>
      <p:sp>
        <p:nvSpPr>
          <p:cNvPr id="17" name="燕尾形 10"/>
          <p:cNvSpPr/>
          <p:nvPr>
            <p:custDataLst>
              <p:tags r:id="rId17"/>
            </p:custDataLst>
          </p:nvPr>
        </p:nvSpPr>
        <p:spPr>
          <a:xfrm>
            <a:off x="7671655" y="2607432"/>
            <a:ext cx="749952" cy="749952"/>
          </a:xfrm>
          <a:prstGeom prst="chevron">
            <a:avLst>
              <a:gd name="adj" fmla="val 455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zh-CN" altLang="en-US" sz="1325">
              <a:solidFill>
                <a:schemeClr val="dk1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2"/>
          <p:cNvSpPr/>
          <p:nvPr>
            <p:custDataLst>
              <p:tags r:id="rId18"/>
            </p:custDataLst>
          </p:nvPr>
        </p:nvSpPr>
        <p:spPr>
          <a:xfrm>
            <a:off x="7671655" y="3645817"/>
            <a:ext cx="376851" cy="7483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zh-CN" altLang="en-US" sz="1325">
              <a:solidFill>
                <a:schemeClr val="dk1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13"/>
          <p:cNvSpPr/>
          <p:nvPr>
            <p:custDataLst>
              <p:tags r:id="rId19"/>
            </p:custDataLst>
          </p:nvPr>
        </p:nvSpPr>
        <p:spPr>
          <a:xfrm>
            <a:off x="4189730" y="3764915"/>
            <a:ext cx="3829685" cy="509905"/>
          </a:xfrm>
          <a:prstGeom prst="rect">
            <a:avLst/>
          </a:prstGeom>
          <a:solidFill>
            <a:schemeClr val="l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en-US" sz="1600" spc="80" dirty="0">
                <a:solidFill>
                  <a:schemeClr val="dk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rPr>
              <a:t>点击需要的训练的试卷名称，进入答题页面</a:t>
            </a:r>
            <a:endParaRPr lang="zh-CN" altLang="en-US" sz="1600" spc="80" dirty="0">
              <a:solidFill>
                <a:schemeClr val="dk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</p:txBody>
      </p:sp>
      <p:sp>
        <p:nvSpPr>
          <p:cNvPr id="20" name="燕尾形 14"/>
          <p:cNvSpPr/>
          <p:nvPr>
            <p:custDataLst>
              <p:tags r:id="rId20"/>
            </p:custDataLst>
          </p:nvPr>
        </p:nvSpPr>
        <p:spPr>
          <a:xfrm>
            <a:off x="7671655" y="3644990"/>
            <a:ext cx="749952" cy="749952"/>
          </a:xfrm>
          <a:prstGeom prst="chevron">
            <a:avLst>
              <a:gd name="adj" fmla="val 455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6456" bIns="26456" rtlCol="0" anchor="ctr">
            <a:normAutofit/>
          </a:bodyPr>
          <a:p>
            <a:pPr algn="r"/>
            <a:endParaRPr lang="zh-CN" altLang="en-US" sz="1765" dirty="0">
              <a:solidFill>
                <a:srgbClr val="FFFFFF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516" cy="332598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703" y="0"/>
            <a:ext cx="531516" cy="332598"/>
          </a:xfrm>
          <a:prstGeom prst="rect">
            <a:avLst/>
          </a:prstGeom>
        </p:spPr>
      </p:pic>
      <p:sp>
        <p:nvSpPr>
          <p:cNvPr id="5" name="圆角矩形 9"/>
          <p:cNvSpPr/>
          <p:nvPr>
            <p:custDataLst>
              <p:tags r:id="rId7"/>
            </p:custDataLst>
          </p:nvPr>
        </p:nvSpPr>
        <p:spPr>
          <a:xfrm>
            <a:off x="531495" y="285115"/>
            <a:ext cx="3496310" cy="422275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endParaRPr lang="zh-CN" altLang="en-US" sz="1860" b="1" dirty="0">
              <a:solidFill>
                <a:schemeClr val="dk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buClrTx/>
              <a:buSzTx/>
              <a:buFontTx/>
            </a:pPr>
            <a:r>
              <a:rPr lang="zh-CN" altLang="en-US" sz="186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内容展示---题目解析</a:t>
            </a:r>
            <a:endParaRPr lang="zh-CN" altLang="en-US" sz="186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矩形 1"/>
          <p:cNvSpPr/>
          <p:nvPr>
            <p:custDataLst>
              <p:tags r:id="rId8"/>
            </p:custDataLst>
          </p:nvPr>
        </p:nvSpPr>
        <p:spPr>
          <a:xfrm>
            <a:off x="530225" y="2256790"/>
            <a:ext cx="2506345" cy="920750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p>
            <a:pPr lvl="0" indent="0" algn="l">
              <a:lnSpc>
                <a:spcPct val="150000"/>
              </a:lnSpc>
              <a:buFont typeface="Wingdings" panose="05000000000000000000" charset="0"/>
              <a:buNone/>
              <a:defRPr/>
            </a:pPr>
            <a:r>
              <a:rPr lang="zh-CN" altLang="en-US" sz="1800" b="1" dirty="0">
                <a:solidFill>
                  <a:schemeClr val="dk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新宋体" panose="02010609030101010101" charset="-122"/>
                <a:sym typeface="FZHei-B01S" panose="02010601030101010101" pitchFamily="2" charset="-122"/>
              </a:rPr>
              <a:t>交卷完成后，即可查看成绩和试卷解析</a:t>
            </a:r>
            <a:endParaRPr lang="zh-CN" altLang="en-US" sz="1800" b="1" dirty="0">
              <a:solidFill>
                <a:schemeClr val="dk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新宋体" panose="02010609030101010101" charset="-122"/>
              <a:sym typeface="FZHei-B01S" panose="02010601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035935" y="1035685"/>
            <a:ext cx="5833110" cy="376301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  <p:timing>
    <p:tnLst>
      <p:par>
        <p:cTn id="1" dur="indefinite" restart="never" nodeType="tmRoot"/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516" cy="332598"/>
          </a:xfrm>
          <a:prstGeom prst="rect">
            <a:avLst/>
          </a:prstGeom>
        </p:spPr>
      </p:pic>
      <p:pic>
        <p:nvPicPr>
          <p:cNvPr id="3" name="图片 2"/>
          <p:cNvPicPr/>
          <p:nvPr userDrawn="1"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703" y="0"/>
            <a:ext cx="531516" cy="332598"/>
          </a:xfrm>
          <a:prstGeom prst="rect">
            <a:avLst/>
          </a:prstGeom>
        </p:spPr>
      </p:pic>
      <p:sp>
        <p:nvSpPr>
          <p:cNvPr id="2" name="矩形 1"/>
          <p:cNvSpPr/>
          <p:nvPr>
            <p:custDataLst>
              <p:tags r:id="rId7"/>
            </p:custDataLst>
          </p:nvPr>
        </p:nvSpPr>
        <p:spPr>
          <a:xfrm>
            <a:off x="499110" y="2221230"/>
            <a:ext cx="2072005" cy="920750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p>
            <a:pPr lvl="0" indent="0" algn="l">
              <a:lnSpc>
                <a:spcPct val="150000"/>
              </a:lnSpc>
              <a:buFont typeface="Wingdings" panose="05000000000000000000" charset="0"/>
              <a:buNone/>
              <a:defRPr/>
            </a:pPr>
            <a:r>
              <a:rPr lang="zh-CN" altLang="en-US" sz="1800" b="1" dirty="0">
                <a:solidFill>
                  <a:schemeClr val="dk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FZHei-B01S" panose="02010601030101010101" pitchFamily="2" charset="-122"/>
              </a:rPr>
              <a:t>针对各个知识点</a:t>
            </a:r>
            <a:endParaRPr lang="zh-CN" altLang="en-US" sz="1800" b="1" dirty="0">
              <a:solidFill>
                <a:schemeClr val="dk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FZHei-B01S" panose="02010601030101010101" pitchFamily="2" charset="-122"/>
            </a:endParaRPr>
          </a:p>
          <a:p>
            <a:pPr lvl="0" indent="0" algn="l">
              <a:lnSpc>
                <a:spcPct val="150000"/>
              </a:lnSpc>
              <a:buFont typeface="Wingdings" panose="05000000000000000000" charset="0"/>
              <a:buNone/>
              <a:defRPr/>
            </a:pPr>
            <a:r>
              <a:rPr lang="zh-CN" altLang="en-US" sz="1800" b="1" dirty="0">
                <a:solidFill>
                  <a:schemeClr val="dk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FZHei-B01S" panose="02010601030101010101" pitchFamily="2" charset="-122"/>
              </a:rPr>
              <a:t>进行训练</a:t>
            </a:r>
            <a:endParaRPr lang="zh-CN" altLang="en-US" sz="1800" b="1" dirty="0">
              <a:solidFill>
                <a:schemeClr val="dk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FZHei-B01S" panose="02010601030101010101" pitchFamily="2" charset="-122"/>
            </a:endParaRPr>
          </a:p>
        </p:txBody>
      </p:sp>
      <p:sp>
        <p:nvSpPr>
          <p:cNvPr id="4" name="圆角矩形 9"/>
          <p:cNvSpPr/>
          <p:nvPr/>
        </p:nvSpPr>
        <p:spPr>
          <a:xfrm>
            <a:off x="531495" y="285115"/>
            <a:ext cx="7108190" cy="422275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p>
            <a:pPr algn="l">
              <a:buClrTx/>
              <a:buSzTx/>
              <a:buFontTx/>
            </a:pPr>
            <a:r>
              <a:rPr lang="zh-CN" altLang="en-US" sz="186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内容展示--分类练习</a:t>
            </a:r>
            <a:endParaRPr lang="zh-CN" altLang="en-US" sz="186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81885" y="887730"/>
            <a:ext cx="6479540" cy="3999230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p:timing>
    <p:tnLst>
      <p:par>
        <p:cTn id="1" dur="indefinite" restart="never" nodeType="tmRoot"/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516" cy="332598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703" y="0"/>
            <a:ext cx="531516" cy="332598"/>
          </a:xfrm>
          <a:prstGeom prst="rect">
            <a:avLst/>
          </a:prstGeom>
        </p:spPr>
      </p:pic>
      <p:sp>
        <p:nvSpPr>
          <p:cNvPr id="2" name="矩形 1"/>
          <p:cNvSpPr/>
          <p:nvPr>
            <p:custDataLst>
              <p:tags r:id="rId7"/>
            </p:custDataLst>
          </p:nvPr>
        </p:nvSpPr>
        <p:spPr>
          <a:xfrm>
            <a:off x="575310" y="1952625"/>
            <a:ext cx="2098040" cy="1336675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p>
            <a:pPr lvl="0" indent="0" algn="l">
              <a:lnSpc>
                <a:spcPct val="150000"/>
              </a:lnSpc>
              <a:buFont typeface="Wingdings" panose="05000000000000000000" charset="0"/>
              <a:buNone/>
              <a:defRPr/>
            </a:pPr>
            <a:r>
              <a:rPr lang="zh-CN" altLang="en-US" sz="1800" b="1" dirty="0">
                <a:solidFill>
                  <a:schemeClr val="dk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FZHei-B01S" panose="02010601030101010101" pitchFamily="2" charset="-122"/>
              </a:rPr>
              <a:t>分类练习</a:t>
            </a:r>
            <a:r>
              <a:rPr lang="en-US" altLang="zh-CN" sz="1800" b="1" dirty="0">
                <a:solidFill>
                  <a:schemeClr val="dk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FZHei-B01S" panose="02010601030101010101" pitchFamily="2" charset="-122"/>
              </a:rPr>
              <a:t> </a:t>
            </a:r>
            <a:endParaRPr lang="en-US" altLang="zh-CN" sz="1800" b="1" dirty="0">
              <a:solidFill>
                <a:schemeClr val="dk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FZHei-B01S" panose="02010601030101010101" pitchFamily="2" charset="-122"/>
            </a:endParaRPr>
          </a:p>
          <a:p>
            <a:pPr lvl="0" indent="0" algn="l">
              <a:lnSpc>
                <a:spcPct val="150000"/>
              </a:lnSpc>
              <a:buFont typeface="Wingdings" panose="05000000000000000000" charset="0"/>
              <a:buNone/>
              <a:defRPr/>
            </a:pPr>
            <a:r>
              <a:rPr lang="zh-CN" altLang="en-US" sz="1800" b="1" dirty="0">
                <a:solidFill>
                  <a:schemeClr val="dk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FZHei-B01S" panose="02010601030101010101" pitchFamily="2" charset="-122"/>
              </a:rPr>
              <a:t>针对各个知识点</a:t>
            </a:r>
            <a:endParaRPr lang="zh-CN" altLang="en-US" sz="1800" b="1" dirty="0">
              <a:solidFill>
                <a:schemeClr val="dk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FZHei-B01S" panose="02010601030101010101" pitchFamily="2" charset="-122"/>
            </a:endParaRPr>
          </a:p>
          <a:p>
            <a:pPr lvl="0" indent="0" algn="l">
              <a:lnSpc>
                <a:spcPct val="150000"/>
              </a:lnSpc>
              <a:buFont typeface="Wingdings" panose="05000000000000000000" charset="0"/>
              <a:buNone/>
              <a:defRPr/>
            </a:pPr>
            <a:r>
              <a:rPr lang="zh-CN" altLang="en-US" sz="1800" b="1" dirty="0">
                <a:solidFill>
                  <a:schemeClr val="dk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FZHei-B01S" panose="02010601030101010101" pitchFamily="2" charset="-122"/>
              </a:rPr>
              <a:t>进行训练</a:t>
            </a:r>
            <a:endParaRPr lang="zh-CN" altLang="en-US" sz="1800" b="1" dirty="0">
              <a:solidFill>
                <a:schemeClr val="dk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FZHei-B01S" panose="02010601030101010101" pitchFamily="2" charset="-122"/>
            </a:endParaRPr>
          </a:p>
        </p:txBody>
      </p:sp>
      <p:sp>
        <p:nvSpPr>
          <p:cNvPr id="4" name="圆角矩形 9"/>
          <p:cNvSpPr/>
          <p:nvPr/>
        </p:nvSpPr>
        <p:spPr>
          <a:xfrm>
            <a:off x="1181100" y="285115"/>
            <a:ext cx="6458585" cy="422275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p>
            <a:r>
              <a:rPr lang="zh-CN" altLang="en-US" sz="186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内容展示</a:t>
            </a:r>
            <a:r>
              <a:rPr lang="en-US" altLang="zh-CN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--</a:t>
            </a: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分类练习</a:t>
            </a:r>
            <a:endParaRPr lang="zh-CN" altLang="en-US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0150" y="1057275"/>
            <a:ext cx="6430645" cy="3647440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p:timing>
    <p:tnLst>
      <p:par>
        <p:cTn id="1" dur="indefinite" restart="never" nodeType="tmRoot"/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516" cy="332598"/>
          </a:xfrm>
          <a:prstGeom prst="rect">
            <a:avLst/>
          </a:prstGeom>
        </p:spPr>
      </p:pic>
      <p:pic>
        <p:nvPicPr>
          <p:cNvPr id="2" name="图片 1"/>
          <p:cNvPicPr/>
          <p:nvPr userDrawn="1"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703" y="0"/>
            <a:ext cx="531516" cy="332598"/>
          </a:xfrm>
          <a:prstGeom prst="rect">
            <a:avLst/>
          </a:prstGeom>
        </p:spPr>
      </p:pic>
      <p:sp>
        <p:nvSpPr>
          <p:cNvPr id="4" name="矩形 3"/>
          <p:cNvSpPr/>
          <p:nvPr>
            <p:custDataLst>
              <p:tags r:id="rId7"/>
            </p:custDataLst>
          </p:nvPr>
        </p:nvSpPr>
        <p:spPr>
          <a:xfrm>
            <a:off x="401955" y="990600"/>
            <a:ext cx="7385050" cy="2583180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p>
            <a:pPr lvl="0" indent="0" algn="l">
              <a:lnSpc>
                <a:spcPct val="150000"/>
              </a:lnSpc>
              <a:buFont typeface="Wingdings" panose="05000000000000000000" charset="0"/>
              <a:buNone/>
              <a:defRPr/>
            </a:pPr>
            <a:r>
              <a:rPr lang="zh-CN" altLang="en-US" sz="1800" b="1" dirty="0">
                <a:solidFill>
                  <a:schemeClr val="dk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FZHei-B01S" panose="02010601030101010101" pitchFamily="2" charset="-122"/>
              </a:rPr>
              <a:t>训练中心：包括随机组卷、专项训练、手工组卷，对考试科目进行个性化练习，有利于查漏补缺</a:t>
            </a:r>
            <a:endParaRPr lang="zh-CN" altLang="en-US" sz="1800" b="1" dirty="0">
              <a:solidFill>
                <a:schemeClr val="dk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FZHei-B01S" panose="02010601030101010101" pitchFamily="2" charset="-122"/>
            </a:endParaRPr>
          </a:p>
          <a:p>
            <a:pPr lvl="0" indent="0" algn="l">
              <a:lnSpc>
                <a:spcPct val="150000"/>
              </a:lnSpc>
              <a:buFont typeface="Wingdings" panose="05000000000000000000" charset="0"/>
              <a:buNone/>
              <a:defRPr/>
            </a:pPr>
            <a:endParaRPr lang="en-US" altLang="zh-CN" sz="1800" b="1" dirty="0">
              <a:solidFill>
                <a:schemeClr val="dk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FZHei-B01S" panose="02010601030101010101" pitchFamily="2" charset="-122"/>
            </a:endParaRPr>
          </a:p>
          <a:p>
            <a:pPr lvl="0" indent="0" algn="l">
              <a:lnSpc>
                <a:spcPct val="150000"/>
              </a:lnSpc>
              <a:buFont typeface="Wingdings" panose="05000000000000000000" charset="0"/>
              <a:buNone/>
              <a:defRPr/>
            </a:pPr>
            <a:endParaRPr lang="en-US" altLang="zh-CN" sz="1800" b="1" dirty="0">
              <a:solidFill>
                <a:schemeClr val="dk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FZHei-B01S" panose="02010601030101010101" pitchFamily="2" charset="-122"/>
            </a:endParaRPr>
          </a:p>
          <a:p>
            <a:pPr lvl="0" indent="0" algn="l">
              <a:lnSpc>
                <a:spcPct val="150000"/>
              </a:lnSpc>
              <a:buFont typeface="Wingdings" panose="05000000000000000000" charset="0"/>
              <a:buNone/>
              <a:defRPr/>
            </a:pPr>
            <a:r>
              <a:rPr lang="zh-CN" altLang="en-US" sz="1800" b="1" dirty="0">
                <a:solidFill>
                  <a:schemeClr val="dk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FZHei-B01S" panose="02010601030101010101" pitchFamily="2" charset="-122"/>
              </a:rPr>
              <a:t>点击主页面</a:t>
            </a:r>
            <a:r>
              <a:rPr lang="en-US" altLang="zh-CN" sz="1800" b="1" dirty="0">
                <a:solidFill>
                  <a:schemeClr val="dk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FZHei-B01S" panose="02010601030101010101" pitchFamily="2" charset="-122"/>
              </a:rPr>
              <a:t>“</a:t>
            </a:r>
            <a:r>
              <a:rPr lang="zh-CN" altLang="en-US" sz="1800" b="1" dirty="0">
                <a:solidFill>
                  <a:schemeClr val="dk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FZHei-B01S" panose="02010601030101010101" pitchFamily="2" charset="-122"/>
              </a:rPr>
              <a:t>训练中心</a:t>
            </a:r>
            <a:r>
              <a:rPr lang="en-US" altLang="zh-CN" sz="1800" b="1" dirty="0">
                <a:solidFill>
                  <a:schemeClr val="dk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FZHei-B01S" panose="02010601030101010101" pitchFamily="2" charset="-122"/>
              </a:rPr>
              <a:t>”</a:t>
            </a:r>
            <a:endParaRPr lang="en-US" altLang="zh-CN" sz="1800" b="1" dirty="0">
              <a:solidFill>
                <a:schemeClr val="dk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FZHei-B01S" panose="02010601030101010101" pitchFamily="2" charset="-122"/>
            </a:endParaRPr>
          </a:p>
          <a:p>
            <a:pPr lvl="0" indent="0" algn="l">
              <a:lnSpc>
                <a:spcPct val="150000"/>
              </a:lnSpc>
              <a:buFont typeface="Wingdings" panose="05000000000000000000" charset="0"/>
              <a:buNone/>
              <a:defRPr/>
            </a:pPr>
            <a:r>
              <a:rPr lang="zh-CN" altLang="en-US" sz="1800" b="1" dirty="0">
                <a:solidFill>
                  <a:schemeClr val="dk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FZHei-B01S" panose="02010601030101010101" pitchFamily="2" charset="-122"/>
              </a:rPr>
              <a:t>进入组卷页面</a:t>
            </a:r>
            <a:endParaRPr lang="zh-CN" altLang="en-US" sz="1800" b="1" dirty="0">
              <a:solidFill>
                <a:schemeClr val="dk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FZHei-B01S" panose="02010601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8480" y="1860550"/>
            <a:ext cx="5788660" cy="2812415"/>
          </a:xfrm>
          <a:prstGeom prst="rect">
            <a:avLst/>
          </a:prstGeom>
        </p:spPr>
      </p:pic>
      <p:sp>
        <p:nvSpPr>
          <p:cNvPr id="6" name="圆角矩形 9"/>
          <p:cNvSpPr/>
          <p:nvPr/>
        </p:nvSpPr>
        <p:spPr>
          <a:xfrm>
            <a:off x="1181100" y="285115"/>
            <a:ext cx="6458585" cy="422275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p>
            <a:r>
              <a:rPr lang="zh-CN" altLang="en-US" sz="186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内容展示</a:t>
            </a:r>
            <a:r>
              <a:rPr lang="en-US" altLang="zh-CN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--</a:t>
            </a: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训练中心</a:t>
            </a:r>
            <a:endParaRPr lang="zh-CN" altLang="en-US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9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 userDrawn="1"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516" cy="332598"/>
          </a:xfrm>
          <a:prstGeom prst="rect">
            <a:avLst/>
          </a:prstGeom>
        </p:spPr>
      </p:pic>
      <p:pic>
        <p:nvPicPr>
          <p:cNvPr id="5" name="图片 4"/>
          <p:cNvPicPr/>
          <p:nvPr userDrawn="1"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703" y="0"/>
            <a:ext cx="531516" cy="332598"/>
          </a:xfrm>
          <a:prstGeom prst="rect">
            <a:avLst/>
          </a:prstGeom>
        </p:spPr>
      </p:pic>
      <p:sp>
        <p:nvSpPr>
          <p:cNvPr id="4" name="矩形 3"/>
          <p:cNvSpPr/>
          <p:nvPr>
            <p:custDataLst>
              <p:tags r:id="rId7"/>
            </p:custDataLst>
          </p:nvPr>
        </p:nvSpPr>
        <p:spPr>
          <a:xfrm>
            <a:off x="508635" y="2274570"/>
            <a:ext cx="2635885" cy="920750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p>
            <a:pPr lvl="0" indent="0" algn="l">
              <a:lnSpc>
                <a:spcPct val="150000"/>
              </a:lnSpc>
              <a:buFont typeface="Wingdings" panose="05000000000000000000" charset="0"/>
              <a:buNone/>
              <a:defRPr/>
            </a:pPr>
            <a:r>
              <a:rPr lang="zh-CN" altLang="en-US" sz="1800" b="1" dirty="0">
                <a:solidFill>
                  <a:schemeClr val="dk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新宋体" panose="02010609030101010101" charset="-122"/>
                <a:sym typeface="FZHei-B01S" panose="02010601030101010101" pitchFamily="2" charset="-122"/>
              </a:rPr>
              <a:t>设置组卷条件并</a:t>
            </a:r>
            <a:endParaRPr lang="zh-CN" altLang="en-US" sz="1800" b="1" dirty="0">
              <a:solidFill>
                <a:schemeClr val="dk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新宋体" panose="02010609030101010101" charset="-122"/>
              <a:sym typeface="FZHei-B01S" panose="02010601030101010101" pitchFamily="2" charset="-122"/>
            </a:endParaRPr>
          </a:p>
          <a:p>
            <a:pPr lvl="0" indent="0" algn="l">
              <a:lnSpc>
                <a:spcPct val="150000"/>
              </a:lnSpc>
              <a:buFont typeface="Wingdings" panose="05000000000000000000" charset="0"/>
              <a:buNone/>
              <a:defRPr/>
            </a:pPr>
            <a:r>
              <a:rPr lang="zh-CN" altLang="en-US" sz="1800" b="1" dirty="0">
                <a:solidFill>
                  <a:schemeClr val="dk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新宋体" panose="02010609030101010101" charset="-122"/>
                <a:sym typeface="FZHei-B01S" panose="02010601030101010101" pitchFamily="2" charset="-122"/>
              </a:rPr>
              <a:t>确认组卷</a:t>
            </a:r>
            <a:endParaRPr lang="zh-CN" altLang="en-US" sz="1800" b="1" dirty="0">
              <a:solidFill>
                <a:schemeClr val="dk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新宋体" panose="02010609030101010101" charset="-122"/>
              <a:sym typeface="FZHei-B01S" panose="02010601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2315" y="2971165"/>
            <a:ext cx="5574665" cy="203581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2165" y="999490"/>
            <a:ext cx="5434965" cy="1909445"/>
          </a:xfrm>
          <a:prstGeom prst="rect">
            <a:avLst/>
          </a:prstGeom>
        </p:spPr>
      </p:pic>
      <p:sp>
        <p:nvSpPr>
          <p:cNvPr id="7" name="圆角矩形 9"/>
          <p:cNvSpPr/>
          <p:nvPr/>
        </p:nvSpPr>
        <p:spPr>
          <a:xfrm>
            <a:off x="1181100" y="285115"/>
            <a:ext cx="6458585" cy="422275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p>
            <a:r>
              <a:rPr lang="zh-CN" altLang="en-US" sz="186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内容展示</a:t>
            </a:r>
            <a:r>
              <a:rPr lang="en-US" altLang="zh-CN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--</a:t>
            </a: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训练中心</a:t>
            </a:r>
            <a:endParaRPr lang="zh-CN" altLang="en-US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10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516" cy="332598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703" y="0"/>
            <a:ext cx="531516" cy="33259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635"/>
            <a:ext cx="9180830" cy="504063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/>
          <p:cNvPicPr/>
          <p:nvPr userDrawn="1"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516" cy="332598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703" y="0"/>
            <a:ext cx="531516" cy="332598"/>
          </a:xfrm>
          <a:prstGeom prst="rect">
            <a:avLst/>
          </a:prstGeom>
        </p:spPr>
      </p:pic>
      <p:sp>
        <p:nvSpPr>
          <p:cNvPr id="7" name="圆角矩形 9"/>
          <p:cNvSpPr/>
          <p:nvPr/>
        </p:nvSpPr>
        <p:spPr>
          <a:xfrm>
            <a:off x="1181100" y="285115"/>
            <a:ext cx="6458585" cy="422275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p>
            <a:r>
              <a:rPr lang="zh-CN" altLang="en-US" sz="1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个人中心</a:t>
            </a:r>
            <a:r>
              <a:rPr lang="en-US" altLang="zh-CN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——</a:t>
            </a: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个人信息</a:t>
            </a:r>
            <a:endParaRPr lang="zh-CN" altLang="en-US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580" y="918210"/>
            <a:ext cx="7954645" cy="398145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/>
          <p:nvPr userDrawn="1"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516" cy="332598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703" y="0"/>
            <a:ext cx="531516" cy="332598"/>
          </a:xfrm>
          <a:prstGeom prst="rect">
            <a:avLst/>
          </a:prstGeom>
        </p:spPr>
      </p:pic>
      <p:sp>
        <p:nvSpPr>
          <p:cNvPr id="7" name="圆角矩形 9"/>
          <p:cNvSpPr/>
          <p:nvPr/>
        </p:nvSpPr>
        <p:spPr>
          <a:xfrm>
            <a:off x="1181100" y="285115"/>
            <a:ext cx="6458585" cy="422275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p>
            <a:r>
              <a:rPr lang="zh-CN" altLang="en-US" sz="1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个人中心</a:t>
            </a:r>
            <a:r>
              <a:rPr lang="en-US" altLang="zh-CN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——</a:t>
            </a: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我的试卷</a:t>
            </a:r>
            <a:endParaRPr lang="zh-CN" altLang="en-US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矩形 2"/>
          <p:cNvSpPr/>
          <p:nvPr>
            <p:custDataLst>
              <p:tags r:id="rId7"/>
            </p:custDataLst>
          </p:nvPr>
        </p:nvSpPr>
        <p:spPr>
          <a:xfrm>
            <a:off x="575310" y="1952625"/>
            <a:ext cx="2098040" cy="1336675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p>
            <a:pPr lvl="0" indent="0" algn="l">
              <a:lnSpc>
                <a:spcPct val="150000"/>
              </a:lnSpc>
              <a:buFont typeface="Wingdings" panose="05000000000000000000" charset="0"/>
              <a:buNone/>
              <a:defRPr/>
            </a:pPr>
            <a:r>
              <a:rPr lang="zh-CN" altLang="en-US" sz="1800" b="1" dirty="0">
                <a:solidFill>
                  <a:schemeClr val="dk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新宋体" panose="02010609030101010101" charset="-122"/>
                <a:sym typeface="FZHei-B01S" panose="02010601030101010101" pitchFamily="2" charset="-122"/>
              </a:rPr>
              <a:t>查看我保存的试卷，随时打开试卷进行查阅复习</a:t>
            </a:r>
            <a:endParaRPr lang="zh-CN" altLang="en-US" sz="1800" b="1" dirty="0">
              <a:solidFill>
                <a:schemeClr val="dk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新宋体" panose="02010609030101010101" charset="-122"/>
              <a:sym typeface="FZHei-B01S" panose="02010601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73350" y="1039495"/>
            <a:ext cx="6142355" cy="3509010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516" cy="332598"/>
          </a:xfrm>
          <a:prstGeom prst="rect">
            <a:avLst/>
          </a:prstGeom>
        </p:spPr>
      </p:pic>
      <p:pic>
        <p:nvPicPr>
          <p:cNvPr id="14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703" y="0"/>
            <a:ext cx="531516" cy="332598"/>
          </a:xfrm>
          <a:prstGeom prst="rect">
            <a:avLst/>
          </a:prstGeom>
        </p:spPr>
      </p:pic>
      <p:cxnSp>
        <p:nvCxnSpPr>
          <p:cNvPr id="6" name="PA-直接连接符 9"/>
          <p:cNvCxnSpPr/>
          <p:nvPr>
            <p:custDataLst>
              <p:tags r:id="rId7"/>
            </p:custDataLst>
          </p:nvPr>
        </p:nvCxnSpPr>
        <p:spPr>
          <a:xfrm flipH="1" flipV="1">
            <a:off x="7087354" y="0"/>
            <a:ext cx="1887493" cy="1889532"/>
          </a:xfrm>
          <a:prstGeom prst="line">
            <a:avLst/>
          </a:prstGeom>
          <a:ln w="12700">
            <a:solidFill>
              <a:schemeClr val="l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A-直角三角形 5"/>
          <p:cNvSpPr/>
          <p:nvPr>
            <p:custDataLst>
              <p:tags r:id="rId8"/>
            </p:custDataLst>
          </p:nvPr>
        </p:nvSpPr>
        <p:spPr>
          <a:xfrm>
            <a:off x="7324521" y="467"/>
            <a:ext cx="1674699" cy="1679065"/>
          </a:xfrm>
          <a:custGeom>
            <a:avLst/>
            <a:gdLst>
              <a:gd name="connsiteX0" fmla="*/ 0 w 2268855"/>
              <a:gd name="connsiteY0" fmla="*/ 0 h 2284730"/>
              <a:gd name="connsiteX1" fmla="*/ 2268855 w 2268855"/>
              <a:gd name="connsiteY1" fmla="*/ 0 h 2284730"/>
              <a:gd name="connsiteX2" fmla="*/ 2268855 w 2268855"/>
              <a:gd name="connsiteY2" fmla="*/ 2284730 h 2284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8855" h="2284730">
                <a:moveTo>
                  <a:pt x="0" y="0"/>
                </a:moveTo>
                <a:lnTo>
                  <a:pt x="2268855" y="0"/>
                </a:lnTo>
                <a:lnTo>
                  <a:pt x="2268855" y="2284730"/>
                </a:lnTo>
                <a:close/>
              </a:path>
            </a:pathLst>
          </a:custGeom>
          <a:solidFill>
            <a:schemeClr val="lt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25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PA-直角三角形 8"/>
          <p:cNvSpPr/>
          <p:nvPr>
            <p:custDataLst>
              <p:tags r:id="rId9"/>
            </p:custDataLst>
          </p:nvPr>
        </p:nvSpPr>
        <p:spPr>
          <a:xfrm>
            <a:off x="0" y="3969930"/>
            <a:ext cx="1077563" cy="1070066"/>
          </a:xfrm>
          <a:prstGeom prst="rtTriangle">
            <a:avLst/>
          </a:prstGeom>
          <a:solidFill>
            <a:schemeClr val="lt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25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9" name="PA-直接连接符 9"/>
          <p:cNvCxnSpPr/>
          <p:nvPr>
            <p:custDataLst>
              <p:tags r:id="rId10"/>
            </p:custDataLst>
          </p:nvPr>
        </p:nvCxnSpPr>
        <p:spPr>
          <a:xfrm flipH="1" flipV="1">
            <a:off x="7499" y="3662397"/>
            <a:ext cx="1461904" cy="1399999"/>
          </a:xfrm>
          <a:prstGeom prst="line">
            <a:avLst/>
          </a:prstGeom>
          <a:ln w="12700">
            <a:solidFill>
              <a:schemeClr val="l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"/>
          <p:cNvSpPr txBox="1"/>
          <p:nvPr>
            <p:custDataLst>
              <p:tags r:id="rId11"/>
            </p:custDataLst>
          </p:nvPr>
        </p:nvSpPr>
        <p:spPr>
          <a:xfrm>
            <a:off x="449933" y="728005"/>
            <a:ext cx="8099354" cy="559999"/>
          </a:xfrm>
          <a:prstGeom prst="rect">
            <a:avLst/>
          </a:prstGeom>
          <a:noFill/>
        </p:spPr>
        <p:txBody>
          <a:bodyPr wrap="square" lIns="46666" tIns="18666" rIns="46666" bIns="18666" rtlCol="0" anchor="t" anchorCtr="0">
            <a:normAutofit lnSpcReduction="10000"/>
          </a:bodyPr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000" b="1" spc="140" dirty="0">
                <a:solidFill>
                  <a:schemeClr val="accen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资源科目</a:t>
            </a:r>
            <a:endParaRPr lang="zh-CN" altLang="en-US" sz="3000" b="1" spc="140" dirty="0">
              <a:solidFill>
                <a:schemeClr val="accent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圆角矩形 27"/>
          <p:cNvSpPr/>
          <p:nvPr>
            <p:custDataLst>
              <p:tags r:id="rId12"/>
            </p:custDataLst>
          </p:nvPr>
        </p:nvSpPr>
        <p:spPr>
          <a:xfrm>
            <a:off x="755948" y="1456486"/>
            <a:ext cx="3168258" cy="2847170"/>
          </a:xfrm>
          <a:prstGeom prst="roundRect">
            <a:avLst>
              <a:gd name="adj" fmla="val 7734"/>
            </a:avLst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en-US" altLang="zh-CN" sz="1325">
              <a:solidFill>
                <a:schemeClr val="lt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9" name="圆角矩形 28"/>
          <p:cNvSpPr/>
          <p:nvPr>
            <p:custDataLst>
              <p:tags r:id="rId13"/>
            </p:custDataLst>
          </p:nvPr>
        </p:nvSpPr>
        <p:spPr>
          <a:xfrm>
            <a:off x="4716045" y="1456486"/>
            <a:ext cx="3168258" cy="2847170"/>
          </a:xfrm>
          <a:prstGeom prst="roundRect">
            <a:avLst>
              <a:gd name="adj" fmla="val 7734"/>
            </a:avLst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l">
              <a:buClrTx/>
              <a:buSzTx/>
              <a:buFontTx/>
            </a:pPr>
            <a:endParaRPr lang="en-US" altLang="zh-CN" sz="1325">
              <a:solidFill>
                <a:schemeClr val="lt1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5" name="圆角矩形 34"/>
          <p:cNvSpPr/>
          <p:nvPr>
            <p:custDataLst>
              <p:tags r:id="rId14"/>
            </p:custDataLst>
          </p:nvPr>
        </p:nvSpPr>
        <p:spPr>
          <a:xfrm>
            <a:off x="911050" y="1568052"/>
            <a:ext cx="3168258" cy="2847170"/>
          </a:xfrm>
          <a:prstGeom prst="roundRect">
            <a:avLst>
              <a:gd name="adj" fmla="val 7734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en-US" altLang="zh-CN" sz="1325" dirty="0">
              <a:solidFill>
                <a:schemeClr val="lt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6" name="圆角矩形 35"/>
          <p:cNvSpPr/>
          <p:nvPr>
            <p:custDataLst>
              <p:tags r:id="rId15"/>
            </p:custDataLst>
          </p:nvPr>
        </p:nvSpPr>
        <p:spPr>
          <a:xfrm>
            <a:off x="1112411" y="1737665"/>
            <a:ext cx="3168258" cy="2847170"/>
          </a:xfrm>
          <a:prstGeom prst="roundRect">
            <a:avLst>
              <a:gd name="adj" fmla="val 7734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 sz="1325">
              <a:solidFill>
                <a:schemeClr val="lt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>
            <p:custDataLst>
              <p:tags r:id="rId16"/>
            </p:custDataLst>
          </p:nvPr>
        </p:nvSpPr>
        <p:spPr>
          <a:xfrm>
            <a:off x="1231233" y="1923608"/>
            <a:ext cx="2932430" cy="2491614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sz="2000" spc="180" dirty="0"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起点考试网包括了11大专辑，</a:t>
            </a:r>
            <a:r>
              <a:rPr lang="en-US" altLang="zh-CN" sz="2000" spc="180" dirty="0"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15</a:t>
            </a:r>
            <a:r>
              <a:rPr lang="zh-CN" altLang="en-US" sz="2000" spc="180" dirty="0"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0多个热门科目。</a:t>
            </a:r>
            <a:r>
              <a:rPr lang="en-US" altLang="zh-CN" sz="2000" spc="180" dirty="0"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</a:t>
            </a:r>
            <a:r>
              <a:rPr lang="zh-CN" altLang="en-US" sz="2000" spc="180" dirty="0"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万余套全真和模拟试卷</a:t>
            </a:r>
            <a:endParaRPr lang="zh-CN" altLang="en-US" sz="2000" spc="180" dirty="0">
              <a:solidFill>
                <a:schemeClr val="lt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7" name="圆角矩形 36"/>
          <p:cNvSpPr/>
          <p:nvPr>
            <p:custDataLst>
              <p:tags r:id="rId17"/>
            </p:custDataLst>
          </p:nvPr>
        </p:nvSpPr>
        <p:spPr>
          <a:xfrm>
            <a:off x="4871147" y="1568052"/>
            <a:ext cx="3168258" cy="2847170"/>
          </a:xfrm>
          <a:prstGeom prst="roundRect">
            <a:avLst>
              <a:gd name="adj" fmla="val 7734"/>
            </a:avLst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l">
              <a:buClrTx/>
              <a:buSzTx/>
              <a:buFontTx/>
            </a:pPr>
            <a:endParaRPr lang="en-US" altLang="zh-CN" sz="1325" dirty="0">
              <a:solidFill>
                <a:schemeClr val="lt1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8" name="圆角矩形 37"/>
          <p:cNvSpPr/>
          <p:nvPr>
            <p:custDataLst>
              <p:tags r:id="rId18"/>
            </p:custDataLst>
          </p:nvPr>
        </p:nvSpPr>
        <p:spPr>
          <a:xfrm>
            <a:off x="5072508" y="1737665"/>
            <a:ext cx="3168258" cy="2847170"/>
          </a:xfrm>
          <a:prstGeom prst="roundRect">
            <a:avLst>
              <a:gd name="adj" fmla="val 7734"/>
            </a:avLst>
          </a:prstGeo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l">
              <a:buClrTx/>
              <a:buSzTx/>
              <a:buFontTx/>
            </a:pPr>
            <a:endParaRPr lang="zh-CN" altLang="en-US" sz="1325">
              <a:solidFill>
                <a:schemeClr val="lt1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9" name="文本框 38"/>
          <p:cNvSpPr txBox="1"/>
          <p:nvPr>
            <p:custDataLst>
              <p:tags r:id="rId19"/>
            </p:custDataLst>
          </p:nvPr>
        </p:nvSpPr>
        <p:spPr>
          <a:xfrm>
            <a:off x="5073015" y="1923415"/>
            <a:ext cx="3168650" cy="249174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p>
            <a:pPr marL="381000" lvl="0" indent="-3810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000" spc="140" dirty="0"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英语类 司法类 财经类  计算机类 公务员类 考研类</a:t>
            </a:r>
            <a:endParaRPr lang="zh-CN" altLang="en-US" sz="2000" spc="140" dirty="0">
              <a:solidFill>
                <a:schemeClr val="lt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381000" lvl="1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sz="1800" spc="120" dirty="0"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资格类 医学类 工程类 职业技能 素质教育</a:t>
            </a:r>
            <a:endParaRPr lang="zh-CN" altLang="en-US" sz="1800" spc="120" dirty="0">
              <a:solidFill>
                <a:schemeClr val="lt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0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516" cy="332598"/>
          </a:xfrm>
          <a:prstGeom prst="rect">
            <a:avLst/>
          </a:prstGeom>
        </p:spPr>
      </p:pic>
      <p:pic>
        <p:nvPicPr>
          <p:cNvPr id="19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703" y="0"/>
            <a:ext cx="531516" cy="332598"/>
          </a:xfrm>
          <a:prstGeom prst="rect">
            <a:avLst/>
          </a:prstGeom>
        </p:spPr>
      </p:pic>
      <p:sp>
        <p:nvSpPr>
          <p:cNvPr id="13" name="任意多边形: 形状 6"/>
          <p:cNvSpPr/>
          <p:nvPr>
            <p:custDataLst>
              <p:tags r:id="rId7"/>
            </p:custDataLst>
          </p:nvPr>
        </p:nvSpPr>
        <p:spPr>
          <a:xfrm flipH="1">
            <a:off x="0" y="0"/>
            <a:ext cx="3365333" cy="5039995"/>
          </a:xfrm>
          <a:custGeom>
            <a:avLst/>
            <a:gdLst>
              <a:gd name="connsiteX0" fmla="*/ 2145499 w 4559300"/>
              <a:gd name="connsiteY0" fmla="*/ 0 h 6858000"/>
              <a:gd name="connsiteX1" fmla="*/ 4559300 w 4559300"/>
              <a:gd name="connsiteY1" fmla="*/ 0 h 6858000"/>
              <a:gd name="connsiteX2" fmla="*/ 4559300 w 4559300"/>
              <a:gd name="connsiteY2" fmla="*/ 1025287 h 6858000"/>
              <a:gd name="connsiteX3" fmla="*/ 4401256 w 4559300"/>
              <a:gd name="connsiteY3" fmla="*/ 984650 h 6858000"/>
              <a:gd name="connsiteX4" fmla="*/ 3889376 w 4559300"/>
              <a:gd name="connsiteY4" fmla="*/ 933048 h 6858000"/>
              <a:gd name="connsiteX5" fmla="*/ 1349470 w 4559300"/>
              <a:gd name="connsiteY5" fmla="*/ 3472955 h 6858000"/>
              <a:gd name="connsiteX6" fmla="*/ 3889376 w 4559300"/>
              <a:gd name="connsiteY6" fmla="*/ 6012861 h 6858000"/>
              <a:gd name="connsiteX7" fmla="*/ 4401256 w 4559300"/>
              <a:gd name="connsiteY7" fmla="*/ 5961259 h 6858000"/>
              <a:gd name="connsiteX8" fmla="*/ 4559300 w 4559300"/>
              <a:gd name="connsiteY8" fmla="*/ 5920622 h 6858000"/>
              <a:gd name="connsiteX9" fmla="*/ 4559300 w 4559300"/>
              <a:gd name="connsiteY9" fmla="*/ 6858000 h 6858000"/>
              <a:gd name="connsiteX10" fmla="*/ 1978018 w 4559300"/>
              <a:gd name="connsiteY10" fmla="*/ 6858000 h 6858000"/>
              <a:gd name="connsiteX11" fmla="*/ 1714789 w 4559300"/>
              <a:gd name="connsiteY11" fmla="*/ 6698084 h 6858000"/>
              <a:gd name="connsiteX12" fmla="*/ 0 w 4559300"/>
              <a:gd name="connsiteY12" fmla="*/ 3472953 h 6858000"/>
              <a:gd name="connsiteX13" fmla="*/ 2035468 w 4559300"/>
              <a:gd name="connsiteY13" fmla="*/ 530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59300" h="6858000">
                <a:moveTo>
                  <a:pt x="2145499" y="0"/>
                </a:moveTo>
                <a:lnTo>
                  <a:pt x="4559300" y="0"/>
                </a:lnTo>
                <a:lnTo>
                  <a:pt x="4559300" y="1025287"/>
                </a:lnTo>
                <a:lnTo>
                  <a:pt x="4401256" y="984650"/>
                </a:lnTo>
                <a:cubicBezTo>
                  <a:pt x="4235914" y="950816"/>
                  <a:pt x="4064720" y="933048"/>
                  <a:pt x="3889376" y="933048"/>
                </a:cubicBezTo>
                <a:cubicBezTo>
                  <a:pt x="2486625" y="933048"/>
                  <a:pt x="1349470" y="2070203"/>
                  <a:pt x="1349470" y="3472955"/>
                </a:cubicBezTo>
                <a:cubicBezTo>
                  <a:pt x="1349470" y="4875706"/>
                  <a:pt x="2486625" y="6012861"/>
                  <a:pt x="3889376" y="6012861"/>
                </a:cubicBezTo>
                <a:cubicBezTo>
                  <a:pt x="4064720" y="6012861"/>
                  <a:pt x="4235914" y="5995093"/>
                  <a:pt x="4401256" y="5961259"/>
                </a:cubicBezTo>
                <a:lnTo>
                  <a:pt x="4559300" y="5920622"/>
                </a:lnTo>
                <a:lnTo>
                  <a:pt x="4559300" y="6858000"/>
                </a:lnTo>
                <a:lnTo>
                  <a:pt x="1978018" y="6858000"/>
                </a:lnTo>
                <a:lnTo>
                  <a:pt x="1714789" y="6698084"/>
                </a:lnTo>
                <a:cubicBezTo>
                  <a:pt x="680209" y="5999136"/>
                  <a:pt x="0" y="4815480"/>
                  <a:pt x="0" y="3472953"/>
                </a:cubicBezTo>
                <a:cubicBezTo>
                  <a:pt x="0" y="1996174"/>
                  <a:pt x="823052" y="711629"/>
                  <a:pt x="2035468" y="53005"/>
                </a:cubicBezTo>
                <a:close/>
              </a:path>
            </a:pathLst>
          </a:custGeom>
          <a:solidFill>
            <a:schemeClr val="dk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>
              <a:lnSpc>
                <a:spcPct val="120000"/>
              </a:lnSpc>
            </a:pPr>
            <a:endParaRPr kumimoji="1" lang="zh-CN" altLang="en-US" sz="1175" b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" name="矩形 7"/>
          <p:cNvSpPr/>
          <p:nvPr>
            <p:custDataLst>
              <p:tags r:id="rId8"/>
            </p:custDataLst>
          </p:nvPr>
        </p:nvSpPr>
        <p:spPr>
          <a:xfrm>
            <a:off x="185426" y="1324234"/>
            <a:ext cx="8628368" cy="296397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65100" algn="ctr" rotWithShape="0">
              <a:schemeClr val="dk1">
                <a:lumMod val="95000"/>
                <a:lumOff val="5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kumimoji="1" lang="zh-CN" altLang="en-US" sz="1175" b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" name="文本框 3"/>
          <p:cNvSpPr txBox="1"/>
          <p:nvPr>
            <p:custDataLst>
              <p:tags r:id="rId9"/>
            </p:custDataLst>
          </p:nvPr>
        </p:nvSpPr>
        <p:spPr>
          <a:xfrm>
            <a:off x="2547361" y="1617902"/>
            <a:ext cx="6015327" cy="2376638"/>
          </a:xfrm>
          <a:prstGeom prst="rect">
            <a:avLst/>
          </a:prstGeom>
          <a:noFill/>
        </p:spPr>
        <p:txBody>
          <a:bodyPr wrap="square" lIns="67199" tIns="33599" rIns="67199" bIns="33599" rtlCol="0">
            <a:norm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355600" lvl="0" indent="-3556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000" spc="120" dirty="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FZHei-B01S" panose="02010601030101010101" pitchFamily="2" charset="-122"/>
              </a:rPr>
              <a:t>微信搜索关注“起点考试”</a:t>
            </a:r>
            <a:endParaRPr lang="zh-CN" altLang="en-US" sz="2000" spc="120" dirty="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FZHei-B01S" panose="02010601030101010101" pitchFamily="2" charset="-122"/>
            </a:endParaRPr>
          </a:p>
          <a:p>
            <a:pPr marL="355600" lvl="0" indent="-3556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000" spc="120" dirty="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FZHei-B01S" panose="02010601030101010101" pitchFamily="2" charset="-122"/>
              </a:rPr>
              <a:t>选择主菜单“起点考试-考试网”</a:t>
            </a:r>
            <a:endParaRPr lang="zh-CN" altLang="en-US" sz="2000" spc="120" dirty="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FZHei-B01S" panose="02010601030101010101" pitchFamily="2" charset="-122"/>
            </a:endParaRPr>
          </a:p>
          <a:p>
            <a:pPr marL="355600" lvl="0" indent="-3556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000" spc="120" dirty="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FZHei-B01S" panose="02010601030101010101" pitchFamily="2" charset="-122"/>
              </a:rPr>
              <a:t>有账号，直接登录账号或者微信登录；</a:t>
            </a:r>
            <a:endParaRPr lang="zh-CN" altLang="en-US" sz="2000" spc="120" dirty="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FZHei-B01S" panose="02010601030101010101" pitchFamily="2" charset="-122"/>
            </a:endParaRPr>
          </a:p>
          <a:p>
            <a:pPr marL="685800" lvl="1" indent="-3302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○"/>
            </a:pPr>
            <a:r>
              <a:rPr lang="zh-CN" altLang="en-US" sz="1800" spc="100" dirty="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FZHei-B01S" panose="02010601030101010101" pitchFamily="2" charset="-122"/>
              </a:rPr>
              <a:t>无账号，手机连接校园网，选择微信绑定或</a:t>
            </a:r>
            <a:endParaRPr lang="zh-CN" altLang="en-US" sz="1800" spc="100" dirty="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FZHei-B01S" panose="02010601030101010101" pitchFamily="2" charset="-122"/>
            </a:endParaRPr>
          </a:p>
          <a:p>
            <a:pPr marL="685800" lvl="1" indent="-3302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○"/>
            </a:pPr>
            <a:r>
              <a:rPr lang="zh-CN" altLang="en-US" sz="1800" spc="100" dirty="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FZHei-B01S" panose="02010601030101010101" pitchFamily="2" charset="-122"/>
              </a:rPr>
              <a:t>注册账号按钮，绑定或注册账号后再访问</a:t>
            </a:r>
            <a:endParaRPr lang="zh-CN" altLang="en-US" sz="1800" spc="100" dirty="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FZHei-B01S" panose="02010601030101010101" pitchFamily="2" charset="-122"/>
            </a:endParaRPr>
          </a:p>
        </p:txBody>
      </p:sp>
      <p:sp>
        <p:nvSpPr>
          <p:cNvPr id="15" name="任意多边形: 形状 8"/>
          <p:cNvSpPr/>
          <p:nvPr>
            <p:custDataLst>
              <p:tags r:id="rId10"/>
            </p:custDataLst>
          </p:nvPr>
        </p:nvSpPr>
        <p:spPr>
          <a:xfrm rot="10800000">
            <a:off x="8065553" y="4110857"/>
            <a:ext cx="933667" cy="929138"/>
          </a:xfrm>
          <a:custGeom>
            <a:avLst/>
            <a:gdLst>
              <a:gd name="connsiteX0" fmla="*/ 518887 w 1037771"/>
              <a:gd name="connsiteY0" fmla="*/ 0 h 1037770"/>
              <a:gd name="connsiteX1" fmla="*/ 1037771 w 1037771"/>
              <a:gd name="connsiteY1" fmla="*/ 0 h 1037770"/>
              <a:gd name="connsiteX2" fmla="*/ 1016687 w 1037771"/>
              <a:gd name="connsiteY2" fmla="*/ 209146 h 1037770"/>
              <a:gd name="connsiteX3" fmla="*/ 0 w 1037771"/>
              <a:gd name="connsiteY3" fmla="*/ 1037770 h 1037770"/>
              <a:gd name="connsiteX4" fmla="*/ 0 w 1037771"/>
              <a:gd name="connsiteY4" fmla="*/ 518885 h 1037770"/>
              <a:gd name="connsiteX5" fmla="*/ 1 w 1037771"/>
              <a:gd name="connsiteY5" fmla="*/ 518885 h 1037770"/>
              <a:gd name="connsiteX6" fmla="*/ 508345 w 1037771"/>
              <a:gd name="connsiteY6" fmla="*/ 104573 h 103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7771" h="1037770">
                <a:moveTo>
                  <a:pt x="518887" y="0"/>
                </a:moveTo>
                <a:lnTo>
                  <a:pt x="1037771" y="0"/>
                </a:lnTo>
                <a:lnTo>
                  <a:pt x="1016687" y="209146"/>
                </a:lnTo>
                <a:cubicBezTo>
                  <a:pt x="919919" y="682041"/>
                  <a:pt x="501502" y="1037770"/>
                  <a:pt x="0" y="1037770"/>
                </a:cubicBezTo>
                <a:lnTo>
                  <a:pt x="0" y="518885"/>
                </a:lnTo>
                <a:lnTo>
                  <a:pt x="1" y="518885"/>
                </a:lnTo>
                <a:cubicBezTo>
                  <a:pt x="250753" y="518885"/>
                  <a:pt x="459961" y="341020"/>
                  <a:pt x="508345" y="104573"/>
                </a:cubicBezTo>
                <a:close/>
              </a:path>
            </a:pathLst>
          </a:custGeom>
          <a:solidFill>
            <a:schemeClr val="dk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kumimoji="1" lang="zh-CN" altLang="en-US" sz="1175" b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7" name="图片 12"/>
          <p:cNvPicPr/>
          <p:nvPr>
            <p:custDataLst>
              <p:tags r:id="rId11"/>
            </p:custDataLst>
          </p:nvPr>
        </p:nvPicPr>
        <p:blipFill rotWithShape="1">
          <a:blip r:embed="rId12"/>
          <a:srcRect/>
          <a:stretch>
            <a:fillRect/>
          </a:stretch>
        </p:blipFill>
        <p:spPr>
          <a:xfrm>
            <a:off x="305875" y="1711924"/>
            <a:ext cx="2188210" cy="2188593"/>
          </a:xfrm>
          <a:prstGeom prst="rect">
            <a:avLst/>
          </a:prstGeom>
        </p:spPr>
      </p:pic>
      <p:sp>
        <p:nvSpPr>
          <p:cNvPr id="18" name="文本框 2"/>
          <p:cNvSpPr txBox="1"/>
          <p:nvPr>
            <p:custDataLst>
              <p:tags r:id="rId13"/>
            </p:custDataLst>
          </p:nvPr>
        </p:nvSpPr>
        <p:spPr>
          <a:xfrm>
            <a:off x="1909828" y="645816"/>
            <a:ext cx="5179564" cy="620123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sz="3000" b="1" spc="140" dirty="0">
                <a:solidFill>
                  <a:schemeClr val="accen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微信端使用方法</a:t>
            </a:r>
            <a:endParaRPr lang="zh-CN" sz="3000" b="1" spc="140" dirty="0">
              <a:solidFill>
                <a:schemeClr val="accent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516" cy="332598"/>
          </a:xfrm>
          <a:prstGeom prst="rect">
            <a:avLst/>
          </a:prstGeom>
        </p:spPr>
      </p:pic>
      <p:pic>
        <p:nvPicPr>
          <p:cNvPr id="29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703" y="0"/>
            <a:ext cx="531516" cy="332598"/>
          </a:xfrm>
          <a:prstGeom prst="rect">
            <a:avLst/>
          </a:prstGeom>
        </p:spPr>
      </p:pic>
      <p:sp>
        <p:nvSpPr>
          <p:cNvPr id="22" name="矩形 14"/>
          <p:cNvSpPr/>
          <p:nvPr>
            <p:custDataLst>
              <p:tags r:id="rId7"/>
            </p:custDataLst>
          </p:nvPr>
        </p:nvSpPr>
        <p:spPr>
          <a:xfrm>
            <a:off x="3046657" y="2127998"/>
            <a:ext cx="5961937" cy="1903998"/>
          </a:xfrm>
          <a:prstGeom prst="rect">
            <a:avLst/>
          </a:prstGeom>
          <a:solidFill>
            <a:schemeClr val="accent6">
              <a:alpha val="4941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 sz="1325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3" name="矩形 15"/>
          <p:cNvSpPr/>
          <p:nvPr>
            <p:custDataLst>
              <p:tags r:id="rId8"/>
            </p:custDataLst>
          </p:nvPr>
        </p:nvSpPr>
        <p:spPr>
          <a:xfrm>
            <a:off x="4350784" y="1344932"/>
            <a:ext cx="316400" cy="3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 sz="1325" spc="13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4" name="文本框 2"/>
          <p:cNvSpPr txBox="1"/>
          <p:nvPr>
            <p:custDataLst>
              <p:tags r:id="rId9"/>
            </p:custDataLst>
          </p:nvPr>
        </p:nvSpPr>
        <p:spPr>
          <a:xfrm>
            <a:off x="467633" y="559999"/>
            <a:ext cx="8063955" cy="559999"/>
          </a:xfrm>
          <a:prstGeom prst="rect">
            <a:avLst/>
          </a:prstGeom>
          <a:noFill/>
        </p:spPr>
        <p:txBody>
          <a:bodyPr wrap="square" lIns="46666" tIns="18666" rIns="46666" bIns="18666" rtlCol="0" anchor="ctr" anchorCtr="0">
            <a:normAutofit lnSpcReduction="10000"/>
          </a:bodyPr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sz="3000" b="1" spc="140" dirty="0">
                <a:solidFill>
                  <a:schemeClr val="accen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步骤1</a:t>
            </a:r>
            <a:endParaRPr lang="zh-CN" sz="3000" b="1" spc="140" dirty="0">
              <a:solidFill>
                <a:schemeClr val="accent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5" name="Title 6"/>
          <p:cNvSpPr txBox="1"/>
          <p:nvPr>
            <p:custDataLst>
              <p:tags r:id="rId10"/>
            </p:custDataLst>
          </p:nvPr>
        </p:nvSpPr>
        <p:spPr>
          <a:xfrm>
            <a:off x="365125" y="1724660"/>
            <a:ext cx="2686050" cy="27940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46666" tIns="18666" rIns="46666" bIns="18666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79400" lvl="0" indent="-2794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zh-CN" sz="1800" spc="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关注微信公众号“起点考试”</a:t>
            </a:r>
            <a:endParaRPr lang="zh-CN" altLang="zh-CN" sz="1800" spc="6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79400" lvl="0" indent="-2794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1800" spc="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点击【起点考试】，选择网站</a:t>
            </a:r>
            <a:endParaRPr lang="zh-CN" altLang="en-US" sz="1800" spc="6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79400" lvl="0" indent="-2794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1800" spc="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校园网内注册账号和密码</a:t>
            </a:r>
            <a:endParaRPr lang="zh-CN" altLang="en-US" sz="1800" spc="6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79400" lvl="0" indent="-2794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1800" spc="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选择课程</a:t>
            </a:r>
            <a:endParaRPr lang="zh-CN" altLang="en-US" sz="1800" spc="6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6" name="图片 3"/>
          <p:cNvPicPr>
            <a:picLocks noChangeAspect="1"/>
          </p:cNvPicPr>
          <p:nvPr>
            <p:custDataLst>
              <p:tags r:id="rId11"/>
            </p:custDataLst>
          </p:nvPr>
        </p:nvPicPr>
        <p:blipFill rotWithShape="1">
          <a:blip r:embed="rId12"/>
          <a:srcRect/>
          <a:stretch>
            <a:fillRect/>
          </a:stretch>
        </p:blipFill>
        <p:spPr>
          <a:xfrm>
            <a:off x="3313035" y="1576870"/>
            <a:ext cx="1593215" cy="301520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600" h="5040">
                <a:moveTo>
                  <a:pt x="0" y="0"/>
                </a:moveTo>
                <a:lnTo>
                  <a:pt x="3600" y="0"/>
                </a:lnTo>
                <a:lnTo>
                  <a:pt x="3600" y="5040"/>
                </a:lnTo>
                <a:lnTo>
                  <a:pt x="0" y="504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7" name="图片 5"/>
          <p:cNvPicPr>
            <a:picLocks noChangeAspect="1"/>
          </p:cNvPicPr>
          <p:nvPr>
            <p:custDataLst>
              <p:tags r:id="rId13"/>
            </p:custDataLst>
          </p:nvPr>
        </p:nvPicPr>
        <p:blipFill rotWithShape="1">
          <a:blip r:embed="rId14"/>
          <a:srcRect/>
          <a:stretch>
            <a:fillRect/>
          </a:stretch>
        </p:blipFill>
        <p:spPr>
          <a:xfrm>
            <a:off x="5167806" y="1576870"/>
            <a:ext cx="1483360" cy="301520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600" h="5040">
                <a:moveTo>
                  <a:pt x="0" y="0"/>
                </a:moveTo>
                <a:lnTo>
                  <a:pt x="3600" y="0"/>
                </a:lnTo>
                <a:lnTo>
                  <a:pt x="3600" y="5040"/>
                </a:lnTo>
                <a:lnTo>
                  <a:pt x="0" y="504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8" name="图片 6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16"/>
          <a:srcRect/>
          <a:stretch>
            <a:fillRect/>
          </a:stretch>
        </p:blipFill>
        <p:spPr>
          <a:xfrm>
            <a:off x="7007775" y="1576870"/>
            <a:ext cx="1388110" cy="301520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600" h="5040">
                <a:moveTo>
                  <a:pt x="0" y="0"/>
                </a:moveTo>
                <a:lnTo>
                  <a:pt x="3600" y="0"/>
                </a:lnTo>
                <a:lnTo>
                  <a:pt x="3600" y="5040"/>
                </a:lnTo>
                <a:lnTo>
                  <a:pt x="0" y="5040"/>
                </a:lnTo>
                <a:lnTo>
                  <a:pt x="0" y="0"/>
                </a:lnTo>
                <a:close/>
              </a:path>
            </a:pathLst>
          </a:custGeom>
        </p:spPr>
      </p:pic>
    </p:spTree>
    <p:custDataLst>
      <p:tags r:id="rId1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516" cy="332598"/>
          </a:xfrm>
          <a:prstGeom prst="rect">
            <a:avLst/>
          </a:prstGeom>
        </p:spPr>
      </p:pic>
      <p:pic>
        <p:nvPicPr>
          <p:cNvPr id="23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703" y="0"/>
            <a:ext cx="531516" cy="332598"/>
          </a:xfrm>
          <a:prstGeom prst="rect">
            <a:avLst/>
          </a:prstGeom>
        </p:spPr>
      </p:pic>
      <p:pic>
        <p:nvPicPr>
          <p:cNvPr id="21" name="Picture 20" descr="placingpictureplaceholder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5487180" y="828161"/>
            <a:ext cx="1681714" cy="3375871"/>
          </a:xfrm>
          <a:prstGeom prst="rect">
            <a:avLst/>
          </a:prstGeom>
        </p:spPr>
      </p:pic>
      <p:pic>
        <p:nvPicPr>
          <p:cNvPr id="22" name="Picture 21" descr="placingpictureplaceholder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rcRect/>
          <a:stretch>
            <a:fillRect/>
          </a:stretch>
        </p:blipFill>
        <p:spPr>
          <a:xfrm>
            <a:off x="7264145" y="828161"/>
            <a:ext cx="1735065" cy="3375871"/>
          </a:xfrm>
          <a:prstGeom prst="rect">
            <a:avLst/>
          </a:prstGeom>
        </p:spPr>
      </p:pic>
      <p:sp>
        <p:nvSpPr>
          <p:cNvPr id="19" name="文本框 2"/>
          <p:cNvSpPr txBox="1"/>
          <p:nvPr>
            <p:custDataLst>
              <p:tags r:id="rId11"/>
            </p:custDataLst>
          </p:nvPr>
        </p:nvSpPr>
        <p:spPr>
          <a:xfrm>
            <a:off x="489819" y="408726"/>
            <a:ext cx="4504262" cy="702817"/>
          </a:xfrm>
          <a:prstGeom prst="rect">
            <a:avLst/>
          </a:prstGeom>
          <a:noFill/>
        </p:spPr>
        <p:txBody>
          <a:bodyPr wrap="square" lIns="46666" tIns="18666" rIns="46666" bIns="18666" rtlCol="0" anchor="b" anchorCtr="0">
            <a:normAutofit/>
          </a:bodyPr>
          <a:p>
            <a: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sz="3600" b="1" spc="200" dirty="0">
                <a:solidFill>
                  <a:schemeClr val="accen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步骤2</a:t>
            </a:r>
            <a:endParaRPr lang="zh-CN" sz="3600" b="1" spc="200" dirty="0">
              <a:solidFill>
                <a:schemeClr val="accent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0" name="Title 6"/>
          <p:cNvSpPr txBox="1"/>
          <p:nvPr>
            <p:custDataLst>
              <p:tags r:id="rId12"/>
            </p:custDataLst>
          </p:nvPr>
        </p:nvSpPr>
        <p:spPr>
          <a:xfrm>
            <a:off x="487680" y="1410970"/>
            <a:ext cx="4507865" cy="296545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46666" tIns="18666" rIns="46666" bIns="18666" anchor="t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457200" lvl="0" indent="-4572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zh-CN" sz="2400" spc="2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选中课程，点击任意课程，进入课程内容</a:t>
            </a:r>
            <a:endParaRPr lang="zh-CN" altLang="zh-CN" sz="2400" spc="20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57200" lvl="0" indent="-4572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zh-CN" sz="2400" spc="2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选择观看科目的类别</a:t>
            </a:r>
            <a:endParaRPr lang="zh-CN" altLang="zh-CN" sz="2400" spc="20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57200" lvl="0" indent="-4572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zh-CN" sz="2400" spc="2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点击科目相关的资源</a:t>
            </a:r>
            <a:endParaRPr lang="zh-CN" altLang="zh-CN" sz="2400" spc="20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57200" lvl="0" indent="-4572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zh-CN" sz="2400" spc="2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观看学习</a:t>
            </a:r>
            <a:endParaRPr lang="zh-CN" altLang="zh-CN" sz="2400" spc="20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1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516" cy="332598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703" y="0"/>
            <a:ext cx="531516" cy="332598"/>
          </a:xfrm>
          <a:prstGeom prst="rect">
            <a:avLst/>
          </a:prstGeom>
        </p:spPr>
      </p:pic>
      <p:sp>
        <p:nvSpPr>
          <p:cNvPr id="5" name="圆角矩形 9"/>
          <p:cNvSpPr/>
          <p:nvPr>
            <p:custDataLst>
              <p:tags r:id="rId7"/>
            </p:custDataLst>
          </p:nvPr>
        </p:nvSpPr>
        <p:spPr>
          <a:xfrm>
            <a:off x="1181100" y="285115"/>
            <a:ext cx="2951480" cy="422275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r>
              <a:rPr lang="zh-CN" sz="1865" b="1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步骤</a:t>
            </a:r>
            <a:r>
              <a:rPr lang="en-US" altLang="zh-CN" sz="1865" b="1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endParaRPr lang="en-US" altLang="zh-CN" sz="1865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3355" y="1536065"/>
            <a:ext cx="1718945" cy="34137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1055" y="1536065"/>
            <a:ext cx="1691640" cy="341884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10"/>
            </p:custDataLst>
          </p:nvPr>
        </p:nvSpPr>
        <p:spPr>
          <a:xfrm>
            <a:off x="1363980" y="1062355"/>
            <a:ext cx="1299845" cy="33718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p>
            <a:pPr algn="dist"/>
            <a:r>
              <a:rPr lang="zh-CN" altLang="en-US" sz="16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视频课程</a:t>
            </a:r>
            <a:endParaRPr lang="zh-CN" altLang="en-US" sz="16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86525" y="1553210"/>
            <a:ext cx="1823720" cy="33610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37050" y="1536065"/>
            <a:ext cx="1819910" cy="3421380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13"/>
            </p:custDataLst>
          </p:nvPr>
        </p:nvSpPr>
        <p:spPr>
          <a:xfrm>
            <a:off x="5631815" y="1062355"/>
            <a:ext cx="1299845" cy="33718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p>
            <a:pPr algn="dist"/>
            <a:r>
              <a:rPr lang="zh-CN" altLang="en-US" sz="16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试题资源</a:t>
            </a:r>
            <a:endParaRPr lang="zh-CN" altLang="en-US" sz="16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516" cy="332598"/>
          </a:xfrm>
          <a:prstGeom prst="rect">
            <a:avLst/>
          </a:prstGeom>
        </p:spPr>
      </p:pic>
      <p:pic>
        <p:nvPicPr>
          <p:cNvPr id="7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703" y="0"/>
            <a:ext cx="531516" cy="332598"/>
          </a:xfrm>
          <a:prstGeom prst="rect">
            <a:avLst/>
          </a:prstGeom>
        </p:spPr>
      </p:pic>
      <p:pic>
        <p:nvPicPr>
          <p:cNvPr id="2" name="Picture 1" descr="placingpictureplaceholder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6618545" y="142826"/>
            <a:ext cx="2243727" cy="4686077"/>
          </a:xfrm>
          <a:prstGeom prst="rect">
            <a:avLst/>
          </a:prstGeom>
        </p:spPr>
      </p:pic>
      <p:pic>
        <p:nvPicPr>
          <p:cNvPr id="5" name="Picture 4" descr="placingpictureplaceholder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rcRect/>
          <a:stretch>
            <a:fillRect/>
          </a:stretch>
        </p:blipFill>
        <p:spPr>
          <a:xfrm>
            <a:off x="4070985" y="168193"/>
            <a:ext cx="2408638" cy="4686339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11"/>
            </p:custDataLst>
          </p:nvPr>
        </p:nvSpPr>
        <p:spPr>
          <a:xfrm>
            <a:off x="680720" y="673735"/>
            <a:ext cx="2576195" cy="871855"/>
          </a:xfrm>
          <a:prstGeom prst="rect">
            <a:avLst/>
          </a:prstGeom>
          <a:noFill/>
        </p:spPr>
        <p:txBody>
          <a:bodyPr wrap="square" lIns="46666" tIns="18666" rIns="46666" bIns="18666" rtlCol="0" anchor="b" anchorCtr="0">
            <a:normAutofit lnSpcReduction="20000"/>
          </a:bodyPr>
          <a:p>
            <a:pPr mar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4500" b="1" spc="290" dirty="0">
                <a:solidFill>
                  <a:schemeClr val="accen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步骤4</a:t>
            </a:r>
            <a:endParaRPr lang="zh-CN" altLang="zh-CN" sz="4500" b="1" spc="290" dirty="0">
              <a:solidFill>
                <a:schemeClr val="accent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itle 6"/>
          <p:cNvSpPr txBox="1"/>
          <p:nvPr>
            <p:custDataLst>
              <p:tags r:id="rId12"/>
            </p:custDataLst>
          </p:nvPr>
        </p:nvSpPr>
        <p:spPr>
          <a:xfrm>
            <a:off x="737096" y="2135856"/>
            <a:ext cx="2575997" cy="1702398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46666" tIns="18666" rIns="46666" bIns="18666" anchor="t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sz="3900" spc="31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试卷类</a:t>
            </a:r>
            <a:endParaRPr lang="zh-CN" altLang="en-US" sz="3900" spc="31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1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516" cy="332598"/>
          </a:xfrm>
          <a:prstGeom prst="rect">
            <a:avLst/>
          </a:prstGeom>
        </p:spPr>
      </p:pic>
      <p:pic>
        <p:nvPicPr>
          <p:cNvPr id="20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703" y="0"/>
            <a:ext cx="531516" cy="332598"/>
          </a:xfrm>
          <a:prstGeom prst="rect">
            <a:avLst/>
          </a:prstGeom>
        </p:spPr>
      </p:pic>
      <p:pic>
        <p:nvPicPr>
          <p:cNvPr id="17" name="图片 12" descr="/data/cache/2b6f3bf8f2d731b8536360b61de32af8.jpg2b6f3bf8f2d731b8536360b61de32af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 l="12158" r="12158"/>
          <a:stretch>
            <a:fillRect/>
          </a:stretch>
        </p:blipFill>
        <p:spPr>
          <a:xfrm>
            <a:off x="6456128" y="-92"/>
            <a:ext cx="2543091" cy="5040179"/>
          </a:xfrm>
          <a:custGeom>
            <a:avLst/>
            <a:gdLst>
              <a:gd name="connsiteX0" fmla="*/ 0 w 3452734"/>
              <a:gd name="connsiteY0" fmla="*/ 0 h 6843010"/>
              <a:gd name="connsiteX1" fmla="*/ 3452734 w 3452734"/>
              <a:gd name="connsiteY1" fmla="*/ 0 h 6843010"/>
              <a:gd name="connsiteX2" fmla="*/ 3452734 w 3452734"/>
              <a:gd name="connsiteY2" fmla="*/ 6843010 h 6843010"/>
              <a:gd name="connsiteX3" fmla="*/ 0 w 3452734"/>
              <a:gd name="connsiteY3" fmla="*/ 6843010 h 6843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734" h="6843010">
                <a:moveTo>
                  <a:pt x="0" y="0"/>
                </a:moveTo>
                <a:lnTo>
                  <a:pt x="3452734" y="0"/>
                </a:lnTo>
                <a:lnTo>
                  <a:pt x="3452734" y="6843010"/>
                </a:lnTo>
                <a:lnTo>
                  <a:pt x="0" y="6843010"/>
                </a:lnTo>
                <a:close/>
              </a:path>
            </a:pathLst>
          </a:custGeom>
        </p:spPr>
      </p:pic>
      <p:sp>
        <p:nvSpPr>
          <p:cNvPr id="18" name="椭圆 10"/>
          <p:cNvSpPr/>
          <p:nvPr>
            <p:custDataLst>
              <p:tags r:id="rId9"/>
            </p:custDataLst>
          </p:nvPr>
        </p:nvSpPr>
        <p:spPr>
          <a:xfrm>
            <a:off x="5631738" y="496749"/>
            <a:ext cx="414034" cy="4140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800">
              <a:solidFill>
                <a:schemeClr val="lt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9" name="任意多边形: 形状 11"/>
          <p:cNvSpPr/>
          <p:nvPr>
            <p:custDataLst>
              <p:tags r:id="rId10"/>
            </p:custDataLst>
          </p:nvPr>
        </p:nvSpPr>
        <p:spPr>
          <a:xfrm>
            <a:off x="5889746" y="1969258"/>
            <a:ext cx="2314525" cy="2314525"/>
          </a:xfrm>
          <a:custGeom>
            <a:avLst/>
            <a:gdLst>
              <a:gd name="connsiteX0" fmla="*/ 1656414 w 3312826"/>
              <a:gd name="connsiteY0" fmla="*/ 492490 h 3312826"/>
              <a:gd name="connsiteX1" fmla="*/ 492490 w 3312826"/>
              <a:gd name="connsiteY1" fmla="*/ 1656414 h 3312826"/>
              <a:gd name="connsiteX2" fmla="*/ 1656414 w 3312826"/>
              <a:gd name="connsiteY2" fmla="*/ 2820338 h 3312826"/>
              <a:gd name="connsiteX3" fmla="*/ 2820338 w 3312826"/>
              <a:gd name="connsiteY3" fmla="*/ 1656414 h 3312826"/>
              <a:gd name="connsiteX4" fmla="*/ 1656414 w 3312826"/>
              <a:gd name="connsiteY4" fmla="*/ 492490 h 3312826"/>
              <a:gd name="connsiteX5" fmla="*/ 1656413 w 3312826"/>
              <a:gd name="connsiteY5" fmla="*/ 0 h 3312826"/>
              <a:gd name="connsiteX6" fmla="*/ 3312826 w 3312826"/>
              <a:gd name="connsiteY6" fmla="*/ 1656413 h 3312826"/>
              <a:gd name="connsiteX7" fmla="*/ 1656413 w 3312826"/>
              <a:gd name="connsiteY7" fmla="*/ 3312826 h 3312826"/>
              <a:gd name="connsiteX8" fmla="*/ 0 w 3312826"/>
              <a:gd name="connsiteY8" fmla="*/ 1656413 h 3312826"/>
              <a:gd name="connsiteX9" fmla="*/ 1656413 w 3312826"/>
              <a:gd name="connsiteY9" fmla="*/ 0 h 331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12826" h="3312826">
                <a:moveTo>
                  <a:pt x="1656414" y="492490"/>
                </a:moveTo>
                <a:cubicBezTo>
                  <a:pt x="1013597" y="492490"/>
                  <a:pt x="492490" y="1013597"/>
                  <a:pt x="492490" y="1656414"/>
                </a:cubicBezTo>
                <a:cubicBezTo>
                  <a:pt x="492490" y="2299231"/>
                  <a:pt x="1013597" y="2820338"/>
                  <a:pt x="1656414" y="2820338"/>
                </a:cubicBezTo>
                <a:cubicBezTo>
                  <a:pt x="2299231" y="2820338"/>
                  <a:pt x="2820338" y="2299231"/>
                  <a:pt x="2820338" y="1656414"/>
                </a:cubicBezTo>
                <a:cubicBezTo>
                  <a:pt x="2820338" y="1013597"/>
                  <a:pt x="2299231" y="492490"/>
                  <a:pt x="1656414" y="492490"/>
                </a:cubicBezTo>
                <a:close/>
                <a:moveTo>
                  <a:pt x="1656413" y="0"/>
                </a:moveTo>
                <a:cubicBezTo>
                  <a:pt x="2571225" y="0"/>
                  <a:pt x="3312826" y="741601"/>
                  <a:pt x="3312826" y="1656413"/>
                </a:cubicBezTo>
                <a:cubicBezTo>
                  <a:pt x="3312826" y="2571225"/>
                  <a:pt x="2571225" y="3312826"/>
                  <a:pt x="1656413" y="3312826"/>
                </a:cubicBezTo>
                <a:cubicBezTo>
                  <a:pt x="741601" y="3312826"/>
                  <a:pt x="0" y="2571225"/>
                  <a:pt x="0" y="1656413"/>
                </a:cubicBezTo>
                <a:cubicBezTo>
                  <a:pt x="0" y="741601"/>
                  <a:pt x="741601" y="0"/>
                  <a:pt x="165641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1">
                  <a:alpha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 sz="1800">
              <a:solidFill>
                <a:schemeClr val="lt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文本框 1"/>
          <p:cNvSpPr txBox="1"/>
          <p:nvPr>
            <p:custDataLst>
              <p:tags r:id="rId11"/>
            </p:custDataLst>
          </p:nvPr>
        </p:nvSpPr>
        <p:spPr>
          <a:xfrm>
            <a:off x="683553" y="428547"/>
            <a:ext cx="3933996" cy="688416"/>
          </a:xfrm>
          <a:prstGeom prst="rect">
            <a:avLst/>
          </a:prstGeom>
          <a:noFill/>
        </p:spPr>
        <p:txBody>
          <a:bodyPr wrap="square" lIns="46666" tIns="18666" rIns="46666" bIns="18666" rtlCol="0" anchor="b" anchorCtr="0">
            <a:normAutofit/>
          </a:bodyPr>
          <a:p>
            <a: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sz="3500" b="1" spc="190" dirty="0">
                <a:solidFill>
                  <a:schemeClr val="accen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总结</a:t>
            </a:r>
            <a:endParaRPr lang="zh-CN" sz="3500" b="1" spc="190" dirty="0">
              <a:solidFill>
                <a:schemeClr val="accent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itle 6"/>
          <p:cNvSpPr txBox="1"/>
          <p:nvPr>
            <p:custDataLst>
              <p:tags r:id="rId12"/>
            </p:custDataLst>
          </p:nvPr>
        </p:nvSpPr>
        <p:spPr>
          <a:xfrm>
            <a:off x="683260" y="1332865"/>
            <a:ext cx="5032375" cy="348551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46666" tIns="18666" rIns="46666" bIns="18666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54000" lvl="0" indent="-2540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1400" spc="4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起点考试网资源包括试卷库、视频库两大类</a:t>
            </a:r>
            <a:endParaRPr lang="zh-CN" altLang="en-US" sz="1400" spc="4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54000" lvl="0" indent="-2540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1400" spc="4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起点考试网访问方式：</a:t>
            </a:r>
            <a:endParaRPr lang="zh-CN" altLang="en-US" sz="1400" spc="4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82600" lvl="1" indent="-2286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Calibri Light" panose="020F0302020204030204" charset="0"/>
              <a:buAutoNum type="arabicPeriod"/>
            </a:pPr>
            <a:r>
              <a:rPr lang="en-US" altLang="zh-CN" sz="1200" spc="1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进入图书馆主页--电子资源/数据库--起点考试网</a:t>
            </a:r>
            <a:endParaRPr lang="en-US" altLang="zh-CN" sz="1200" spc="10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82600" lvl="1" indent="-2286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Calibri Light" panose="020F0302020204030204" charset="0"/>
              <a:buAutoNum type="arabicPeriod"/>
            </a:pPr>
            <a:r>
              <a:rPr lang="en-US" altLang="zh-CN" sz="1200" spc="1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登录网址：www.qdexam.com</a:t>
            </a:r>
            <a:endParaRPr lang="en-US" altLang="zh-CN" sz="1200" spc="10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82600" lvl="1" indent="-2286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Calibri Light" panose="020F0302020204030204" charset="0"/>
              <a:buAutoNum type="arabicPeriod"/>
            </a:pPr>
            <a:r>
              <a:rPr lang="en-US" altLang="zh-CN" sz="1200" spc="1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关注“起点考试”微信公众号--起点考试--考试网</a:t>
            </a:r>
            <a:endParaRPr lang="en-US" altLang="zh-CN" sz="1200" spc="10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54000" lvl="0" indent="-2540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1400" spc="4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起点考试网资源：语言类、计算机、司法、财经、医学、公务员</a:t>
            </a:r>
            <a:endParaRPr lang="zh-CN" altLang="en-US" sz="1400" spc="4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82600" lvl="1" indent="-2286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○"/>
            </a:pPr>
            <a:r>
              <a:rPr lang="zh-CN" altLang="en-US" sz="1200" spc="1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研、资格、工程、素质教育、职业技能</a:t>
            </a:r>
            <a:endParaRPr lang="zh-CN" altLang="en-US" sz="1200" spc="10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54000" lvl="0" indent="-2540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1400" spc="4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训练中心：专项训练、随机组卷、手工组卷</a:t>
            </a:r>
            <a:endParaRPr lang="zh-CN" altLang="en-US" sz="1400" spc="4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82600" lvl="1" indent="-2286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●"/>
            </a:pPr>
            <a:r>
              <a:rPr lang="en-US" altLang="zh-CN" sz="1200" spc="1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校园网内无需账号可直接访问，校外需要登录个人账号（个人账号可在校内自行注册）</a:t>
            </a:r>
            <a:endParaRPr lang="en-US" altLang="zh-CN" sz="1200" spc="10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1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接连接符 16"/>
          <p:cNvCxnSpPr/>
          <p:nvPr>
            <p:custDataLst>
              <p:tags r:id="rId1"/>
            </p:custDataLst>
          </p:nvPr>
        </p:nvCxnSpPr>
        <p:spPr>
          <a:xfrm flipV="1">
            <a:off x="622212" y="1999432"/>
            <a:ext cx="0" cy="1119999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占位符 4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854075" y="2187575"/>
            <a:ext cx="3148330" cy="664210"/>
          </a:xfrm>
          <a:prstGeom prst="rect">
            <a:avLst/>
          </a:prstGeom>
        </p:spPr>
        <p:txBody>
          <a:bodyPr vert="horz" wrap="square" lIns="90170" tIns="46990" rIns="90170" bIns="46990" rtlCol="0" anchor="t" anchorCtr="0">
            <a:noAutofit/>
          </a:bodyPr>
          <a:lstStyle>
            <a:lvl1pPr marL="335915" marR="0" indent="-335915" algn="l" defTabSz="6718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1470" b="0"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504190" indent="-168275" algn="l" defTabSz="67183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183005" algn="l"/>
              </a:tabLst>
              <a:defRPr sz="1175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840105" indent="-168275" algn="l" defTabSz="67183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175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176020" indent="-168275" algn="l" defTabSz="67183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175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511935" indent="-168275" algn="l" defTabSz="67183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175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1847850" indent="-168275" algn="l" defTabSz="671830" rtl="0" eaLnBrk="1" latinLnBrk="0" hangingPunct="1">
              <a:lnSpc>
                <a:spcPct val="90000"/>
              </a:lnSpc>
              <a:spcBef>
                <a:spcPts val="365"/>
              </a:spcBef>
              <a:buFont typeface="Arial" panose="020B0604020202020204" pitchFamily="34" charset="0"/>
              <a:buChar char="•"/>
              <a:defRPr sz="13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83765" indent="-168275" algn="l" defTabSz="671830" rtl="0" eaLnBrk="1" latinLnBrk="0" hangingPunct="1">
              <a:lnSpc>
                <a:spcPct val="90000"/>
              </a:lnSpc>
              <a:spcBef>
                <a:spcPts val="365"/>
              </a:spcBef>
              <a:buFont typeface="Arial" panose="020B0604020202020204" pitchFamily="34" charset="0"/>
              <a:buChar char="•"/>
              <a:defRPr sz="13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20315" indent="-168275" algn="l" defTabSz="671830" rtl="0" eaLnBrk="1" latinLnBrk="0" hangingPunct="1">
              <a:lnSpc>
                <a:spcPct val="90000"/>
              </a:lnSpc>
              <a:spcBef>
                <a:spcPts val="365"/>
              </a:spcBef>
              <a:buFont typeface="Arial" panose="020B0604020202020204" pitchFamily="34" charset="0"/>
              <a:buChar char="•"/>
              <a:defRPr sz="13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6230" indent="-168275" algn="l" defTabSz="671830" rtl="0" eaLnBrk="1" latinLnBrk="0" hangingPunct="1">
              <a:lnSpc>
                <a:spcPct val="90000"/>
              </a:lnSpc>
              <a:spcBef>
                <a:spcPts val="365"/>
              </a:spcBef>
              <a:buFont typeface="Arial" panose="020B0604020202020204" pitchFamily="34" charset="0"/>
              <a:buChar char="•"/>
              <a:defRPr sz="13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-33591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200" dirty="0">
                <a:solidFill>
                  <a:schemeClr val="lt1"/>
                </a:solidFill>
              </a:rPr>
              <a:t>感谢观看</a:t>
            </a:r>
            <a:endParaRPr lang="zh-CN" altLang="en-US" sz="3200" dirty="0">
              <a:solidFill>
                <a:schemeClr val="lt1"/>
              </a:solidFill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5938">
        <p15:prstTrans prst="pageCurlDouble"/>
      </p:transition>
    </mc:Choice>
    <mc:Fallback>
      <p:transition spd="slow" advClick="0" advTm="593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 userDrawn="1"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516" cy="332598"/>
          </a:xfrm>
          <a:prstGeom prst="rect">
            <a:avLst/>
          </a:prstGeom>
        </p:spPr>
      </p:pic>
      <p:pic>
        <p:nvPicPr>
          <p:cNvPr id="3" name="图片 2"/>
          <p:cNvPicPr/>
          <p:nvPr userDrawn="1"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703" y="0"/>
            <a:ext cx="531516" cy="332598"/>
          </a:xfrm>
          <a:prstGeom prst="rect">
            <a:avLst/>
          </a:prstGeom>
        </p:spPr>
      </p:pic>
      <p:sp>
        <p:nvSpPr>
          <p:cNvPr id="7" name="圆角矩形 9"/>
          <p:cNvSpPr/>
          <p:nvPr/>
        </p:nvSpPr>
        <p:spPr>
          <a:xfrm>
            <a:off x="1181100" y="284810"/>
            <a:ext cx="1661160" cy="422410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r>
              <a:rPr lang="zh-CN" altLang="en-US" sz="1865" b="1" dirty="0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主要功能</a:t>
            </a:r>
            <a:endParaRPr lang="zh-CN" altLang="en-US" sz="1865" b="1" dirty="0"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任意多边形: 形状 3"/>
          <p:cNvSpPr/>
          <p:nvPr>
            <p:custDataLst>
              <p:tags r:id="rId7"/>
            </p:custDataLst>
          </p:nvPr>
        </p:nvSpPr>
        <p:spPr>
          <a:xfrm>
            <a:off x="939800" y="1510665"/>
            <a:ext cx="1032510" cy="824865"/>
          </a:xfrm>
          <a:custGeom>
            <a:avLst/>
            <a:gdLst>
              <a:gd name="connsiteX0" fmla="*/ 0 w 995216"/>
              <a:gd name="connsiteY0" fmla="*/ 0 h 597130"/>
              <a:gd name="connsiteX1" fmla="*/ 995216 w 995216"/>
              <a:gd name="connsiteY1" fmla="*/ 0 h 597130"/>
              <a:gd name="connsiteX2" fmla="*/ 995216 w 995216"/>
              <a:gd name="connsiteY2" fmla="*/ 597130 h 597130"/>
              <a:gd name="connsiteX3" fmla="*/ 0 w 995216"/>
              <a:gd name="connsiteY3" fmla="*/ 597130 h 597130"/>
              <a:gd name="connsiteX4" fmla="*/ 0 w 995216"/>
              <a:gd name="connsiteY4" fmla="*/ 0 h 59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5216" h="597130">
                <a:moveTo>
                  <a:pt x="0" y="0"/>
                </a:moveTo>
                <a:lnTo>
                  <a:pt x="995216" y="0"/>
                </a:lnTo>
                <a:lnTo>
                  <a:pt x="995216" y="597130"/>
                </a:lnTo>
                <a:lnTo>
                  <a:pt x="0" y="59713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1200" b="1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在线点播</a:t>
            </a:r>
            <a:endParaRPr lang="zh-CN" altLang="en-US" sz="12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任意多边形: 形状 4"/>
          <p:cNvSpPr/>
          <p:nvPr>
            <p:custDataLst>
              <p:tags r:id="rId8"/>
            </p:custDataLst>
          </p:nvPr>
        </p:nvSpPr>
        <p:spPr>
          <a:xfrm>
            <a:off x="2075815" y="1510665"/>
            <a:ext cx="1032510" cy="824865"/>
          </a:xfrm>
          <a:custGeom>
            <a:avLst/>
            <a:gdLst>
              <a:gd name="connsiteX0" fmla="*/ 0 w 995216"/>
              <a:gd name="connsiteY0" fmla="*/ 0 h 597130"/>
              <a:gd name="connsiteX1" fmla="*/ 995216 w 995216"/>
              <a:gd name="connsiteY1" fmla="*/ 0 h 597130"/>
              <a:gd name="connsiteX2" fmla="*/ 995216 w 995216"/>
              <a:gd name="connsiteY2" fmla="*/ 597130 h 597130"/>
              <a:gd name="connsiteX3" fmla="*/ 0 w 995216"/>
              <a:gd name="connsiteY3" fmla="*/ 597130 h 597130"/>
              <a:gd name="connsiteX4" fmla="*/ 0 w 995216"/>
              <a:gd name="connsiteY4" fmla="*/ 0 h 59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5216" h="597130">
                <a:moveTo>
                  <a:pt x="0" y="0"/>
                </a:moveTo>
                <a:lnTo>
                  <a:pt x="995216" y="0"/>
                </a:lnTo>
                <a:lnTo>
                  <a:pt x="995216" y="597130"/>
                </a:lnTo>
                <a:lnTo>
                  <a:pt x="0" y="59713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-919168"/>
              <a:satOff val="-1243"/>
              <a:lumOff val="-455"/>
              <a:alphaOff val="0"/>
            </a:schemeClr>
          </a:fillRef>
          <a:effectRef idx="1">
            <a:schemeClr val="accent5">
              <a:hueOff val="-919168"/>
              <a:satOff val="-1243"/>
              <a:lumOff val="-455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1200" b="1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在线答题</a:t>
            </a:r>
            <a:endParaRPr lang="zh-CN" altLang="en-US" sz="12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任意多边形: 形状 5"/>
          <p:cNvSpPr/>
          <p:nvPr>
            <p:custDataLst>
              <p:tags r:id="rId9"/>
            </p:custDataLst>
          </p:nvPr>
        </p:nvSpPr>
        <p:spPr>
          <a:xfrm>
            <a:off x="3211195" y="1510665"/>
            <a:ext cx="1032510" cy="824865"/>
          </a:xfrm>
          <a:custGeom>
            <a:avLst/>
            <a:gdLst>
              <a:gd name="connsiteX0" fmla="*/ 0 w 995216"/>
              <a:gd name="connsiteY0" fmla="*/ 0 h 597130"/>
              <a:gd name="connsiteX1" fmla="*/ 995216 w 995216"/>
              <a:gd name="connsiteY1" fmla="*/ 0 h 597130"/>
              <a:gd name="connsiteX2" fmla="*/ 995216 w 995216"/>
              <a:gd name="connsiteY2" fmla="*/ 597130 h 597130"/>
              <a:gd name="connsiteX3" fmla="*/ 0 w 995216"/>
              <a:gd name="connsiteY3" fmla="*/ 597130 h 597130"/>
              <a:gd name="connsiteX4" fmla="*/ 0 w 995216"/>
              <a:gd name="connsiteY4" fmla="*/ 0 h 59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5216" h="597130">
                <a:moveTo>
                  <a:pt x="0" y="0"/>
                </a:moveTo>
                <a:lnTo>
                  <a:pt x="995216" y="0"/>
                </a:lnTo>
                <a:lnTo>
                  <a:pt x="995216" y="597130"/>
                </a:lnTo>
                <a:lnTo>
                  <a:pt x="0" y="59713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-1838336"/>
              <a:satOff val="-2522"/>
              <a:lumOff val="-946"/>
              <a:alphaOff val="0"/>
            </a:schemeClr>
          </a:fillRef>
          <a:effectRef idx="1">
            <a:schemeClr val="accent5">
              <a:hueOff val="-1838336"/>
              <a:satOff val="-2522"/>
              <a:lumOff val="-946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1200" b="1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随机组卷</a:t>
            </a:r>
            <a:endParaRPr lang="zh-CN" altLang="en-US" sz="12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任意多边形: 形状 7"/>
          <p:cNvSpPr/>
          <p:nvPr>
            <p:custDataLst>
              <p:tags r:id="rId10"/>
            </p:custDataLst>
          </p:nvPr>
        </p:nvSpPr>
        <p:spPr>
          <a:xfrm>
            <a:off x="939800" y="2473325"/>
            <a:ext cx="1032510" cy="824865"/>
          </a:xfrm>
          <a:custGeom>
            <a:avLst/>
            <a:gdLst>
              <a:gd name="connsiteX0" fmla="*/ 0 w 995216"/>
              <a:gd name="connsiteY0" fmla="*/ 0 h 597130"/>
              <a:gd name="connsiteX1" fmla="*/ 995216 w 995216"/>
              <a:gd name="connsiteY1" fmla="*/ 0 h 597130"/>
              <a:gd name="connsiteX2" fmla="*/ 995216 w 995216"/>
              <a:gd name="connsiteY2" fmla="*/ 597130 h 597130"/>
              <a:gd name="connsiteX3" fmla="*/ 0 w 995216"/>
              <a:gd name="connsiteY3" fmla="*/ 597130 h 597130"/>
              <a:gd name="connsiteX4" fmla="*/ 0 w 995216"/>
              <a:gd name="connsiteY4" fmla="*/ 0 h 59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5216" h="597130">
                <a:moveTo>
                  <a:pt x="0" y="0"/>
                </a:moveTo>
                <a:lnTo>
                  <a:pt x="995216" y="0"/>
                </a:lnTo>
                <a:lnTo>
                  <a:pt x="995216" y="597130"/>
                </a:lnTo>
                <a:lnTo>
                  <a:pt x="0" y="59713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-2757504"/>
              <a:satOff val="-3800"/>
              <a:lumOff val="-1436"/>
              <a:alphaOff val="0"/>
            </a:schemeClr>
          </a:fillRef>
          <a:effectRef idx="1">
            <a:schemeClr val="accent5">
              <a:hueOff val="-2757504"/>
              <a:satOff val="-3800"/>
              <a:lumOff val="-1436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1200" b="1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模拟考场</a:t>
            </a:r>
            <a:endParaRPr lang="zh-CN" altLang="en-US" sz="12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任意多边形: 形状 8"/>
          <p:cNvSpPr/>
          <p:nvPr>
            <p:custDataLst>
              <p:tags r:id="rId11"/>
            </p:custDataLst>
          </p:nvPr>
        </p:nvSpPr>
        <p:spPr>
          <a:xfrm>
            <a:off x="2075815" y="2473325"/>
            <a:ext cx="1032510" cy="824865"/>
          </a:xfrm>
          <a:custGeom>
            <a:avLst/>
            <a:gdLst>
              <a:gd name="connsiteX0" fmla="*/ 0 w 995216"/>
              <a:gd name="connsiteY0" fmla="*/ 0 h 597130"/>
              <a:gd name="connsiteX1" fmla="*/ 995216 w 995216"/>
              <a:gd name="connsiteY1" fmla="*/ 0 h 597130"/>
              <a:gd name="connsiteX2" fmla="*/ 995216 w 995216"/>
              <a:gd name="connsiteY2" fmla="*/ 597130 h 597130"/>
              <a:gd name="connsiteX3" fmla="*/ 0 w 995216"/>
              <a:gd name="connsiteY3" fmla="*/ 597130 h 597130"/>
              <a:gd name="connsiteX4" fmla="*/ 0 w 995216"/>
              <a:gd name="connsiteY4" fmla="*/ 0 h 59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5216" h="597130">
                <a:moveTo>
                  <a:pt x="0" y="0"/>
                </a:moveTo>
                <a:lnTo>
                  <a:pt x="995216" y="0"/>
                </a:lnTo>
                <a:lnTo>
                  <a:pt x="995216" y="597130"/>
                </a:lnTo>
                <a:lnTo>
                  <a:pt x="0" y="59713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-3676672"/>
              <a:satOff val="-5079"/>
              <a:lumOff val="-1926"/>
              <a:alphaOff val="0"/>
            </a:schemeClr>
          </a:fillRef>
          <a:effectRef idx="1">
            <a:schemeClr val="accent5">
              <a:hueOff val="-3676672"/>
              <a:satOff val="-5079"/>
              <a:lumOff val="-1926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1200" b="1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成绩统计</a:t>
            </a:r>
            <a:endParaRPr lang="zh-CN" altLang="en-US" sz="12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任意多边形: 形状 9"/>
          <p:cNvSpPr/>
          <p:nvPr>
            <p:custDataLst>
              <p:tags r:id="rId12"/>
            </p:custDataLst>
          </p:nvPr>
        </p:nvSpPr>
        <p:spPr>
          <a:xfrm>
            <a:off x="3211195" y="2473325"/>
            <a:ext cx="1032510" cy="824865"/>
          </a:xfrm>
          <a:custGeom>
            <a:avLst/>
            <a:gdLst>
              <a:gd name="connsiteX0" fmla="*/ 0 w 995216"/>
              <a:gd name="connsiteY0" fmla="*/ 0 h 597130"/>
              <a:gd name="connsiteX1" fmla="*/ 995216 w 995216"/>
              <a:gd name="connsiteY1" fmla="*/ 0 h 597130"/>
              <a:gd name="connsiteX2" fmla="*/ 995216 w 995216"/>
              <a:gd name="connsiteY2" fmla="*/ 597130 h 597130"/>
              <a:gd name="connsiteX3" fmla="*/ 0 w 995216"/>
              <a:gd name="connsiteY3" fmla="*/ 597130 h 597130"/>
              <a:gd name="connsiteX4" fmla="*/ 0 w 995216"/>
              <a:gd name="connsiteY4" fmla="*/ 0 h 59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5216" h="597130">
                <a:moveTo>
                  <a:pt x="0" y="0"/>
                </a:moveTo>
                <a:lnTo>
                  <a:pt x="995216" y="0"/>
                </a:lnTo>
                <a:lnTo>
                  <a:pt x="995216" y="597130"/>
                </a:lnTo>
                <a:lnTo>
                  <a:pt x="0" y="59713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-4595840"/>
              <a:satOff val="-6357"/>
              <a:lumOff val="-2416"/>
              <a:alphaOff val="0"/>
            </a:schemeClr>
          </a:fillRef>
          <a:effectRef idx="1">
            <a:schemeClr val="accent5">
              <a:hueOff val="-4595840"/>
              <a:satOff val="-6357"/>
              <a:lumOff val="-2416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1200" b="1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续答功能</a:t>
            </a:r>
            <a:endParaRPr lang="zh-CN" altLang="en-US" sz="12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任意多边形: 形状 10"/>
          <p:cNvSpPr/>
          <p:nvPr>
            <p:custDataLst>
              <p:tags r:id="rId13"/>
            </p:custDataLst>
          </p:nvPr>
        </p:nvSpPr>
        <p:spPr>
          <a:xfrm>
            <a:off x="939800" y="3435985"/>
            <a:ext cx="1032510" cy="824865"/>
          </a:xfrm>
          <a:custGeom>
            <a:avLst/>
            <a:gdLst>
              <a:gd name="connsiteX0" fmla="*/ 0 w 995216"/>
              <a:gd name="connsiteY0" fmla="*/ 0 h 597130"/>
              <a:gd name="connsiteX1" fmla="*/ 995216 w 995216"/>
              <a:gd name="connsiteY1" fmla="*/ 0 h 597130"/>
              <a:gd name="connsiteX2" fmla="*/ 995216 w 995216"/>
              <a:gd name="connsiteY2" fmla="*/ 597130 h 597130"/>
              <a:gd name="connsiteX3" fmla="*/ 0 w 995216"/>
              <a:gd name="connsiteY3" fmla="*/ 597130 h 597130"/>
              <a:gd name="connsiteX4" fmla="*/ 0 w 995216"/>
              <a:gd name="connsiteY4" fmla="*/ 0 h 59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5216" h="597130">
                <a:moveTo>
                  <a:pt x="0" y="0"/>
                </a:moveTo>
                <a:lnTo>
                  <a:pt x="995216" y="0"/>
                </a:lnTo>
                <a:lnTo>
                  <a:pt x="995216" y="597130"/>
                </a:lnTo>
                <a:lnTo>
                  <a:pt x="0" y="59713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-5515009"/>
              <a:satOff val="-7636"/>
              <a:lumOff val="-2907"/>
              <a:alphaOff val="0"/>
            </a:schemeClr>
          </a:fillRef>
          <a:effectRef idx="1">
            <a:schemeClr val="accent5">
              <a:hueOff val="-5515009"/>
              <a:satOff val="-7636"/>
              <a:lumOff val="-2907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1200" b="1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错题库</a:t>
            </a:r>
            <a:endParaRPr lang="zh-CN" altLang="en-US" sz="12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任意多边形: 形状 11"/>
          <p:cNvSpPr/>
          <p:nvPr>
            <p:custDataLst>
              <p:tags r:id="rId14"/>
            </p:custDataLst>
          </p:nvPr>
        </p:nvSpPr>
        <p:spPr>
          <a:xfrm>
            <a:off x="2075815" y="3435985"/>
            <a:ext cx="1032510" cy="824865"/>
          </a:xfrm>
          <a:custGeom>
            <a:avLst/>
            <a:gdLst>
              <a:gd name="connsiteX0" fmla="*/ 0 w 995216"/>
              <a:gd name="connsiteY0" fmla="*/ 0 h 597130"/>
              <a:gd name="connsiteX1" fmla="*/ 995216 w 995216"/>
              <a:gd name="connsiteY1" fmla="*/ 0 h 597130"/>
              <a:gd name="connsiteX2" fmla="*/ 995216 w 995216"/>
              <a:gd name="connsiteY2" fmla="*/ 597130 h 597130"/>
              <a:gd name="connsiteX3" fmla="*/ 0 w 995216"/>
              <a:gd name="connsiteY3" fmla="*/ 597130 h 597130"/>
              <a:gd name="connsiteX4" fmla="*/ 0 w 995216"/>
              <a:gd name="connsiteY4" fmla="*/ 0 h 59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5216" h="597130">
                <a:moveTo>
                  <a:pt x="0" y="0"/>
                </a:moveTo>
                <a:lnTo>
                  <a:pt x="995216" y="0"/>
                </a:lnTo>
                <a:lnTo>
                  <a:pt x="995216" y="597130"/>
                </a:lnTo>
                <a:lnTo>
                  <a:pt x="0" y="59713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-6434176"/>
              <a:satOff val="-8914"/>
              <a:lumOff val="-3397"/>
              <a:alphaOff val="0"/>
            </a:schemeClr>
          </a:fillRef>
          <a:effectRef idx="1">
            <a:schemeClr val="accent5">
              <a:hueOff val="-6434176"/>
              <a:satOff val="-8914"/>
              <a:lumOff val="-3397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1200" b="1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资源检索</a:t>
            </a:r>
            <a:endParaRPr lang="zh-CN" altLang="en-US" sz="12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任意多边形: 形状 12"/>
          <p:cNvSpPr/>
          <p:nvPr>
            <p:custDataLst>
              <p:tags r:id="rId15"/>
            </p:custDataLst>
          </p:nvPr>
        </p:nvSpPr>
        <p:spPr>
          <a:xfrm>
            <a:off x="3211195" y="3435985"/>
            <a:ext cx="1032510" cy="824865"/>
          </a:xfrm>
          <a:custGeom>
            <a:avLst/>
            <a:gdLst>
              <a:gd name="connsiteX0" fmla="*/ 0 w 995216"/>
              <a:gd name="connsiteY0" fmla="*/ 0 h 597130"/>
              <a:gd name="connsiteX1" fmla="*/ 995216 w 995216"/>
              <a:gd name="connsiteY1" fmla="*/ 0 h 597130"/>
              <a:gd name="connsiteX2" fmla="*/ 995216 w 995216"/>
              <a:gd name="connsiteY2" fmla="*/ 597130 h 597130"/>
              <a:gd name="connsiteX3" fmla="*/ 0 w 995216"/>
              <a:gd name="connsiteY3" fmla="*/ 597130 h 597130"/>
              <a:gd name="connsiteX4" fmla="*/ 0 w 995216"/>
              <a:gd name="connsiteY4" fmla="*/ 0 h 59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5216" h="597130">
                <a:moveTo>
                  <a:pt x="0" y="0"/>
                </a:moveTo>
                <a:lnTo>
                  <a:pt x="995216" y="0"/>
                </a:lnTo>
                <a:lnTo>
                  <a:pt x="995216" y="597130"/>
                </a:lnTo>
                <a:lnTo>
                  <a:pt x="0" y="59713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-7353344"/>
              <a:satOff val="-10193"/>
              <a:lumOff val="-3887"/>
              <a:alphaOff val="0"/>
            </a:schemeClr>
          </a:fillRef>
          <a:effectRef idx="1">
            <a:schemeClr val="accent5">
              <a:hueOff val="-7353344"/>
              <a:satOff val="-10193"/>
              <a:lumOff val="-3887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1200" b="1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学习笔记</a:t>
            </a:r>
            <a:endParaRPr lang="zh-CN" altLang="en-US" sz="12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>
            <p:custDataLst>
              <p:tags r:id="rId16"/>
            </p:custDataLst>
          </p:nvPr>
        </p:nvSpPr>
        <p:spPr>
          <a:xfrm>
            <a:off x="4324509" y="1510849"/>
            <a:ext cx="3926201" cy="275001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CN" sz="1100" b="1" kern="1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/>
              </a:rPr>
              <a:t>  </a:t>
            </a:r>
            <a:endParaRPr lang="en-US" altLang="zh-CN" sz="1100" b="1" kern="100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-18030"/>
            </a:endParaRPr>
          </a:p>
        </p:txBody>
      </p:sp>
      <p:sp>
        <p:nvSpPr>
          <p:cNvPr id="44" name="文本框 43"/>
          <p:cNvSpPr txBox="1"/>
          <p:nvPr>
            <p:custDataLst>
              <p:tags r:id="rId17"/>
            </p:custDataLst>
          </p:nvPr>
        </p:nvSpPr>
        <p:spPr>
          <a:xfrm>
            <a:off x="4405074" y="1699123"/>
            <a:ext cx="3765069" cy="2399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000" b="1" kern="1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通过电脑或手机等载体，任意选择科目课程视频课件进行在线学习，也可以随时记录个人学习笔记。</a:t>
            </a:r>
            <a:endParaRPr lang="en-US" altLang="zh-CN" sz="1000" b="1" kern="100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000" b="1" kern="1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选择任意试卷，包括真题试卷、模拟试卷、汇编试卷，既可以进行全真模拟考试，也可以按照课程专题进行考试练习。</a:t>
            </a:r>
            <a:endParaRPr lang="en-US" altLang="zh-CN" sz="1000" b="1" kern="100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000" b="1" kern="1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选择科目、章节</a:t>
            </a:r>
            <a:r>
              <a:rPr lang="zh-CN" altLang="zh-CN" sz="1000" b="1" kern="1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sz="1000" b="1" kern="1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知识点</a:t>
            </a:r>
            <a:r>
              <a:rPr lang="zh-CN" altLang="zh-CN" sz="1000" b="1" kern="1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zh-CN" altLang="en-US" sz="1000" b="1" kern="1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设置题目分数、答题时间等参数，系统按照要求</a:t>
            </a:r>
            <a:r>
              <a:rPr lang="zh-CN" altLang="zh-CN" sz="1000" b="1" kern="1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进行</a:t>
            </a:r>
            <a:r>
              <a:rPr lang="zh-CN" altLang="en-US" sz="1000" b="1" kern="1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随机组卷。</a:t>
            </a:r>
            <a:endParaRPr lang="en-US" altLang="zh-CN" sz="1000" b="1" kern="100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000" b="1" kern="1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选择科目题型范围，设置题目数量、题目分数、答题时间等参数，系统按照要求随机抽题组卷。</a:t>
            </a:r>
            <a:endParaRPr lang="en-US" altLang="zh-CN" sz="1000" b="1" kern="100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000" b="1" kern="1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记录每一套试卷的答题情况，包括答卷时长、分数、错误率、条目解析、成绩排名等，并记录错题。</a:t>
            </a:r>
            <a:endParaRPr lang="zh-CN" altLang="en-US" sz="1000" b="1" kern="100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18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516" cy="332598"/>
          </a:xfrm>
          <a:prstGeom prst="rect">
            <a:avLst/>
          </a:prstGeom>
        </p:spPr>
      </p:pic>
      <p:pic>
        <p:nvPicPr>
          <p:cNvPr id="59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703" y="0"/>
            <a:ext cx="531516" cy="332598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449933" y="448003"/>
            <a:ext cx="8099354" cy="1035999"/>
          </a:xfrm>
          <a:prstGeom prst="rect">
            <a:avLst/>
          </a:prstGeom>
          <a:noFill/>
        </p:spPr>
        <p:txBody>
          <a:bodyPr wrap="square" lIns="46666" tIns="18666" rIns="46666" bIns="18666" rtlCol="0" anchor="ctr" anchorCtr="0">
            <a:norm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3000" b="1" spc="140" dirty="0">
                <a:solidFill>
                  <a:schemeClr val="accen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优势特点 </a:t>
            </a:r>
            <a:endParaRPr lang="zh-CN" altLang="en-US" sz="3000" b="1" spc="140" dirty="0">
              <a:solidFill>
                <a:schemeClr val="accent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82600" lvl="0" indent="-482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3000" b="1" spc="140" dirty="0">
                <a:solidFill>
                  <a:schemeClr val="accen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-----《起点考试网》  </a:t>
            </a:r>
            <a:endParaRPr lang="en-US" altLang="zh-CN" sz="3000" b="1" spc="140" dirty="0">
              <a:solidFill>
                <a:schemeClr val="accent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4" name="直接连接符 41"/>
          <p:cNvCxnSpPr>
            <a:stCxn id="8" idx="3"/>
          </p:cNvCxnSpPr>
          <p:nvPr>
            <p:custDataLst>
              <p:tags r:id="rId8"/>
            </p:custDataLst>
          </p:nvPr>
        </p:nvCxnSpPr>
        <p:spPr>
          <a:xfrm>
            <a:off x="2020940" y="1995830"/>
            <a:ext cx="6227903" cy="0"/>
          </a:xfrm>
          <a:prstGeom prst="line">
            <a:avLst/>
          </a:prstGeom>
          <a:ln w="28575">
            <a:solidFill>
              <a:schemeClr val="dk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: 圆角 3"/>
          <p:cNvSpPr/>
          <p:nvPr>
            <p:custDataLst>
              <p:tags r:id="rId9"/>
            </p:custDataLst>
          </p:nvPr>
        </p:nvSpPr>
        <p:spPr>
          <a:xfrm>
            <a:off x="450555" y="1778590"/>
            <a:ext cx="1570384" cy="43372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25">
              <a:solidFill>
                <a:schemeClr val="lt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椭圆 4"/>
          <p:cNvSpPr/>
          <p:nvPr>
            <p:custDataLst>
              <p:tags r:id="rId10"/>
            </p:custDataLst>
          </p:nvPr>
        </p:nvSpPr>
        <p:spPr>
          <a:xfrm>
            <a:off x="2247859" y="1911647"/>
            <a:ext cx="167611" cy="16761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25" dirty="0">
              <a:solidFill>
                <a:schemeClr val="lt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11" name="直接箭头连接符 5"/>
          <p:cNvCxnSpPr/>
          <p:nvPr>
            <p:custDataLst>
              <p:tags r:id="rId11"/>
            </p:custDataLst>
          </p:nvPr>
        </p:nvCxnSpPr>
        <p:spPr>
          <a:xfrm>
            <a:off x="1235490" y="2331965"/>
            <a:ext cx="0" cy="19907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1"/>
          <p:cNvSpPr txBox="1"/>
          <p:nvPr>
            <p:custDataLst>
              <p:tags r:id="rId12"/>
            </p:custDataLst>
          </p:nvPr>
        </p:nvSpPr>
        <p:spPr>
          <a:xfrm flipH="1">
            <a:off x="444500" y="2560320"/>
            <a:ext cx="1674495" cy="151320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lvl="0" indent="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zh-CN" sz="1200" spc="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起点考试网包含了</a:t>
            </a:r>
            <a:r>
              <a:rPr lang="en-US" altLang="zh-CN" sz="1200" spc="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</a:t>
            </a:r>
            <a:r>
              <a:rPr lang="zh-CN" altLang="zh-CN" sz="1200" spc="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万多套全真试卷和模拟试卷，1500多万个试题，</a:t>
            </a:r>
            <a:r>
              <a:rPr lang="en-US" altLang="zh-CN" sz="1200" spc="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200" spc="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万</a:t>
            </a:r>
            <a:r>
              <a:rPr lang="zh-CN" altLang="zh-CN" sz="1200" spc="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余个课程，涵盖了大部分考试种类。</a:t>
            </a:r>
            <a:endParaRPr lang="zh-CN" altLang="zh-CN" sz="1200" spc="60" dirty="0"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7" name="Rectangle 29"/>
          <p:cNvSpPr/>
          <p:nvPr>
            <p:custDataLst>
              <p:tags r:id="rId13"/>
            </p:custDataLst>
          </p:nvPr>
        </p:nvSpPr>
        <p:spPr>
          <a:xfrm flipH="1">
            <a:off x="549575" y="1806955"/>
            <a:ext cx="1372346" cy="370807"/>
          </a:xfrm>
          <a:prstGeom prst="rect">
            <a:avLst/>
          </a:prstGeom>
        </p:spPr>
        <p:txBody>
          <a:bodyPr wrap="square" anchor="ctr">
            <a:normAutofit fontScale="900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zh-CN" b="1" spc="100" dirty="0"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海量资源</a:t>
            </a:r>
            <a:endParaRPr lang="zh-CN" altLang="zh-CN" b="1" spc="100" dirty="0">
              <a:solidFill>
                <a:schemeClr val="lt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: 圆角 14"/>
          <p:cNvSpPr/>
          <p:nvPr>
            <p:custDataLst>
              <p:tags r:id="rId14"/>
            </p:custDataLst>
          </p:nvPr>
        </p:nvSpPr>
        <p:spPr>
          <a:xfrm>
            <a:off x="2619698" y="1778590"/>
            <a:ext cx="1570384" cy="43372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25">
              <a:solidFill>
                <a:schemeClr val="lt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7" name="椭圆 15"/>
          <p:cNvSpPr/>
          <p:nvPr>
            <p:custDataLst>
              <p:tags r:id="rId15"/>
            </p:custDataLst>
          </p:nvPr>
        </p:nvSpPr>
        <p:spPr>
          <a:xfrm>
            <a:off x="4417002" y="1911647"/>
            <a:ext cx="167611" cy="16761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25">
              <a:solidFill>
                <a:schemeClr val="lt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39" name="直接箭头连接符 16"/>
          <p:cNvCxnSpPr/>
          <p:nvPr>
            <p:custDataLst>
              <p:tags r:id="rId16"/>
            </p:custDataLst>
          </p:nvPr>
        </p:nvCxnSpPr>
        <p:spPr>
          <a:xfrm>
            <a:off x="3404633" y="2331965"/>
            <a:ext cx="0" cy="199070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21"/>
          <p:cNvSpPr txBox="1"/>
          <p:nvPr>
            <p:custDataLst>
              <p:tags r:id="rId17"/>
            </p:custDataLst>
          </p:nvPr>
        </p:nvSpPr>
        <p:spPr>
          <a:xfrm flipH="1">
            <a:off x="2604770" y="2560320"/>
            <a:ext cx="1720215" cy="1513205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marL="0" lvl="0" indent="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zh-CN" sz="1200" spc="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起点考试网的考试资源更新迅速，模拟试题在考前三个月内进行更新，真题在考后一个月内进行更新。</a:t>
            </a:r>
            <a:endParaRPr lang="zh-CN" altLang="zh-CN" sz="1200" spc="60" dirty="0"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Rectangle 29"/>
          <p:cNvSpPr/>
          <p:nvPr>
            <p:custDataLst>
              <p:tags r:id="rId18"/>
            </p:custDataLst>
          </p:nvPr>
        </p:nvSpPr>
        <p:spPr>
          <a:xfrm flipH="1">
            <a:off x="2718717" y="1806955"/>
            <a:ext cx="1372346" cy="370807"/>
          </a:xfrm>
          <a:prstGeom prst="rect">
            <a:avLst/>
          </a:prstGeom>
        </p:spPr>
        <p:txBody>
          <a:bodyPr wrap="square" anchor="ctr">
            <a:normAutofit fontScale="900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zh-CN" b="1" spc="100" dirty="0"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更新及时</a:t>
            </a:r>
            <a:endParaRPr lang="zh-CN" altLang="zh-CN" b="1" spc="100" dirty="0">
              <a:solidFill>
                <a:schemeClr val="lt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: 圆角 28"/>
          <p:cNvSpPr/>
          <p:nvPr>
            <p:custDataLst>
              <p:tags r:id="rId19"/>
            </p:custDataLst>
          </p:nvPr>
        </p:nvSpPr>
        <p:spPr>
          <a:xfrm>
            <a:off x="4788840" y="1778590"/>
            <a:ext cx="1570384" cy="433726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25">
              <a:solidFill>
                <a:schemeClr val="lt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6" name="椭圆 29"/>
          <p:cNvSpPr/>
          <p:nvPr>
            <p:custDataLst>
              <p:tags r:id="rId20"/>
            </p:custDataLst>
          </p:nvPr>
        </p:nvSpPr>
        <p:spPr>
          <a:xfrm>
            <a:off x="6586145" y="1911647"/>
            <a:ext cx="167611" cy="16761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25">
              <a:solidFill>
                <a:schemeClr val="lt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47" name="直接箭头连接符 30"/>
          <p:cNvCxnSpPr/>
          <p:nvPr>
            <p:custDataLst>
              <p:tags r:id="rId21"/>
            </p:custDataLst>
          </p:nvPr>
        </p:nvCxnSpPr>
        <p:spPr>
          <a:xfrm>
            <a:off x="5573774" y="2331965"/>
            <a:ext cx="0" cy="199070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21"/>
          <p:cNvSpPr txBox="1"/>
          <p:nvPr>
            <p:custDataLst>
              <p:tags r:id="rId22"/>
            </p:custDataLst>
          </p:nvPr>
        </p:nvSpPr>
        <p:spPr>
          <a:xfrm flipH="1">
            <a:off x="4761865" y="2560320"/>
            <a:ext cx="1730375" cy="15132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lvl="0" indent="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zh-CN" sz="1200" spc="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起点考试网的试题部分来自各大高校各科目的专家，另一部分来自正规渠道的版权授理，完全自主加工为电子版本。</a:t>
            </a:r>
            <a:endParaRPr lang="zh-CN" altLang="zh-CN" sz="1200" spc="60" dirty="0"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Rectangle 29"/>
          <p:cNvSpPr/>
          <p:nvPr>
            <p:custDataLst>
              <p:tags r:id="rId23"/>
            </p:custDataLst>
          </p:nvPr>
        </p:nvSpPr>
        <p:spPr>
          <a:xfrm flipH="1">
            <a:off x="4887860" y="1806955"/>
            <a:ext cx="1372346" cy="370807"/>
          </a:xfrm>
          <a:prstGeom prst="rect">
            <a:avLst/>
          </a:prstGeom>
        </p:spPr>
        <p:txBody>
          <a:bodyPr wrap="square" anchor="ctr">
            <a:normAutofit fontScale="900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b="1" spc="100" dirty="0"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内容权威</a:t>
            </a:r>
            <a:endParaRPr lang="zh-CN" altLang="en-US" b="1" spc="100" dirty="0">
              <a:solidFill>
                <a:schemeClr val="lt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52" name="矩形: 圆角 35"/>
          <p:cNvSpPr/>
          <p:nvPr>
            <p:custDataLst>
              <p:tags r:id="rId24"/>
            </p:custDataLst>
          </p:nvPr>
        </p:nvSpPr>
        <p:spPr>
          <a:xfrm>
            <a:off x="6957982" y="1778590"/>
            <a:ext cx="1570384" cy="433726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25">
              <a:solidFill>
                <a:schemeClr val="lt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53" name="直接箭头连接符 37"/>
          <p:cNvCxnSpPr/>
          <p:nvPr>
            <p:custDataLst>
              <p:tags r:id="rId25"/>
            </p:custDataLst>
          </p:nvPr>
        </p:nvCxnSpPr>
        <p:spPr>
          <a:xfrm>
            <a:off x="7742917" y="2331965"/>
            <a:ext cx="0" cy="19907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21"/>
          <p:cNvSpPr txBox="1"/>
          <p:nvPr>
            <p:custDataLst>
              <p:tags r:id="rId26"/>
            </p:custDataLst>
          </p:nvPr>
        </p:nvSpPr>
        <p:spPr>
          <a:xfrm flipH="1">
            <a:off x="6893560" y="2560320"/>
            <a:ext cx="1656080" cy="1513205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marL="0" lvl="0" indent="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zh-CN" sz="1200" spc="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起点考试网具有随机组卷、模拟考场等实用性功能，能够满足不同用户对于无纸化考试的需求。</a:t>
            </a:r>
            <a:endParaRPr lang="zh-CN" altLang="zh-CN" sz="1200" spc="60" dirty="0"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Rectangle 29"/>
          <p:cNvSpPr/>
          <p:nvPr>
            <p:custDataLst>
              <p:tags r:id="rId27"/>
            </p:custDataLst>
          </p:nvPr>
        </p:nvSpPr>
        <p:spPr>
          <a:xfrm flipH="1">
            <a:off x="7057001" y="1806955"/>
            <a:ext cx="1372346" cy="370807"/>
          </a:xfrm>
          <a:prstGeom prst="rect">
            <a:avLst/>
          </a:prstGeom>
        </p:spPr>
        <p:txBody>
          <a:bodyPr wrap="square" anchor="ctr">
            <a:normAutofit fontScale="900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zh-CN" b="1" spc="100" dirty="0"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实用性强</a:t>
            </a:r>
            <a:endParaRPr lang="zh-CN" altLang="zh-CN" b="1" spc="100" dirty="0">
              <a:solidFill>
                <a:schemeClr val="lt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形状"/>
          <p:cNvSpPr/>
          <p:nvPr>
            <p:custDataLst>
              <p:tags r:id="rId28"/>
            </p:custDataLst>
          </p:nvPr>
        </p:nvSpPr>
        <p:spPr>
          <a:xfrm>
            <a:off x="2311809" y="1956000"/>
            <a:ext cx="39195" cy="783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84" y="10418"/>
                </a:moveTo>
                <a:lnTo>
                  <a:pt x="1844" y="158"/>
                </a:lnTo>
                <a:cubicBezTo>
                  <a:pt x="1648" y="61"/>
                  <a:pt x="1378" y="0"/>
                  <a:pt x="1080" y="0"/>
                </a:cubicBezTo>
                <a:cubicBezTo>
                  <a:pt x="483" y="0"/>
                  <a:pt x="0" y="242"/>
                  <a:pt x="0" y="540"/>
                </a:cubicBezTo>
                <a:cubicBezTo>
                  <a:pt x="0" y="689"/>
                  <a:pt x="121" y="824"/>
                  <a:pt x="316" y="922"/>
                </a:cubicBezTo>
                <a:lnTo>
                  <a:pt x="19033" y="10800"/>
                </a:lnTo>
                <a:lnTo>
                  <a:pt x="316" y="20678"/>
                </a:lnTo>
                <a:cubicBezTo>
                  <a:pt x="121" y="20776"/>
                  <a:pt x="0" y="20911"/>
                  <a:pt x="0" y="21060"/>
                </a:cubicBezTo>
                <a:cubicBezTo>
                  <a:pt x="0" y="21358"/>
                  <a:pt x="483" y="21600"/>
                  <a:pt x="1080" y="21600"/>
                </a:cubicBezTo>
                <a:cubicBezTo>
                  <a:pt x="1378" y="21600"/>
                  <a:pt x="1648" y="21540"/>
                  <a:pt x="1844" y="21442"/>
                </a:cubicBezTo>
                <a:lnTo>
                  <a:pt x="21284" y="11182"/>
                </a:lnTo>
                <a:cubicBezTo>
                  <a:pt x="21479" y="11084"/>
                  <a:pt x="21600" y="10949"/>
                  <a:pt x="21600" y="10800"/>
                </a:cubicBezTo>
                <a:cubicBezTo>
                  <a:pt x="21600" y="10651"/>
                  <a:pt x="21479" y="10516"/>
                  <a:pt x="21284" y="10418"/>
                </a:cubicBezTo>
              </a:path>
            </a:pathLst>
          </a:custGeom>
          <a:solidFill>
            <a:schemeClr val="lt1"/>
          </a:solidFill>
          <a:ln w="12700">
            <a:solidFill>
              <a:schemeClr val="lt2"/>
            </a:solidFill>
            <a:miter lim="400000"/>
          </a:ln>
        </p:spPr>
        <p:txBody>
          <a:bodyPr lIns="27999" tIns="27999" rIns="27999" bIns="27999" anchor="ctr"/>
          <a:lstStyle/>
          <a:p>
            <a:pPr algn="ctr" defTabSz="457200">
              <a:lnSpc>
                <a:spcPct val="120000"/>
              </a:lnSpc>
              <a:defRPr sz="3000" b="0">
                <a:solidFill>
                  <a:srgbClr val="EBEBEB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325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7" name="形状"/>
          <p:cNvSpPr/>
          <p:nvPr>
            <p:custDataLst>
              <p:tags r:id="rId29"/>
            </p:custDataLst>
          </p:nvPr>
        </p:nvSpPr>
        <p:spPr>
          <a:xfrm>
            <a:off x="4480952" y="1956000"/>
            <a:ext cx="39195" cy="783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84" y="10418"/>
                </a:moveTo>
                <a:lnTo>
                  <a:pt x="1844" y="158"/>
                </a:lnTo>
                <a:cubicBezTo>
                  <a:pt x="1648" y="61"/>
                  <a:pt x="1378" y="0"/>
                  <a:pt x="1080" y="0"/>
                </a:cubicBezTo>
                <a:cubicBezTo>
                  <a:pt x="483" y="0"/>
                  <a:pt x="0" y="242"/>
                  <a:pt x="0" y="540"/>
                </a:cubicBezTo>
                <a:cubicBezTo>
                  <a:pt x="0" y="689"/>
                  <a:pt x="121" y="824"/>
                  <a:pt x="316" y="922"/>
                </a:cubicBezTo>
                <a:lnTo>
                  <a:pt x="19033" y="10800"/>
                </a:lnTo>
                <a:lnTo>
                  <a:pt x="316" y="20678"/>
                </a:lnTo>
                <a:cubicBezTo>
                  <a:pt x="121" y="20776"/>
                  <a:pt x="0" y="20911"/>
                  <a:pt x="0" y="21060"/>
                </a:cubicBezTo>
                <a:cubicBezTo>
                  <a:pt x="0" y="21358"/>
                  <a:pt x="483" y="21600"/>
                  <a:pt x="1080" y="21600"/>
                </a:cubicBezTo>
                <a:cubicBezTo>
                  <a:pt x="1378" y="21600"/>
                  <a:pt x="1648" y="21540"/>
                  <a:pt x="1844" y="21442"/>
                </a:cubicBezTo>
                <a:lnTo>
                  <a:pt x="21284" y="11182"/>
                </a:lnTo>
                <a:cubicBezTo>
                  <a:pt x="21479" y="11084"/>
                  <a:pt x="21600" y="10949"/>
                  <a:pt x="21600" y="10800"/>
                </a:cubicBezTo>
                <a:cubicBezTo>
                  <a:pt x="21600" y="10651"/>
                  <a:pt x="21479" y="10516"/>
                  <a:pt x="21284" y="10418"/>
                </a:cubicBezTo>
              </a:path>
            </a:pathLst>
          </a:custGeom>
          <a:solidFill>
            <a:schemeClr val="lt1"/>
          </a:solidFill>
          <a:ln w="12700">
            <a:solidFill>
              <a:schemeClr val="lt2"/>
            </a:solidFill>
            <a:miter lim="400000"/>
          </a:ln>
        </p:spPr>
        <p:txBody>
          <a:bodyPr lIns="27999" tIns="27999" rIns="27999" bIns="27999" anchor="ctr"/>
          <a:lstStyle/>
          <a:p>
            <a:pPr algn="ctr" defTabSz="457200">
              <a:lnSpc>
                <a:spcPct val="120000"/>
              </a:lnSpc>
              <a:defRPr sz="3000" b="0">
                <a:solidFill>
                  <a:srgbClr val="EBEBEB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325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8" name="形状"/>
          <p:cNvSpPr/>
          <p:nvPr>
            <p:custDataLst>
              <p:tags r:id="rId30"/>
            </p:custDataLst>
          </p:nvPr>
        </p:nvSpPr>
        <p:spPr>
          <a:xfrm>
            <a:off x="6650094" y="1956000"/>
            <a:ext cx="39195" cy="783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84" y="10418"/>
                </a:moveTo>
                <a:lnTo>
                  <a:pt x="1844" y="158"/>
                </a:lnTo>
                <a:cubicBezTo>
                  <a:pt x="1648" y="61"/>
                  <a:pt x="1378" y="0"/>
                  <a:pt x="1080" y="0"/>
                </a:cubicBezTo>
                <a:cubicBezTo>
                  <a:pt x="483" y="0"/>
                  <a:pt x="0" y="242"/>
                  <a:pt x="0" y="540"/>
                </a:cubicBezTo>
                <a:cubicBezTo>
                  <a:pt x="0" y="689"/>
                  <a:pt x="121" y="824"/>
                  <a:pt x="316" y="922"/>
                </a:cubicBezTo>
                <a:lnTo>
                  <a:pt x="19033" y="10800"/>
                </a:lnTo>
                <a:lnTo>
                  <a:pt x="316" y="20678"/>
                </a:lnTo>
                <a:cubicBezTo>
                  <a:pt x="121" y="20776"/>
                  <a:pt x="0" y="20911"/>
                  <a:pt x="0" y="21060"/>
                </a:cubicBezTo>
                <a:cubicBezTo>
                  <a:pt x="0" y="21358"/>
                  <a:pt x="483" y="21600"/>
                  <a:pt x="1080" y="21600"/>
                </a:cubicBezTo>
                <a:cubicBezTo>
                  <a:pt x="1378" y="21600"/>
                  <a:pt x="1648" y="21540"/>
                  <a:pt x="1844" y="21442"/>
                </a:cubicBezTo>
                <a:lnTo>
                  <a:pt x="21284" y="11182"/>
                </a:lnTo>
                <a:cubicBezTo>
                  <a:pt x="21479" y="11084"/>
                  <a:pt x="21600" y="10949"/>
                  <a:pt x="21600" y="10800"/>
                </a:cubicBezTo>
                <a:cubicBezTo>
                  <a:pt x="21600" y="10651"/>
                  <a:pt x="21479" y="10516"/>
                  <a:pt x="21284" y="10418"/>
                </a:cubicBezTo>
              </a:path>
            </a:pathLst>
          </a:custGeom>
          <a:solidFill>
            <a:schemeClr val="lt1"/>
          </a:solidFill>
          <a:ln w="12700">
            <a:solidFill>
              <a:schemeClr val="lt2"/>
            </a:solidFill>
            <a:miter lim="400000"/>
          </a:ln>
        </p:spPr>
        <p:txBody>
          <a:bodyPr lIns="27999" tIns="27999" rIns="27999" bIns="27999" anchor="ctr"/>
          <a:lstStyle/>
          <a:p>
            <a:pPr algn="ctr" defTabSz="457200">
              <a:lnSpc>
                <a:spcPct val="120000"/>
              </a:lnSpc>
              <a:defRPr sz="3000" b="0">
                <a:solidFill>
                  <a:srgbClr val="EBEBEB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325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3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516" cy="332598"/>
          </a:xfrm>
          <a:prstGeom prst="rect">
            <a:avLst/>
          </a:prstGeom>
        </p:spPr>
      </p:pic>
      <p:pic>
        <p:nvPicPr>
          <p:cNvPr id="3" name="图片 2"/>
          <p:cNvPicPr/>
          <p:nvPr userDrawn="1"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703" y="0"/>
            <a:ext cx="531516" cy="332598"/>
          </a:xfrm>
          <a:prstGeom prst="rect">
            <a:avLst/>
          </a:prstGeom>
        </p:spPr>
      </p:pic>
      <p:sp>
        <p:nvSpPr>
          <p:cNvPr id="29" name="矩形 28"/>
          <p:cNvSpPr/>
          <p:nvPr>
            <p:custDataLst>
              <p:tags r:id="rId7"/>
            </p:custDataLst>
          </p:nvPr>
        </p:nvSpPr>
        <p:spPr>
          <a:xfrm>
            <a:off x="2708275" y="2103755"/>
            <a:ext cx="5513705" cy="768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25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>
            <p:custDataLst>
              <p:tags r:id="rId8"/>
            </p:custDataLst>
          </p:nvPr>
        </p:nvSpPr>
        <p:spPr>
          <a:xfrm>
            <a:off x="2708275" y="2964180"/>
            <a:ext cx="5513705" cy="768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25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>
            <p:custDataLst>
              <p:tags r:id="rId9"/>
            </p:custDataLst>
          </p:nvPr>
        </p:nvSpPr>
        <p:spPr>
          <a:xfrm>
            <a:off x="2708275" y="3824605"/>
            <a:ext cx="5513705" cy="768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25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>
            <p:custDataLst>
              <p:tags r:id="rId10"/>
            </p:custDataLst>
          </p:nvPr>
        </p:nvSpPr>
        <p:spPr>
          <a:xfrm>
            <a:off x="2708275" y="1234440"/>
            <a:ext cx="5513705" cy="768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25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Freeform 5"/>
          <p:cNvSpPr/>
          <p:nvPr>
            <p:custDataLst>
              <p:tags r:id="rId11"/>
            </p:custDataLst>
          </p:nvPr>
        </p:nvSpPr>
        <p:spPr>
          <a:xfrm>
            <a:off x="777240" y="1234440"/>
            <a:ext cx="2442845" cy="768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57557" y="0"/>
              </a:cxn>
              <a:cxn ang="0">
                <a:pos x="2857557" y="474962"/>
              </a:cxn>
              <a:cxn ang="0">
                <a:pos x="3207777" y="474962"/>
              </a:cxn>
              <a:cxn ang="0">
                <a:pos x="3207777" y="242692"/>
              </a:cxn>
              <a:cxn ang="0">
                <a:pos x="3752850" y="707232"/>
              </a:cxn>
              <a:cxn ang="0">
                <a:pos x="3207777" y="1171771"/>
              </a:cxn>
              <a:cxn ang="0">
                <a:pos x="3207777" y="939501"/>
              </a:cxn>
              <a:cxn ang="0">
                <a:pos x="2857557" y="939501"/>
              </a:cxn>
              <a:cxn ang="0">
                <a:pos x="2857557" y="1414463"/>
              </a:cxn>
              <a:cxn ang="0">
                <a:pos x="0" y="1414463"/>
              </a:cxn>
              <a:cxn ang="0">
                <a:pos x="0" y="0"/>
              </a:cxn>
            </a:cxnLst>
            <a:rect l="0" t="0" r="0" b="0"/>
            <a:pathLst>
              <a:path w="4372" h="1900">
                <a:moveTo>
                  <a:pt x="0" y="0"/>
                </a:moveTo>
                <a:lnTo>
                  <a:pt x="3329" y="0"/>
                </a:lnTo>
                <a:lnTo>
                  <a:pt x="3329" y="638"/>
                </a:lnTo>
                <a:lnTo>
                  <a:pt x="3737" y="638"/>
                </a:lnTo>
                <a:lnTo>
                  <a:pt x="3737" y="326"/>
                </a:lnTo>
                <a:lnTo>
                  <a:pt x="4372" y="950"/>
                </a:lnTo>
                <a:lnTo>
                  <a:pt x="3737" y="1574"/>
                </a:lnTo>
                <a:lnTo>
                  <a:pt x="3737" y="1262"/>
                </a:lnTo>
                <a:lnTo>
                  <a:pt x="3329" y="1262"/>
                </a:lnTo>
                <a:lnTo>
                  <a:pt x="3329" y="1900"/>
                </a:lnTo>
                <a:lnTo>
                  <a:pt x="0" y="19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</a:ln>
        </p:spPr>
        <p:txBody>
          <a:bodyPr/>
          <a:lstStyle/>
          <a:p>
            <a:endParaRPr lang="zh-CN" altLang="en-US" sz="1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Freeform 7"/>
          <p:cNvSpPr/>
          <p:nvPr>
            <p:custDataLst>
              <p:tags r:id="rId12"/>
            </p:custDataLst>
          </p:nvPr>
        </p:nvSpPr>
        <p:spPr bwMode="auto">
          <a:xfrm>
            <a:off x="777240" y="2096135"/>
            <a:ext cx="2442845" cy="768350"/>
          </a:xfrm>
          <a:custGeom>
            <a:avLst/>
            <a:gdLst>
              <a:gd name="T0" fmla="*/ 0 w 4372"/>
              <a:gd name="T1" fmla="*/ 0 h 1900"/>
              <a:gd name="T2" fmla="*/ 3329 w 4372"/>
              <a:gd name="T3" fmla="*/ 0 h 1900"/>
              <a:gd name="T4" fmla="*/ 3329 w 4372"/>
              <a:gd name="T5" fmla="*/ 638 h 1900"/>
              <a:gd name="T6" fmla="*/ 3737 w 4372"/>
              <a:gd name="T7" fmla="*/ 638 h 1900"/>
              <a:gd name="T8" fmla="*/ 3737 w 4372"/>
              <a:gd name="T9" fmla="*/ 326 h 1900"/>
              <a:gd name="T10" fmla="*/ 4372 w 4372"/>
              <a:gd name="T11" fmla="*/ 950 h 1900"/>
              <a:gd name="T12" fmla="*/ 3737 w 4372"/>
              <a:gd name="T13" fmla="*/ 1574 h 1900"/>
              <a:gd name="T14" fmla="*/ 3737 w 4372"/>
              <a:gd name="T15" fmla="*/ 1262 h 1900"/>
              <a:gd name="T16" fmla="*/ 3329 w 4372"/>
              <a:gd name="T17" fmla="*/ 1262 h 1900"/>
              <a:gd name="T18" fmla="*/ 3329 w 4372"/>
              <a:gd name="T19" fmla="*/ 1900 h 1900"/>
              <a:gd name="T20" fmla="*/ 0 w 4372"/>
              <a:gd name="T21" fmla="*/ 1900 h 1900"/>
              <a:gd name="T22" fmla="*/ 0 w 4372"/>
              <a:gd name="T23" fmla="*/ 0 h 1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372" h="1900">
                <a:moveTo>
                  <a:pt x="0" y="0"/>
                </a:moveTo>
                <a:lnTo>
                  <a:pt x="3329" y="0"/>
                </a:lnTo>
                <a:lnTo>
                  <a:pt x="3329" y="638"/>
                </a:lnTo>
                <a:lnTo>
                  <a:pt x="3737" y="638"/>
                </a:lnTo>
                <a:lnTo>
                  <a:pt x="3737" y="326"/>
                </a:lnTo>
                <a:lnTo>
                  <a:pt x="4372" y="950"/>
                </a:lnTo>
                <a:lnTo>
                  <a:pt x="3737" y="1574"/>
                </a:lnTo>
                <a:lnTo>
                  <a:pt x="3737" y="1262"/>
                </a:lnTo>
                <a:lnTo>
                  <a:pt x="3329" y="1262"/>
                </a:lnTo>
                <a:lnTo>
                  <a:pt x="3329" y="1900"/>
                </a:lnTo>
                <a:lnTo>
                  <a:pt x="0" y="1900"/>
                </a:lnTo>
                <a:lnTo>
                  <a:pt x="0" y="0"/>
                </a:lnTo>
                <a:close/>
              </a:path>
            </a:pathLst>
          </a:custGeom>
          <a:solidFill>
            <a:srgbClr val="53EB17"/>
          </a:solidFill>
          <a:ln>
            <a:noFill/>
          </a:ln>
        </p:spPr>
        <p:txBody>
          <a:bodyPr vert="horz" wrap="square" lIns="91404" tIns="45702" rIns="91404" bIns="45702" numCol="1" anchor="t" anchorCtr="0" compatLnSpc="1"/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9"/>
          <p:cNvSpPr/>
          <p:nvPr>
            <p:custDataLst>
              <p:tags r:id="rId13"/>
            </p:custDataLst>
          </p:nvPr>
        </p:nvSpPr>
        <p:spPr>
          <a:xfrm>
            <a:off x="777240" y="2964815"/>
            <a:ext cx="2442845" cy="768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57557" y="0"/>
              </a:cxn>
              <a:cxn ang="0">
                <a:pos x="2857557" y="474962"/>
              </a:cxn>
              <a:cxn ang="0">
                <a:pos x="3207777" y="474962"/>
              </a:cxn>
              <a:cxn ang="0">
                <a:pos x="3207777" y="243437"/>
              </a:cxn>
              <a:cxn ang="0">
                <a:pos x="3752850" y="707232"/>
              </a:cxn>
              <a:cxn ang="0">
                <a:pos x="3207777" y="1171771"/>
              </a:cxn>
              <a:cxn ang="0">
                <a:pos x="3207777" y="939501"/>
              </a:cxn>
              <a:cxn ang="0">
                <a:pos x="2857557" y="939501"/>
              </a:cxn>
              <a:cxn ang="0">
                <a:pos x="2857557" y="1414463"/>
              </a:cxn>
              <a:cxn ang="0">
                <a:pos x="0" y="1414463"/>
              </a:cxn>
              <a:cxn ang="0">
                <a:pos x="0" y="0"/>
              </a:cxn>
            </a:cxnLst>
            <a:rect l="0" t="0" r="0" b="0"/>
            <a:pathLst>
              <a:path w="4372" h="1900">
                <a:moveTo>
                  <a:pt x="0" y="0"/>
                </a:moveTo>
                <a:lnTo>
                  <a:pt x="3329" y="0"/>
                </a:lnTo>
                <a:lnTo>
                  <a:pt x="3329" y="638"/>
                </a:lnTo>
                <a:lnTo>
                  <a:pt x="3737" y="638"/>
                </a:lnTo>
                <a:lnTo>
                  <a:pt x="3737" y="327"/>
                </a:lnTo>
                <a:lnTo>
                  <a:pt x="4372" y="950"/>
                </a:lnTo>
                <a:lnTo>
                  <a:pt x="3737" y="1574"/>
                </a:lnTo>
                <a:lnTo>
                  <a:pt x="3737" y="1262"/>
                </a:lnTo>
                <a:lnTo>
                  <a:pt x="3329" y="1262"/>
                </a:lnTo>
                <a:lnTo>
                  <a:pt x="3329" y="1900"/>
                </a:lnTo>
                <a:lnTo>
                  <a:pt x="0" y="1900"/>
                </a:lnTo>
                <a:lnTo>
                  <a:pt x="0" y="0"/>
                </a:lnTo>
                <a:close/>
              </a:path>
            </a:pathLst>
          </a:custGeom>
          <a:solidFill>
            <a:srgbClr val="2ED7A1"/>
          </a:solidFill>
          <a:ln w="9525">
            <a:noFill/>
          </a:ln>
        </p:spPr>
        <p:txBody>
          <a:bodyPr/>
          <a:lstStyle/>
          <a:p>
            <a:endParaRPr lang="zh-CN" altLang="en-US" sz="1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10"/>
          <p:cNvSpPr txBox="1"/>
          <p:nvPr/>
        </p:nvSpPr>
        <p:spPr>
          <a:xfrm>
            <a:off x="899160" y="1473200"/>
            <a:ext cx="155829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方便自主学习</a:t>
            </a:r>
            <a:endParaRPr lang="zh-CN" altLang="en-US" sz="1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11"/>
          <p:cNvSpPr txBox="1"/>
          <p:nvPr>
            <p:custDataLst>
              <p:tags r:id="rId14"/>
            </p:custDataLst>
          </p:nvPr>
        </p:nvSpPr>
        <p:spPr>
          <a:xfrm>
            <a:off x="949325" y="2296160"/>
            <a:ext cx="145859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16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模拟</a:t>
            </a:r>
            <a:r>
              <a:rPr lang="zh-CN" altLang="en-US" sz="16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考场功能</a:t>
            </a:r>
            <a:endParaRPr lang="zh-CN" altLang="en-US" sz="16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TextBox 13"/>
          <p:cNvSpPr txBox="1"/>
          <p:nvPr>
            <p:custDataLst>
              <p:tags r:id="rId15"/>
            </p:custDataLst>
          </p:nvPr>
        </p:nvSpPr>
        <p:spPr>
          <a:xfrm>
            <a:off x="949325" y="3152140"/>
            <a:ext cx="145859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多种学习载体</a:t>
            </a:r>
            <a:endParaRPr lang="zh-CN" altLang="en-US" sz="16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4"/>
          <p:cNvSpPr txBox="1"/>
          <p:nvPr>
            <p:custDataLst>
              <p:tags r:id="rId16"/>
            </p:custDataLst>
          </p:nvPr>
        </p:nvSpPr>
        <p:spPr>
          <a:xfrm>
            <a:off x="3276600" y="1287780"/>
            <a:ext cx="47199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zh-CN" sz="12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学生可以</a:t>
            </a:r>
            <a:r>
              <a:rPr lang="zh-CN" altLang="en-US" sz="12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根据个人</a:t>
            </a:r>
            <a:r>
              <a:rPr lang="zh-CN" altLang="zh-CN" sz="12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的学习</a:t>
            </a:r>
            <a:r>
              <a:rPr lang="zh-CN" altLang="en-US" sz="12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基本情况</a:t>
            </a:r>
            <a:r>
              <a:rPr lang="zh-CN" altLang="zh-CN" sz="12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2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选择相关课程内容进行在线点播，或者选择相关试题、试卷进行强化练习，查漏补缺，巩固知识。</a:t>
            </a:r>
            <a:endParaRPr lang="zh-CN" altLang="en-US" sz="12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TextBox 15"/>
          <p:cNvSpPr txBox="1"/>
          <p:nvPr>
            <p:custDataLst>
              <p:tags r:id="rId17"/>
            </p:custDataLst>
          </p:nvPr>
        </p:nvSpPr>
        <p:spPr>
          <a:xfrm>
            <a:off x="3276600" y="2157095"/>
            <a:ext cx="47199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2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提供标准化试卷，</a:t>
            </a:r>
            <a:r>
              <a:rPr lang="zh-CN" altLang="zh-CN" sz="12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用户随时发起</a:t>
            </a:r>
            <a:r>
              <a:rPr lang="zh-CN" altLang="en-US" sz="12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模拟</a:t>
            </a:r>
            <a:r>
              <a:rPr lang="zh-CN" altLang="zh-CN" sz="12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考试，在规定的时间内完成考试，系统自动评分，真实模拟考场环境，熟悉考试规则</a:t>
            </a:r>
            <a:r>
              <a:rPr lang="zh-CN" altLang="en-US" sz="12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2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TextBox 16"/>
          <p:cNvSpPr txBox="1"/>
          <p:nvPr>
            <p:custDataLst>
              <p:tags r:id="rId18"/>
            </p:custDataLst>
          </p:nvPr>
        </p:nvSpPr>
        <p:spPr>
          <a:xfrm>
            <a:off x="3276600" y="3024505"/>
            <a:ext cx="47199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zh-CN" sz="12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可通过</a:t>
            </a:r>
            <a:r>
              <a:rPr lang="zh-CN" altLang="en-US" sz="12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电脑、手机、</a:t>
            </a:r>
            <a:r>
              <a:rPr lang="en-US" altLang="zh-CN" sz="1200" b="1" dirty="0" err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ipad</a:t>
            </a:r>
            <a:r>
              <a:rPr lang="zh-CN" altLang="zh-CN" sz="12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等</a:t>
            </a:r>
            <a:r>
              <a:rPr lang="zh-CN" altLang="en-US" sz="12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多种设备，随时随地进行视频点播或者</a:t>
            </a:r>
            <a:r>
              <a:rPr lang="zh-CN" altLang="zh-CN" sz="12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答题，大大提高用户使用的便捷性和学习趣味性</a:t>
            </a:r>
            <a:r>
              <a:rPr lang="zh-CN" altLang="en-US" sz="12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 sz="12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" name="Freeform 9"/>
          <p:cNvSpPr/>
          <p:nvPr>
            <p:custDataLst>
              <p:tags r:id="rId19"/>
            </p:custDataLst>
          </p:nvPr>
        </p:nvSpPr>
        <p:spPr>
          <a:xfrm>
            <a:off x="777240" y="3834130"/>
            <a:ext cx="2442845" cy="768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57557" y="0"/>
              </a:cxn>
              <a:cxn ang="0">
                <a:pos x="2857557" y="474962"/>
              </a:cxn>
              <a:cxn ang="0">
                <a:pos x="3207777" y="474962"/>
              </a:cxn>
              <a:cxn ang="0">
                <a:pos x="3207777" y="243437"/>
              </a:cxn>
              <a:cxn ang="0">
                <a:pos x="3752850" y="707232"/>
              </a:cxn>
              <a:cxn ang="0">
                <a:pos x="3207777" y="1171771"/>
              </a:cxn>
              <a:cxn ang="0">
                <a:pos x="3207777" y="939501"/>
              </a:cxn>
              <a:cxn ang="0">
                <a:pos x="2857557" y="939501"/>
              </a:cxn>
              <a:cxn ang="0">
                <a:pos x="2857557" y="1414463"/>
              </a:cxn>
              <a:cxn ang="0">
                <a:pos x="0" y="1414463"/>
              </a:cxn>
              <a:cxn ang="0">
                <a:pos x="0" y="0"/>
              </a:cxn>
            </a:cxnLst>
            <a:rect l="0" t="0" r="0" b="0"/>
            <a:pathLst>
              <a:path w="4372" h="1900">
                <a:moveTo>
                  <a:pt x="0" y="0"/>
                </a:moveTo>
                <a:lnTo>
                  <a:pt x="3329" y="0"/>
                </a:lnTo>
                <a:lnTo>
                  <a:pt x="3329" y="638"/>
                </a:lnTo>
                <a:lnTo>
                  <a:pt x="3737" y="638"/>
                </a:lnTo>
                <a:lnTo>
                  <a:pt x="3737" y="327"/>
                </a:lnTo>
                <a:lnTo>
                  <a:pt x="4372" y="950"/>
                </a:lnTo>
                <a:lnTo>
                  <a:pt x="3737" y="1574"/>
                </a:lnTo>
                <a:lnTo>
                  <a:pt x="3737" y="1262"/>
                </a:lnTo>
                <a:lnTo>
                  <a:pt x="3329" y="1262"/>
                </a:lnTo>
                <a:lnTo>
                  <a:pt x="3329" y="1900"/>
                </a:lnTo>
                <a:lnTo>
                  <a:pt x="0" y="19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9525">
            <a:noFill/>
          </a:ln>
        </p:spPr>
        <p:txBody>
          <a:bodyPr/>
          <a:lstStyle/>
          <a:p>
            <a:endParaRPr lang="zh-CN" altLang="en-US" sz="1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3"/>
          <p:cNvSpPr txBox="1"/>
          <p:nvPr>
            <p:custDataLst>
              <p:tags r:id="rId20"/>
            </p:custDataLst>
          </p:nvPr>
        </p:nvSpPr>
        <p:spPr>
          <a:xfrm>
            <a:off x="949325" y="4021455"/>
            <a:ext cx="145859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直播</a:t>
            </a:r>
            <a:r>
              <a:rPr lang="zh-CN" altLang="zh-CN" sz="16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互动交流</a:t>
            </a:r>
            <a:endParaRPr lang="zh-CN" altLang="zh-CN" sz="16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" name="TextBox 16"/>
          <p:cNvSpPr txBox="1"/>
          <p:nvPr>
            <p:custDataLst>
              <p:tags r:id="rId21"/>
            </p:custDataLst>
          </p:nvPr>
        </p:nvSpPr>
        <p:spPr>
          <a:xfrm>
            <a:off x="3276600" y="3891915"/>
            <a:ext cx="47199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2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起点考试网增加了在线直播模式，或专家定期进行巡回知识讲座，与学生进行互动交流。</a:t>
            </a:r>
            <a:endParaRPr lang="zh-CN" altLang="en-US" sz="12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5" name="圆角矩形 9"/>
          <p:cNvSpPr/>
          <p:nvPr>
            <p:custDataLst>
              <p:tags r:id="rId22"/>
            </p:custDataLst>
          </p:nvPr>
        </p:nvSpPr>
        <p:spPr>
          <a:xfrm>
            <a:off x="1181100" y="284810"/>
            <a:ext cx="1661160" cy="422410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r>
              <a:rPr lang="zh-CN" altLang="en-US" sz="1865" b="1" dirty="0">
                <a:solidFill>
                  <a:schemeClr val="dk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特点</a:t>
            </a:r>
            <a:endParaRPr lang="zh-CN" altLang="en-US" sz="1865" b="1" dirty="0">
              <a:solidFill>
                <a:schemeClr val="dk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20"/>
          <p:cNvSpPr txBox="1"/>
          <p:nvPr>
            <p:custDataLst>
              <p:tags r:id="rId1"/>
            </p:custDataLst>
          </p:nvPr>
        </p:nvSpPr>
        <p:spPr>
          <a:xfrm>
            <a:off x="540118" y="1091057"/>
            <a:ext cx="336550" cy="264159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975" b="1">
                <a:solidFill>
                  <a:schemeClr val="l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en-US" altLang="zh-CN" sz="975" b="1">
              <a:solidFill>
                <a:schemeClr val="l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2"/>
          <p:cNvSpPr/>
          <p:nvPr>
            <p:custDataLst>
              <p:tags r:id="rId2"/>
            </p:custDataLst>
          </p:nvPr>
        </p:nvSpPr>
        <p:spPr>
          <a:xfrm>
            <a:off x="506314" y="250473"/>
            <a:ext cx="1871390" cy="1834530"/>
          </a:xfrm>
          <a:prstGeom prst="rect">
            <a:avLst/>
          </a:prstGeom>
          <a:solidFill>
            <a:schemeClr val="lt1"/>
          </a:solidFill>
          <a:ln w="3175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25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9" name="直接连接符 3"/>
          <p:cNvCxnSpPr/>
          <p:nvPr>
            <p:custDataLst>
              <p:tags r:id="rId3"/>
            </p:custDataLst>
          </p:nvPr>
        </p:nvCxnSpPr>
        <p:spPr>
          <a:xfrm>
            <a:off x="2600046" y="1680012"/>
            <a:ext cx="5824041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1"/>
          <p:cNvSpPr txBox="1"/>
          <p:nvPr>
            <p:custDataLst>
              <p:tags r:id="rId4"/>
            </p:custDataLst>
          </p:nvPr>
        </p:nvSpPr>
        <p:spPr>
          <a:xfrm>
            <a:off x="2600025" y="784006"/>
            <a:ext cx="5824041" cy="671999"/>
          </a:xfrm>
          <a:prstGeom prst="rect">
            <a:avLst/>
          </a:prstGeom>
          <a:noFill/>
        </p:spPr>
        <p:txBody>
          <a:bodyPr wrap="square" lIns="46666" tIns="18666" rIns="46666" bIns="18666" rtlCol="0" anchor="ctr" anchorCtr="0">
            <a:norm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600" b="1" spc="200" dirty="0">
                <a:solidFill>
                  <a:schemeClr val="accen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使用方法</a:t>
            </a:r>
            <a:endParaRPr lang="zh-CN" altLang="en-US" sz="3600" b="1" spc="200" dirty="0">
              <a:solidFill>
                <a:schemeClr val="accent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4"/>
          <p:cNvSpPr/>
          <p:nvPr>
            <p:custDataLst>
              <p:tags r:id="rId5"/>
            </p:custDataLst>
          </p:nvPr>
        </p:nvSpPr>
        <p:spPr>
          <a:xfrm>
            <a:off x="646292" y="2694110"/>
            <a:ext cx="3705418" cy="2000465"/>
          </a:xfrm>
          <a:prstGeom prst="rect">
            <a:avLst/>
          </a:prstGeom>
          <a:noFill/>
          <a:ln w="44450">
            <a:solidFill>
              <a:schemeClr val="accent1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325"/>
          </a:p>
        </p:txBody>
      </p:sp>
      <p:sp>
        <p:nvSpPr>
          <p:cNvPr id="29" name="Round"/>
          <p:cNvSpPr/>
          <p:nvPr>
            <p:custDataLst>
              <p:tags r:id="rId6"/>
            </p:custDataLst>
          </p:nvPr>
        </p:nvSpPr>
        <p:spPr>
          <a:xfrm>
            <a:off x="860407" y="2376478"/>
            <a:ext cx="2102213" cy="683043"/>
          </a:xfrm>
          <a:custGeom>
            <a:avLst/>
            <a:gdLst>
              <a:gd name="connsiteX0" fmla="*/ 0 w 1295400"/>
              <a:gd name="connsiteY0" fmla="*/ 0 h 409575"/>
              <a:gd name="connsiteX1" fmla="*/ 1295400 w 1295400"/>
              <a:gd name="connsiteY1" fmla="*/ 0 h 409575"/>
              <a:gd name="connsiteX2" fmla="*/ 1295400 w 1295400"/>
              <a:gd name="connsiteY2" fmla="*/ 269873 h 409575"/>
              <a:gd name="connsiteX3" fmla="*/ 1155698 w 1295400"/>
              <a:gd name="connsiteY3" fmla="*/ 409575 h 409575"/>
              <a:gd name="connsiteX4" fmla="*/ 0 w 1295400"/>
              <a:gd name="connsiteY4" fmla="*/ 409575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5400" h="409575">
                <a:moveTo>
                  <a:pt x="0" y="0"/>
                </a:moveTo>
                <a:lnTo>
                  <a:pt x="1295400" y="0"/>
                </a:lnTo>
                <a:lnTo>
                  <a:pt x="1295400" y="269873"/>
                </a:lnTo>
                <a:cubicBezTo>
                  <a:pt x="1295400" y="347028"/>
                  <a:pt x="1232853" y="409575"/>
                  <a:pt x="1155698" y="409575"/>
                </a:cubicBezTo>
                <a:lnTo>
                  <a:pt x="0" y="409575"/>
                </a:lnTo>
                <a:close/>
              </a:path>
            </a:pathLst>
          </a:custGeom>
          <a:ln w="19050">
            <a:solidFill>
              <a:schemeClr val="lt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325"/>
          </a:p>
        </p:txBody>
      </p:sp>
      <p:sp>
        <p:nvSpPr>
          <p:cNvPr id="30" name="直角三角形 8"/>
          <p:cNvSpPr/>
          <p:nvPr>
            <p:custDataLst>
              <p:tags r:id="rId7"/>
            </p:custDataLst>
          </p:nvPr>
        </p:nvSpPr>
        <p:spPr>
          <a:xfrm>
            <a:off x="2980316" y="2386210"/>
            <a:ext cx="255698" cy="282241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325"/>
          </a:p>
        </p:txBody>
      </p:sp>
      <p:sp>
        <p:nvSpPr>
          <p:cNvPr id="31" name="Rectangle 29"/>
          <p:cNvSpPr/>
          <p:nvPr>
            <p:custDataLst>
              <p:tags r:id="rId8"/>
            </p:custDataLst>
          </p:nvPr>
        </p:nvSpPr>
        <p:spPr>
          <a:xfrm>
            <a:off x="851560" y="2350819"/>
            <a:ext cx="2102213" cy="659154"/>
          </a:xfrm>
          <a:prstGeom prst="rect">
            <a:avLst/>
          </a:prstGeom>
        </p:spPr>
        <p:txBody>
          <a:bodyPr wrap="square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2600" b="1" spc="180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FZHei-B01S" panose="02010601030101010101" pitchFamily="2" charset="-122"/>
              </a:rPr>
              <a:t>PC端访问</a:t>
            </a:r>
            <a:endParaRPr lang="en-US" altLang="zh-CN" sz="2600" b="1" spc="180" dirty="0">
              <a:solidFill>
                <a:schemeClr val="lt1"/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FZHei-B01S" panose="02010601030101010101" pitchFamily="2" charset="-122"/>
            </a:endParaRPr>
          </a:p>
        </p:txBody>
      </p:sp>
      <p:sp>
        <p:nvSpPr>
          <p:cNvPr id="32" name="TextBox 21"/>
          <p:cNvSpPr txBox="1"/>
          <p:nvPr>
            <p:custDataLst>
              <p:tags r:id="rId9"/>
            </p:custDataLst>
          </p:nvPr>
        </p:nvSpPr>
        <p:spPr>
          <a:xfrm>
            <a:off x="653371" y="3052442"/>
            <a:ext cx="3705418" cy="1642133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marL="279400" lvl="0" indent="-2794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1400" spc="6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FZHei-B01S" panose="02010601030101010101" pitchFamily="2" charset="-122"/>
              </a:rPr>
              <a:t>通过图书馆网站-电子资源/数据库--起点考试网</a:t>
            </a:r>
            <a:endParaRPr lang="zh-CN" altLang="en-US" sz="1400" spc="60" dirty="0">
              <a:solidFill>
                <a:schemeClr val="tx1">
                  <a:lumMod val="75000"/>
                  <a:lumOff val="25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FZHei-B01S" panose="02010601030101010101" pitchFamily="2" charset="-122"/>
            </a:endParaRPr>
          </a:p>
          <a:p>
            <a:pPr marL="279400" lvl="0" indent="-2794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1400" spc="6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FZHei-B01S" panose="02010601030101010101" pitchFamily="2" charset="-122"/>
              </a:rPr>
              <a:t>登录起点考试网官网访问：www.qdexam.com</a:t>
            </a:r>
            <a:endParaRPr lang="zh-CN" altLang="en-US" sz="1400" spc="60" dirty="0">
              <a:solidFill>
                <a:schemeClr val="tx1">
                  <a:lumMod val="75000"/>
                  <a:lumOff val="25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FZHei-B01S" panose="02010601030101010101" pitchFamily="2" charset="-122"/>
            </a:endParaRPr>
          </a:p>
          <a:p>
            <a:pPr marL="279400" lvl="0" indent="-2794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1400" spc="6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FZHei-B01S" panose="02010601030101010101" pitchFamily="2" charset="-122"/>
              </a:rPr>
              <a:t>登录/注册个人账号进行访问学习</a:t>
            </a:r>
            <a:endParaRPr lang="zh-CN" altLang="en-US" sz="1400" spc="60" dirty="0">
              <a:solidFill>
                <a:schemeClr val="tx1">
                  <a:lumMod val="75000"/>
                  <a:lumOff val="25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FZHei-B01S" panose="02010601030101010101" pitchFamily="2" charset="-122"/>
            </a:endParaRPr>
          </a:p>
        </p:txBody>
      </p:sp>
      <p:sp>
        <p:nvSpPr>
          <p:cNvPr id="33" name="矩形 19"/>
          <p:cNvSpPr/>
          <p:nvPr>
            <p:custDataLst>
              <p:tags r:id="rId10"/>
            </p:custDataLst>
          </p:nvPr>
        </p:nvSpPr>
        <p:spPr>
          <a:xfrm>
            <a:off x="4753395" y="2694110"/>
            <a:ext cx="3705418" cy="2000465"/>
          </a:xfrm>
          <a:prstGeom prst="rect">
            <a:avLst/>
          </a:prstGeom>
          <a:noFill/>
          <a:ln w="44450">
            <a:solidFill>
              <a:schemeClr val="accent2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325"/>
          </a:p>
        </p:txBody>
      </p:sp>
      <p:sp>
        <p:nvSpPr>
          <p:cNvPr id="34" name="Round"/>
          <p:cNvSpPr/>
          <p:nvPr>
            <p:custDataLst>
              <p:tags r:id="rId11"/>
            </p:custDataLst>
          </p:nvPr>
        </p:nvSpPr>
        <p:spPr>
          <a:xfrm>
            <a:off x="4967510" y="2376478"/>
            <a:ext cx="2102213" cy="683043"/>
          </a:xfrm>
          <a:custGeom>
            <a:avLst/>
            <a:gdLst>
              <a:gd name="connsiteX0" fmla="*/ 0 w 1295400"/>
              <a:gd name="connsiteY0" fmla="*/ 0 h 409575"/>
              <a:gd name="connsiteX1" fmla="*/ 1295400 w 1295400"/>
              <a:gd name="connsiteY1" fmla="*/ 0 h 409575"/>
              <a:gd name="connsiteX2" fmla="*/ 1295400 w 1295400"/>
              <a:gd name="connsiteY2" fmla="*/ 269873 h 409575"/>
              <a:gd name="connsiteX3" fmla="*/ 1155698 w 1295400"/>
              <a:gd name="connsiteY3" fmla="*/ 409575 h 409575"/>
              <a:gd name="connsiteX4" fmla="*/ 0 w 1295400"/>
              <a:gd name="connsiteY4" fmla="*/ 409575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5400" h="409575">
                <a:moveTo>
                  <a:pt x="0" y="0"/>
                </a:moveTo>
                <a:lnTo>
                  <a:pt x="1295400" y="0"/>
                </a:lnTo>
                <a:lnTo>
                  <a:pt x="1295400" y="269873"/>
                </a:lnTo>
                <a:cubicBezTo>
                  <a:pt x="1295400" y="347028"/>
                  <a:pt x="1232853" y="409575"/>
                  <a:pt x="1155698" y="409575"/>
                </a:cubicBezTo>
                <a:lnTo>
                  <a:pt x="0" y="409575"/>
                </a:lnTo>
                <a:close/>
              </a:path>
            </a:pathLst>
          </a:custGeom>
          <a:solidFill>
            <a:schemeClr val="accent2"/>
          </a:solidFill>
          <a:ln w="19050">
            <a:solidFill>
              <a:schemeClr val="lt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325"/>
          </a:p>
        </p:txBody>
      </p:sp>
      <p:sp>
        <p:nvSpPr>
          <p:cNvPr id="35" name="直角三角形 21"/>
          <p:cNvSpPr/>
          <p:nvPr>
            <p:custDataLst>
              <p:tags r:id="rId12"/>
            </p:custDataLst>
          </p:nvPr>
        </p:nvSpPr>
        <p:spPr>
          <a:xfrm>
            <a:off x="7087419" y="2386210"/>
            <a:ext cx="255698" cy="282241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325"/>
          </a:p>
        </p:txBody>
      </p:sp>
      <p:sp>
        <p:nvSpPr>
          <p:cNvPr id="36" name="Rectangle 29"/>
          <p:cNvSpPr/>
          <p:nvPr>
            <p:custDataLst>
              <p:tags r:id="rId13"/>
            </p:custDataLst>
          </p:nvPr>
        </p:nvSpPr>
        <p:spPr>
          <a:xfrm>
            <a:off x="4958662" y="2350819"/>
            <a:ext cx="2102213" cy="659154"/>
          </a:xfrm>
          <a:prstGeom prst="rect">
            <a:avLst/>
          </a:prstGeom>
        </p:spPr>
        <p:txBody>
          <a:bodyPr wrap="square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2600" b="1" spc="180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FZHei-B01S" panose="02010601030101010101" pitchFamily="2" charset="-122"/>
              </a:rPr>
              <a:t>微信端访问</a:t>
            </a:r>
            <a:endParaRPr lang="zh-CN" altLang="en-US" sz="2600" b="1" spc="180" dirty="0">
              <a:solidFill>
                <a:schemeClr val="lt1"/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FZHei-B01S" panose="02010601030101010101" pitchFamily="2" charset="-122"/>
            </a:endParaRPr>
          </a:p>
        </p:txBody>
      </p:sp>
      <p:sp>
        <p:nvSpPr>
          <p:cNvPr id="37" name="TextBox 21"/>
          <p:cNvSpPr txBox="1"/>
          <p:nvPr>
            <p:custDataLst>
              <p:tags r:id="rId14"/>
            </p:custDataLst>
          </p:nvPr>
        </p:nvSpPr>
        <p:spPr>
          <a:xfrm>
            <a:off x="4760474" y="3052442"/>
            <a:ext cx="3705418" cy="1642133"/>
          </a:xfrm>
          <a:prstGeom prst="rect">
            <a:avLst/>
          </a:prstGeom>
          <a:noFill/>
        </p:spPr>
        <p:txBody>
          <a:bodyPr wrap="square" rtlCol="0" anchor="ctr">
            <a:normAutofit fontScale="90000" lnSpcReduction="20000"/>
          </a:bodyPr>
          <a:lstStyle/>
          <a:p>
            <a:pPr marL="279400" lvl="0" indent="-2794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charset="0"/>
              <a:buChar char="l"/>
            </a:pPr>
            <a:r>
              <a:rPr lang="zh-CN" altLang="en-US" sz="1400" spc="6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FZHei-B01S" panose="02010601030101010101" pitchFamily="2" charset="-122"/>
              </a:rPr>
              <a:t>关注“起点考试”微信公众号</a:t>
            </a:r>
            <a:endParaRPr lang="zh-CN" altLang="en-US" sz="1400" spc="60" dirty="0">
              <a:solidFill>
                <a:schemeClr val="tx1">
                  <a:lumMod val="75000"/>
                  <a:lumOff val="25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FZHei-B01S" panose="02010601030101010101" pitchFamily="2" charset="-122"/>
            </a:endParaRPr>
          </a:p>
          <a:p>
            <a:pPr marL="279400" lvl="0" indent="-2794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charset="0"/>
              <a:buChar char="l"/>
            </a:pPr>
            <a:r>
              <a:rPr lang="zh-CN" altLang="en-US" sz="1400" spc="6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FZHei-B01S" panose="02010601030101010101" pitchFamily="2" charset="-122"/>
              </a:rPr>
              <a:t>选择底部菜单栏“考试网” 进入考试网微信端</a:t>
            </a:r>
            <a:endParaRPr lang="zh-CN" altLang="en-US" sz="1400" spc="60" dirty="0">
              <a:solidFill>
                <a:schemeClr val="tx1">
                  <a:lumMod val="75000"/>
                  <a:lumOff val="25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FZHei-B01S" panose="02010601030101010101" pitchFamily="2" charset="-122"/>
            </a:endParaRPr>
          </a:p>
          <a:p>
            <a:pPr marL="279400" lvl="0" indent="-2794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charset="0"/>
              <a:buChar char="l"/>
            </a:pPr>
            <a:r>
              <a:rPr lang="zh-CN" altLang="en-US" sz="1400" spc="6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FZHei-B01S" panose="02010601030101010101" pitchFamily="2" charset="-122"/>
              </a:rPr>
              <a:t>用校园wifi注册/登录账号即可使用  </a:t>
            </a:r>
            <a:endParaRPr lang="zh-CN" altLang="en-US" sz="1400" spc="60" dirty="0">
              <a:solidFill>
                <a:schemeClr val="tx1">
                  <a:lumMod val="75000"/>
                  <a:lumOff val="25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FZHei-B01S" panose="02010601030101010101" pitchFamily="2" charset="-122"/>
            </a:endParaRPr>
          </a:p>
          <a:p>
            <a:pPr marL="279400" lvl="0" indent="-2794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charset="0"/>
              <a:buChar char="l"/>
            </a:pPr>
            <a:r>
              <a:rPr lang="zh-CN" altLang="en-US" sz="1400" spc="6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FZHei-B01S" panose="02010601030101010101" pitchFamily="2" charset="-122"/>
              </a:rPr>
              <a:t>需在校园网范围内注册账号。登录个人账号后，可保存学习轨迹。</a:t>
            </a:r>
            <a:endParaRPr lang="zh-CN" altLang="en-US" sz="1400" spc="60" dirty="0">
              <a:solidFill>
                <a:schemeClr val="tx1">
                  <a:lumMod val="75000"/>
                  <a:lumOff val="25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FZHei-B01S" panose="02010601030101010101" pitchFamily="2" charset="-122"/>
            </a:endParaRPr>
          </a:p>
        </p:txBody>
      </p:sp>
      <p:pic>
        <p:nvPicPr>
          <p:cNvPr id="27" name="图片 5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16"/>
          <a:srcRect/>
          <a:stretch>
            <a:fillRect/>
          </a:stretch>
        </p:blipFill>
        <p:spPr>
          <a:xfrm>
            <a:off x="602219" y="327733"/>
            <a:ext cx="1679575" cy="1680008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600" h="3600">
                <a:moveTo>
                  <a:pt x="0" y="0"/>
                </a:moveTo>
                <a:lnTo>
                  <a:pt x="3600" y="0"/>
                </a:lnTo>
                <a:lnTo>
                  <a:pt x="3600" y="3600"/>
                </a:lnTo>
                <a:lnTo>
                  <a:pt x="0" y="3600"/>
                </a:lnTo>
                <a:lnTo>
                  <a:pt x="0" y="0"/>
                </a:lnTo>
                <a:close/>
              </a:path>
            </a:pathLst>
          </a:custGeom>
        </p:spPr>
      </p:pic>
    </p:spTree>
    <p:custDataLst>
      <p:tags r:id="rId1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516" cy="332598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703" y="0"/>
            <a:ext cx="531516" cy="332598"/>
          </a:xfrm>
          <a:prstGeom prst="rect">
            <a:avLst/>
          </a:prstGeom>
        </p:spPr>
      </p:pic>
      <p:sp>
        <p:nvSpPr>
          <p:cNvPr id="5" name="圆角矩形 9"/>
          <p:cNvSpPr/>
          <p:nvPr/>
        </p:nvSpPr>
        <p:spPr>
          <a:xfrm>
            <a:off x="1189990" y="285115"/>
            <a:ext cx="2951480" cy="422275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r>
              <a:rPr lang="zh-CN" altLang="en-US" sz="1865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页面展示</a:t>
            </a:r>
            <a:r>
              <a:rPr lang="en-US" altLang="zh-CN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--</a:t>
            </a: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主页</a:t>
            </a:r>
            <a:endParaRPr lang="zh-CN" altLang="en-US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62635" y="911860"/>
            <a:ext cx="7648575" cy="3895725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516" cy="332598"/>
          </a:xfrm>
          <a:prstGeom prst="rect">
            <a:avLst/>
          </a:prstGeom>
        </p:spPr>
      </p:pic>
      <p:pic>
        <p:nvPicPr>
          <p:cNvPr id="12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703" y="0"/>
            <a:ext cx="531516" cy="332598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 l="30569" r="30569"/>
          <a:stretch>
            <a:fillRect/>
          </a:stretch>
        </p:blipFill>
        <p:spPr>
          <a:xfrm>
            <a:off x="5007192" y="0"/>
            <a:ext cx="3751609" cy="4917101"/>
          </a:xfrm>
          <a:custGeom>
            <a:avLst/>
            <a:gdLst>
              <a:gd name="connsiteX0" fmla="*/ 1984576 w 4566026"/>
              <a:gd name="connsiteY0" fmla="*/ 0 h 5984528"/>
              <a:gd name="connsiteX1" fmla="*/ 4566026 w 4566026"/>
              <a:gd name="connsiteY1" fmla="*/ 0 h 5984528"/>
              <a:gd name="connsiteX2" fmla="*/ 4566026 w 4566026"/>
              <a:gd name="connsiteY2" fmla="*/ 2852992 h 5984528"/>
              <a:gd name="connsiteX3" fmla="*/ 0 w 4566026"/>
              <a:gd name="connsiteY3" fmla="*/ 5984528 h 5984528"/>
              <a:gd name="connsiteX4" fmla="*/ 0 w 4566026"/>
              <a:gd name="connsiteY4" fmla="*/ 1358885 h 598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6026" h="5984528">
                <a:moveTo>
                  <a:pt x="1984576" y="0"/>
                </a:moveTo>
                <a:lnTo>
                  <a:pt x="4566026" y="0"/>
                </a:lnTo>
                <a:lnTo>
                  <a:pt x="4566026" y="2852992"/>
                </a:lnTo>
                <a:lnTo>
                  <a:pt x="0" y="5984528"/>
                </a:lnTo>
                <a:lnTo>
                  <a:pt x="0" y="1358885"/>
                </a:lnTo>
                <a:close/>
              </a:path>
            </a:pathLst>
          </a:custGeom>
        </p:spPr>
      </p:pic>
      <p:sp>
        <p:nvSpPr>
          <p:cNvPr id="23" name="任意多边形: 形状 22"/>
          <p:cNvSpPr/>
          <p:nvPr>
            <p:custDataLst>
              <p:tags r:id="rId9"/>
            </p:custDataLst>
          </p:nvPr>
        </p:nvSpPr>
        <p:spPr>
          <a:xfrm>
            <a:off x="5548497" y="2877028"/>
            <a:ext cx="1781990" cy="2162967"/>
          </a:xfrm>
          <a:custGeom>
            <a:avLst/>
            <a:gdLst>
              <a:gd name="connsiteX0" fmla="*/ 1870524 w 1870523"/>
              <a:gd name="connsiteY0" fmla="*/ 989012 h 2270428"/>
              <a:gd name="connsiteX1" fmla="*/ 0 w 1870523"/>
              <a:gd name="connsiteY1" fmla="*/ 2270429 h 2270428"/>
              <a:gd name="connsiteX2" fmla="*/ 0 w 1870523"/>
              <a:gd name="connsiteY2" fmla="*/ 1281416 h 2270428"/>
              <a:gd name="connsiteX3" fmla="*/ 1870524 w 1870523"/>
              <a:gd name="connsiteY3" fmla="*/ 0 h 2270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0523" h="2270428">
                <a:moveTo>
                  <a:pt x="1870524" y="989012"/>
                </a:moveTo>
                <a:lnTo>
                  <a:pt x="0" y="2270429"/>
                </a:lnTo>
                <a:lnTo>
                  <a:pt x="0" y="1281416"/>
                </a:lnTo>
                <a:lnTo>
                  <a:pt x="1870524" y="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 w="42966" cap="flat">
            <a:noFill/>
            <a:prstDash val="solid"/>
            <a:miter/>
          </a:ln>
        </p:spPr>
        <p:txBody>
          <a:bodyPr rtlCol="0" anchor="ctr"/>
          <a:p>
            <a:endParaRPr lang="zh-CN" altLang="en-US" sz="1800">
              <a:solidFill>
                <a:schemeClr val="dk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4" name="任意多边形: 形状 23"/>
          <p:cNvSpPr/>
          <p:nvPr>
            <p:custDataLst>
              <p:tags r:id="rId10"/>
            </p:custDataLst>
          </p:nvPr>
        </p:nvSpPr>
        <p:spPr>
          <a:xfrm>
            <a:off x="6437445" y="2553401"/>
            <a:ext cx="1781990" cy="1732832"/>
          </a:xfrm>
          <a:custGeom>
            <a:avLst/>
            <a:gdLst>
              <a:gd name="connsiteX0" fmla="*/ 0 w 1870523"/>
              <a:gd name="connsiteY0" fmla="*/ 1818923 h 1818923"/>
              <a:gd name="connsiteX1" fmla="*/ 0 w 1870523"/>
              <a:gd name="connsiteY1" fmla="*/ 1281416 h 1818923"/>
              <a:gd name="connsiteX2" fmla="*/ 1870524 w 1870523"/>
              <a:gd name="connsiteY2" fmla="*/ 0 h 1818923"/>
              <a:gd name="connsiteX3" fmla="*/ 1870524 w 1870523"/>
              <a:gd name="connsiteY3" fmla="*/ 537507 h 1818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0523" h="1818923">
                <a:moveTo>
                  <a:pt x="0" y="1818923"/>
                </a:moveTo>
                <a:lnTo>
                  <a:pt x="0" y="1281416"/>
                </a:lnTo>
                <a:lnTo>
                  <a:pt x="1870524" y="0"/>
                </a:lnTo>
                <a:lnTo>
                  <a:pt x="1870524" y="537507"/>
                </a:lnTo>
              </a:path>
            </a:pathLst>
          </a:custGeom>
          <a:solidFill>
            <a:schemeClr val="accent1">
              <a:alpha val="60000"/>
            </a:schemeClr>
          </a:solidFill>
          <a:ln w="42966" cap="flat">
            <a:noFill/>
            <a:prstDash val="solid"/>
            <a:miter/>
          </a:ln>
        </p:spPr>
        <p:txBody>
          <a:bodyPr rtlCol="0" anchor="ctr"/>
          <a:p>
            <a:endParaRPr lang="zh-CN" altLang="en-US" sz="1800">
              <a:solidFill>
                <a:schemeClr val="dk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文本框 1"/>
          <p:cNvSpPr txBox="1"/>
          <p:nvPr>
            <p:custDataLst>
              <p:tags r:id="rId11"/>
            </p:custDataLst>
          </p:nvPr>
        </p:nvSpPr>
        <p:spPr>
          <a:xfrm>
            <a:off x="682625" y="409575"/>
            <a:ext cx="3625850" cy="1075690"/>
          </a:xfrm>
          <a:prstGeom prst="rect">
            <a:avLst/>
          </a:prstGeom>
          <a:noFill/>
        </p:spPr>
        <p:txBody>
          <a:bodyPr wrap="square" lIns="46666" tIns="18666" rIns="46666" bIns="18666" rtlCol="0" anchor="b" anchorCtr="0">
            <a:normAutofit lnSpcReduction="10000"/>
          </a:bodyPr>
          <a:p>
            <a: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200" b="1" spc="180" dirty="0">
                <a:solidFill>
                  <a:schemeClr val="accen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页面展示</a:t>
            </a:r>
            <a:endParaRPr lang="zh-CN" altLang="en-US" sz="3200" b="1" spc="180" dirty="0">
              <a:solidFill>
                <a:schemeClr val="accent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200" b="1" spc="180" dirty="0">
                <a:solidFill>
                  <a:schemeClr val="accen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--登录/注册</a:t>
            </a:r>
            <a:endParaRPr lang="zh-CN" altLang="en-US" sz="3200" b="1" spc="180" dirty="0">
              <a:solidFill>
                <a:schemeClr val="accent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Title 6"/>
          <p:cNvSpPr txBox="1"/>
          <p:nvPr>
            <p:custDataLst>
              <p:tags r:id="rId12"/>
            </p:custDataLst>
          </p:nvPr>
        </p:nvSpPr>
        <p:spPr>
          <a:xfrm>
            <a:off x="682625" y="2086610"/>
            <a:ext cx="3625850" cy="252476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46666" tIns="18666" rIns="46666" bIns="18666" anchor="t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457200" lvl="0" indent="-457200" algn="l" fontAlgn="ctr">
              <a:lnSpc>
                <a:spcPct val="14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+mj-lt"/>
              <a:buAutoNum type="arabicPeriod"/>
            </a:pPr>
            <a:r>
              <a:rPr lang="zh-CN" altLang="en-US" sz="2000" spc="19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FZHei-B01S" panose="02010601030101010101" pitchFamily="2" charset="-122"/>
              </a:rPr>
              <a:t>校园网ip内点击右上角“登录/注册”按钮</a:t>
            </a:r>
            <a:endParaRPr lang="zh-CN" altLang="en-US" sz="2000" spc="19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FZHei-B01S" panose="02010601030101010101" pitchFamily="2" charset="-122"/>
            </a:endParaRPr>
          </a:p>
          <a:p>
            <a:pPr marL="457200" lvl="0" indent="-457200" algn="l" fontAlgn="ctr">
              <a:lnSpc>
                <a:spcPct val="14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+mj-lt"/>
              <a:buAutoNum type="arabicPeriod"/>
            </a:pPr>
            <a:r>
              <a:rPr lang="zh-CN" altLang="en-US" sz="2000" spc="19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FZHei-B01S" panose="02010601030101010101" pitchFamily="2" charset="-122"/>
              </a:rPr>
              <a:t>按照提示登录/注册账号</a:t>
            </a:r>
            <a:endParaRPr lang="zh-CN" altLang="en-US" sz="2000" spc="19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FZHei-B01S" panose="02010601030101010101" pitchFamily="2" charset="-122"/>
            </a:endParaRPr>
          </a:p>
        </p:txBody>
      </p:sp>
    </p:spTree>
    <p:custDataLst>
      <p:tags r:id="rId1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TYPE" val="i"/>
  <p:tag name="KSO_WM_UNIT_SUBTYPE" val="h"/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9.xml><?xml version="1.0" encoding="utf-8"?>
<p:tagLst xmlns:p="http://schemas.openxmlformats.org/presentationml/2006/main">
  <p:tag name="KSO_WM_UNIT_TYPE" val="i"/>
  <p:tag name="KSO_WM_UNIT_SUBTYPE" val="h"/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8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9.xml><?xml version="1.0" encoding="utf-8"?>
<p:tagLst xmlns:p="http://schemas.openxmlformats.org/presentationml/2006/main">
  <p:tag name="KSO_WM_UNIT_TYPE" val="i"/>
  <p:tag name="KSO_WM_UNIT_SUBTYPE" val="h"/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7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204446"/>
</p:tagLst>
</file>

<file path=ppt/tags/tag138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204446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204446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9、12、16、17、22、25、26、27、28、29、32、35、40、43、44"/>
</p:tagLst>
</file>

<file path=ppt/tags/tag14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y"/>
  <p:tag name="KSO_WM_UNIT_INDEX" val="1"/>
  <p:tag name="KSO_WM_UNIT_ID" val="_1*y*1"/>
  <p:tag name="KSO_WM_SLIDE_BACKGROUND_MASK_FLAG" val="1"/>
</p:tagLst>
</file>

<file path=ppt/tags/tag14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MH" val="20161022204303"/>
  <p:tag name="MH_LIBRARY" val="GRAPHIC"/>
  <p:tag name="MH_ORDER" val="Rectangle 12"/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MH" val="20161022204303"/>
  <p:tag name="MH_LIBRARY" val="GRAPHIC"/>
  <p:tag name="MH_ORDER" val="Rectangle 12"/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26.xml><?xml version="1.0" encoding="utf-8"?>
<p:tagLst xmlns:p="http://schemas.openxmlformats.org/presentationml/2006/main">
  <p:tag name="KSO_WM_UNIT_TYPE" val="i"/>
  <p:tag name="KSO_WM_UNIT_SUBTYPE" val="h"/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22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2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34.xml><?xml version="1.0" encoding="utf-8"?>
<p:tagLst xmlns:p="http://schemas.openxmlformats.org/presentationml/2006/main">
  <p:tag name="KSO_WM_UNIT_TYPE" val="i"/>
  <p:tag name="KSO_WM_UNIT_SUBTYPE" val="h"/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23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42.xml><?xml version="1.0" encoding="utf-8"?>
<p:tagLst xmlns:p="http://schemas.openxmlformats.org/presentationml/2006/main">
  <p:tag name="KSO_WM_UNIT_TYPE" val="i"/>
  <p:tag name="KSO_WM_UNIT_SUBTYPE" val="h"/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24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4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51.xml><?xml version="1.0" encoding="utf-8"?>
<p:tagLst xmlns:p="http://schemas.openxmlformats.org/presentationml/2006/main">
  <p:tag name="KSO_WM_UNIT_TYPE" val="i"/>
  <p:tag name="KSO_WM_UNIT_SUBTYPE" val="h"/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25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5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26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6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71.xml><?xml version="1.0" encoding="utf-8"?>
<p:tagLst xmlns:p="http://schemas.openxmlformats.org/presentationml/2006/main">
  <p:tag name="KSO_WM_UNIT_TYPE" val="i"/>
  <p:tag name="KSO_WM_UNIT_SUBTYPE" val="h"/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27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7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79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204446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204446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8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204446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9、12、16、17、22、25、26、27、28、29、32、35、40、43、44"/>
</p:tagLst>
</file>

<file path=ppt/tags/tag285.xml><?xml version="1.0" encoding="utf-8"?>
<p:tagLst xmlns:p="http://schemas.openxmlformats.org/presentationml/2006/main">
  <p:tag name="KSO_WM_TEMPLATE_CATEGORY" val="custom"/>
  <p:tag name="KSO_WM_TEMPLATE_INDEX" val="20204446"/>
  <p:tag name="KSO_WM_UNIT_TYPE" val="a"/>
  <p:tag name="KSO_WM_UNIT_INDEX" val="1"/>
  <p:tag name="KSO_WM_UNIT_ISCONTENTSTITLE" val="0"/>
  <p:tag name="KSO_WM_UNIT_PRESET_TEXT" val="乘风破浪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ID" val="custom20204446_1*a*1"/>
  <p:tag name="KSO_WM_UNIT_LAYERLEVEL" val="1"/>
  <p:tag name="KSO_WM_TAG_VERSION" val="1.0"/>
  <p:tag name="KSO_WM_BEAUTIFY_FLAG" val="#wm#"/>
  <p:tag name="KSO_WM_UNIT_ISNUMDGMTITLE" val="0"/>
</p:tagLst>
</file>

<file path=ppt/tags/tag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NOCLEAR" val="0"/>
  <p:tag name="KSO_WM_UNIT_TYPE" val="b"/>
  <p:tag name="KSO_WM_UNIT_INDEX" val="1"/>
  <p:tag name="KSO_WM_UNIT_PRESET_TEXT" val="单击此处添加副标题内容"/>
  <p:tag name="KSO_WM_TEMPLATE_CATEGORY" val="custom"/>
  <p:tag name="KSO_WM_TEMPLATE_INDEX" val="20204446"/>
  <p:tag name="KSO_WM_UNIT_ID" val="custom20204446_1*b*1"/>
  <p:tag name="KSO_WM_UNIT_ISNUMDGMTITLE" val="0"/>
  <p:tag name="KSO_WM_UNIT_TEXT_FILL_FORE_SCHEMECOLOR_INDEX_BRIGHTNESS" val="0"/>
  <p:tag name="KSO_WM_UNIT_TEXT_FILL_FORE_SCHEMECOLOR_INDEX" val="14"/>
  <p:tag name="KSO_WM_UNIT_TEXT_FILL_TYPE" val="1"/>
</p:tagLst>
</file>

<file path=ppt/tags/tag287.xml><?xml version="1.0" encoding="utf-8"?>
<p:tagLst xmlns:p="http://schemas.openxmlformats.org/presentationml/2006/main">
  <p:tag name="TIMING" val="|4.5"/>
  <p:tag name="KSO_WM_BEAUTIFY_FLAG" val="#wm#"/>
  <p:tag name="KSO_WM_TEMPLATE_SUBCATEGORY" val="0"/>
  <p:tag name="KSO_WM_SLIDE_ITEM_CNT" val="0"/>
  <p:tag name="KSO_WM_SLIDE_INDEX" val="1"/>
  <p:tag name="KSO_WM_TAG_VERSION" val="1.0"/>
  <p:tag name="KSO_WM_SLIDE_LAYOUT" val="a_b"/>
  <p:tag name="KSO_WM_SLIDE_LAYOUT_CNT" val="1_3"/>
  <p:tag name="KSO_WM_SLIDE_TYPE" val="title"/>
  <p:tag name="KSO_WM_SLIDE_SUBTYPE" val="pureTxt"/>
  <p:tag name="KSO_WM_TEMPLATE_MASTER_TYPE" val="1"/>
  <p:tag name="KSO_WM_TEMPLATE_COLOR_TYPE" val="1"/>
  <p:tag name="KSO_WM_TEMPLATE_CATEGORY" val="custom"/>
  <p:tag name="KSO_WM_TEMPLATE_INDEX" val="20204446"/>
  <p:tag name="KSO_WM_SLIDE_ID" val="custom20204446_1"/>
  <p:tag name="KSO_WM_TEMPLATE_MASTER_THUMB_INDEX" val="12"/>
  <p:tag name="KSO_WM_TEMPLATE_THUMBS_INDEX" val="1、4、7、9、12、16、17、22、25、26、27、28、29、32、35、40、43、44"/>
  <p:tag name="KSO_WM_SPECIAL_SOURCE" val="bdnull"/>
</p:tagLst>
</file>

<file path=ppt/tags/tag28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28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11829_1*i*1"/>
  <p:tag name="KSO_WM_TEMPLATE_CATEGORY" val="diagram"/>
  <p:tag name="KSO_WM_TEMPLATE_INDEX" val="20211829"/>
  <p:tag name="KSO_WM_UNIT_LAYERLEVEL" val="1"/>
  <p:tag name="KSO_WM_TAG_VERSION" val="1.0"/>
  <p:tag name="KSO_WM_BEAUTIFY_FLAG" val="#wm#"/>
  <p:tag name="KSO_WM_UNIT_BLOCK" val="0"/>
  <p:tag name="KSO_WM_UNIT_SM_LIMIT_TYPE" val="1"/>
  <p:tag name="KSO_WM_UNIT_DEC_AREA_ID" val="8ca6110995d742909efe949d07fab13b"/>
  <p:tag name="KSO_WM_UNIT_DECORATE_INFO" val="{&quot;ReferentInfo&quot;:{&quot;Id&quot;:&quot;slide&quot;,&quot;X&quot;:{&quot;Pos&quot;:0},&quot;Y&quot;:{&quot;Pos&quot;:0}},&quot;DecorateInfoX&quot;:{&quot;Pos&quot;:0,&quot;IsAbs&quot;:true},&quot;DecorateInfoY&quot;:{&quot;Pos&quot;:0,&quot;IsAbs&quot;:true},&quot;DecorateInfoW&quot;:{&quot;IsAbs&quot;:true},&quot;DecorateInfoH&quot;:{&quot;IsAbs&quot;:true},&quot;whChangeMode&quot;:0}"/>
  <p:tag name="KSO_WM_CHIP_GROUPID" val="5f0d14ec8050c250ba656b60"/>
  <p:tag name="KSO_WM_CHIP_XID" val="5f6328e30e9bcbd1695b1d57"/>
  <p:tag name="KSO_WM_UNIT_FILL_FORE_SCHEMECOLOR_INDEX_BRIGHTNESS" val="0"/>
  <p:tag name="KSO_WM_UNIT_FILL_FORE_SCHEMECOLOR_INDEX" val="14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VALUE" val="99"/>
  <p:tag name="KSO_WM_TEMPLATE_ASSEMBLE_XID" val="60656f2d4054ed1e2fb804fb"/>
  <p:tag name="KSO_WM_TEMPLATE_ASSEMBLE_GROUPID" val="60656f2d4054ed1e2fb804fb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11829_1*i*2"/>
  <p:tag name="KSO_WM_TEMPLATE_CATEGORY" val="diagram"/>
  <p:tag name="KSO_WM_TEMPLATE_INDEX" val="20211829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f2b98c26a90d4f92bb6319b313c199e2"/>
  <p:tag name="KSO_WM_UNIT_DECORATE_INFO" val="{&quot;DecorateInfoH&quot;:{&quot;IsAbs&quot;:true},&quot;DecorateInfoW&quot;:{&quot;IsAbs&quot;:true},&quot;DecorateInfoX&quot;:{&quot;IsAbs&quot;:true,&quot;Pos&quot;:1},&quot;DecorateInfoY&quot;:{&quot;IsAbs&quot;:true,&quot;Pos&quot;:0},&quot;ReferentInfo&quot;:{&quot;Id&quot;:&quot;ddf1ba3db0944fecb32215f8edaaf7ad&quot;,&quot;X&quot;:{&quot;Pos&quot;:1},&quot;Y&quot;:{&quot;Pos&quot;:2}},&quot;whChangeMode&quot;:0}"/>
  <p:tag name="KSO_WM_CHIP_GROUPID" val="5f0d14ec8050c250ba656b60"/>
  <p:tag name="KSO_WM_CHIP_XID" val="5f6328e30e9bcbd1695b1d57"/>
  <p:tag name="KSO_WM_UNIT_LINE_FORE_SCHEMECOLOR_INDEX_BRIGHTNESS" val="0"/>
  <p:tag name="KSO_WM_UNIT_LINE_FORE_SCHEMECOLOR_INDEX" val="5"/>
  <p:tag name="KSO_WM_UNIT_LINE_FILL_TYPE" val="2"/>
  <p:tag name="KSO_WM_TEMPLATE_ASSEMBLE_XID" val="60656f2d4054ed1e2fb804fb"/>
  <p:tag name="KSO_WM_TEMPLATE_ASSEMBLE_GROUPID" val="60656f2d4054ed1e2fb804fb"/>
</p:tagLst>
</file>

<file path=ppt/tags/tag29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1829_1*a*1"/>
  <p:tag name="KSO_WM_TEMPLATE_CATEGORY" val="diagram"/>
  <p:tag name="KSO_WM_TEMPLATE_INDEX" val="20211829"/>
  <p:tag name="KSO_WM_UNIT_LAYERLEVEL" val="1"/>
  <p:tag name="KSO_WM_TAG_VERSION" val="1.0"/>
  <p:tag name="KSO_WM_BEAUTIFY_FLAG" val="#wm#"/>
  <p:tag name="KSO_WM_UNIT_PRESET_TEXT" val="单击添加大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ddf1ba3db0944fecb32215f8edaaf7ad"/>
  <p:tag name="KSO_WM_UNIT_DECORATE_INFO" val="{&quot;ReferentInfo&quot;:{&quot;Id&quot;:&quot;slide&quot;,&quot;X&quot;:{&quot;Pos&quot;:1},&quot;Y&quot;:{&quot;Pos&quot;:0}},&quot;DecorateInfoX&quot;:{&quot;Pos&quot;:1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889ceafb0b28428d907143484e000dc3"/>
  <p:tag name="KSO_WM_UNIT_TEXT_FILL_FORE_SCHEMECOLOR_INDEX_BRIGHTNESS" val="0"/>
  <p:tag name="KSO_WM_UNIT_TEXT_FILL_FORE_SCHEMECOLOR_INDEX" val="13"/>
  <p:tag name="KSO_WM_UNIT_TEXT_FILL_TYPE" val="1"/>
  <p:tag name="KSO_WM_TEMPLATE_ASSEMBLE_XID" val="60656f2d4054ed1e2fb804fb"/>
  <p:tag name="KSO_WM_TEMPLATE_ASSEMBLE_GROUPID" val="60656f2d4054ed1e2fb804fb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28761_2*l_h_i*1_1_1"/>
  <p:tag name="KSO_WM_TEMPLATE_CATEGORY" val="diagram"/>
  <p:tag name="KSO_WM_TEMPLATE_INDEX" val="20228761"/>
  <p:tag name="KSO_WM_UNIT_LAYERLEVEL" val="1_1_1"/>
  <p:tag name="KSO_WM_TAG_VERSION" val="1.0"/>
  <p:tag name="KSO_WM_BEAUTIFY_FLAG" val="#wm#"/>
  <p:tag name="KSO_WM_UNIT_TYPE" val="l_h_i"/>
  <p:tag name="KSO_WM_UNIT_INDEX" val="1_1_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28761_2*l_h_i*1_2_1"/>
  <p:tag name="KSO_WM_TEMPLATE_CATEGORY" val="diagram"/>
  <p:tag name="KSO_WM_TEMPLATE_INDEX" val="20228761"/>
  <p:tag name="KSO_WM_UNIT_LAYERLEVEL" val="1_1_1"/>
  <p:tag name="KSO_WM_TAG_VERSION" val="1.0"/>
  <p:tag name="KSO_WM_BEAUTIFY_FLAG" val="#wm#"/>
  <p:tag name="KSO_WM_UNIT_TYPE" val="l_h_i"/>
  <p:tag name="KSO_WM_UNIT_INDEX" val="1_2_1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28761_2*l_h_i*1_3_1"/>
  <p:tag name="KSO_WM_TEMPLATE_CATEGORY" val="diagram"/>
  <p:tag name="KSO_WM_TEMPLATE_INDEX" val="20228761"/>
  <p:tag name="KSO_WM_UNIT_LAYERLEVEL" val="1_1_1"/>
  <p:tag name="KSO_WM_TAG_VERSION" val="1.0"/>
  <p:tag name="KSO_WM_BEAUTIFY_FLAG" val="#wm#"/>
  <p:tag name="KSO_WM_UNIT_TYPE" val="l_h_i"/>
  <p:tag name="KSO_WM_UNIT_INDEX" val="1_3_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28761_2*l_h_i*1_1_2"/>
  <p:tag name="KSO_WM_TEMPLATE_CATEGORY" val="diagram"/>
  <p:tag name="KSO_WM_TEMPLATE_INDEX" val="20228761"/>
  <p:tag name="KSO_WM_UNIT_LAYERLEVEL" val="1_1_1"/>
  <p:tag name="KSO_WM_TAG_VERSION" val="1.0"/>
  <p:tag name="KSO_WM_BEAUTIFY_FLAG" val="#wm#"/>
  <p:tag name="KSO_WM_UNIT_TYPE" val="l_h_i"/>
  <p:tag name="KSO_WM_UNIT_INDEX" val="1_1_2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28761_2*l_h_i*1_1_3"/>
  <p:tag name="KSO_WM_TEMPLATE_CATEGORY" val="diagram"/>
  <p:tag name="KSO_WM_TEMPLATE_INDEX" val="20228761"/>
  <p:tag name="KSO_WM_UNIT_LAYERLEVEL" val="1_1_1"/>
  <p:tag name="KSO_WM_TAG_VERSION" val="1.0"/>
  <p:tag name="KSO_WM_BEAUTIFY_FLAG" val="#wm#"/>
  <p:tag name="KSO_WM_UNIT_TYPE" val="l_h_i"/>
  <p:tag name="KSO_WM_UNIT_INDEX" val="1_1_3"/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-0.25"/>
  <p:tag name="KSO_WM_UNIT_FILL_FORE_SCHEMECOLOR_INDEX_2" val="5"/>
  <p:tag name="KSO_WM_UNIT_FILL_FORE_SCHEMECOLOR_INDEX_2_POS" val="1"/>
  <p:tag name="KSO_WM_UNIT_FILL_FORE_SCHEMECOLOR_INDEX_2_TRANS" val="0"/>
  <p:tag name="KSO_WM_UNIT_FILL_GRADIENT_TYPE" val="0"/>
  <p:tag name="KSO_WM_UNIT_FILL_GRADIENT_ANGLE" val="130"/>
  <p:tag name="KSO_WM_UNIT_FILL_GRADIENT_Direction" val="-2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298.xml><?xml version="1.0" encoding="utf-8"?>
<p:tagLst xmlns:p="http://schemas.openxmlformats.org/presentationml/2006/main">
  <p:tag name="KSO_WM_UNIT_SUBTYPE" val="a"/>
  <p:tag name="KSO_WM_UNIT_PRESET_TEXT" val="点击此处输入你的正文，文字是您思想的提炼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28761_2*l_h_f*1_1_1"/>
  <p:tag name="KSO_WM_TEMPLATE_CATEGORY" val="diagram"/>
  <p:tag name="KSO_WM_TEMPLATE_INDEX" val="20228761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28761_2*l_h_i*1_2_2"/>
  <p:tag name="KSO_WM_TEMPLATE_CATEGORY" val="diagram"/>
  <p:tag name="KSO_WM_TEMPLATE_INDEX" val="20228761"/>
  <p:tag name="KSO_WM_UNIT_LAYERLEVEL" val="1_1_1"/>
  <p:tag name="KSO_WM_TAG_VERSION" val="1.0"/>
  <p:tag name="KSO_WM_BEAUTIFY_FLAG" val="#wm#"/>
  <p:tag name="KSO_WM_UNIT_TYPE" val="l_h_i"/>
  <p:tag name="KSO_WM_UNIT_INDEX" val="1_2_2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28761_2*l_h_i*1_2_3"/>
  <p:tag name="KSO_WM_TEMPLATE_CATEGORY" val="diagram"/>
  <p:tag name="KSO_WM_TEMPLATE_INDEX" val="20228761"/>
  <p:tag name="KSO_WM_UNIT_LAYERLEVEL" val="1_1_1"/>
  <p:tag name="KSO_WM_TAG_VERSION" val="1.0"/>
  <p:tag name="KSO_WM_BEAUTIFY_FLAG" val="#wm#"/>
  <p:tag name="KSO_WM_UNIT_TYPE" val="l_h_i"/>
  <p:tag name="KSO_WM_UNIT_INDEX" val="1_2_3"/>
  <p:tag name="KSO_WM_UNIT_FILL_FORE_SCHEMECOLOR_INDEX_1_BRIGHTNESS" val="0"/>
  <p:tag name="KSO_WM_UNIT_FILL_FORE_SCHEMECOLOR_INDEX_1" val="6"/>
  <p:tag name="KSO_WM_UNIT_FILL_FORE_SCHEMECOLOR_INDEX_1_POS" val="0"/>
  <p:tag name="KSO_WM_UNIT_FILL_FORE_SCHEMECOLOR_INDEX_1_TRANS" val="0"/>
  <p:tag name="KSO_WM_UNIT_FILL_FORE_SCHEMECOLOR_INDEX_2_BRIGHTNESS" val="-0.25"/>
  <p:tag name="KSO_WM_UNIT_FILL_FORE_SCHEMECOLOR_INDEX_2" val="6"/>
  <p:tag name="KSO_WM_UNIT_FILL_FORE_SCHEMECOLOR_INDEX_2_POS" val="1"/>
  <p:tag name="KSO_WM_UNIT_FILL_FORE_SCHEMECOLOR_INDEX_2_TRANS" val="0"/>
  <p:tag name="KSO_WM_UNIT_FILL_GRADIENT_TYPE" val="0"/>
  <p:tag name="KSO_WM_UNIT_FILL_GRADIENT_ANGLE" val="130"/>
  <p:tag name="KSO_WM_UNIT_FILL_GRADIENT_Direction" val="-2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301.xml><?xml version="1.0" encoding="utf-8"?>
<p:tagLst xmlns:p="http://schemas.openxmlformats.org/presentationml/2006/main">
  <p:tag name="KSO_WM_UNIT_SUBTYPE" val="a"/>
  <p:tag name="KSO_WM_UNIT_PRESET_TEXT" val="点击此处输入你的正文，文字是您思想的提炼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28761_2*l_h_f*1_2_1"/>
  <p:tag name="KSO_WM_TEMPLATE_CATEGORY" val="diagram"/>
  <p:tag name="KSO_WM_TEMPLATE_INDEX" val="20228761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28761_2*l_h_i*1_3_2"/>
  <p:tag name="KSO_WM_TEMPLATE_CATEGORY" val="diagram"/>
  <p:tag name="KSO_WM_TEMPLATE_INDEX" val="20228761"/>
  <p:tag name="KSO_WM_UNIT_LAYERLEVEL" val="1_1_1"/>
  <p:tag name="KSO_WM_TAG_VERSION" val="1.0"/>
  <p:tag name="KSO_WM_BEAUTIFY_FLAG" val="#wm#"/>
  <p:tag name="KSO_WM_UNIT_TYPE" val="l_h_i"/>
  <p:tag name="KSO_WM_UNIT_INDEX" val="1_3_2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28761_2*l_h_i*1_3_3"/>
  <p:tag name="KSO_WM_TEMPLATE_CATEGORY" val="diagram"/>
  <p:tag name="KSO_WM_TEMPLATE_INDEX" val="20228761"/>
  <p:tag name="KSO_WM_UNIT_LAYERLEVEL" val="1_1_1"/>
  <p:tag name="KSO_WM_TAG_VERSION" val="1.0"/>
  <p:tag name="KSO_WM_BEAUTIFY_FLAG" val="#wm#"/>
  <p:tag name="KSO_WM_UNIT_TYPE" val="l_h_i"/>
  <p:tag name="KSO_WM_UNIT_INDEX" val="1_3_3"/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-0.25"/>
  <p:tag name="KSO_WM_UNIT_FILL_FORE_SCHEMECOLOR_INDEX_2" val="5"/>
  <p:tag name="KSO_WM_UNIT_FILL_FORE_SCHEMECOLOR_INDEX_2_POS" val="1"/>
  <p:tag name="KSO_WM_UNIT_FILL_FORE_SCHEMECOLOR_INDEX_2_TRANS" val="0"/>
  <p:tag name="KSO_WM_UNIT_FILL_GRADIENT_TYPE" val="0"/>
  <p:tag name="KSO_WM_UNIT_FILL_GRADIENT_ANGLE" val="130"/>
  <p:tag name="KSO_WM_UNIT_FILL_GRADIENT_Direction" val="-2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304.xml><?xml version="1.0" encoding="utf-8"?>
<p:tagLst xmlns:p="http://schemas.openxmlformats.org/presentationml/2006/main">
  <p:tag name="KSO_WM_UNIT_SUBTYPE" val="a"/>
  <p:tag name="KSO_WM_UNIT_PRESET_TEXT" val="点击此处输入你的正文，文字是您思想的提炼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28761_2*l_h_f*1_3_1"/>
  <p:tag name="KSO_WM_TEMPLATE_CATEGORY" val="diagram"/>
  <p:tag name="KSO_WM_TEMPLATE_INDEX" val="20228761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305.xml><?xml version="1.0" encoding="utf-8"?>
<p:tagLst xmlns:p="http://schemas.openxmlformats.org/presentationml/2006/main">
  <p:tag name="KSO_WM_UNIT_VALUE" val="635*635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2"/>
  <p:tag name="KSO_WM_UNIT_ID" val="diagram20211829_1*d*2"/>
  <p:tag name="KSO_WM_TEMPLATE_CATEGORY" val="diagram"/>
  <p:tag name="KSO_WM_TEMPLATE_INDEX" val="20211829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ef9a0b20d1a44f888c1e51f213920fd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d0cad46b66f440dd80a9452c8f4b6923"/>
  <p:tag name="KSO_WM_TEMPLATE_ASSEMBLE_XID" val="60656f2d4054ed1e2fb804fb"/>
  <p:tag name="KSO_WM_TEMPLATE_ASSEMBLE_GROUPID" val="60656f2d4054ed1e2fb804fb"/>
</p:tagLst>
</file>

<file path=ppt/tags/tag306.xml><?xml version="1.0" encoding="utf-8"?>
<p:tagLst xmlns:p="http://schemas.openxmlformats.org/presentationml/2006/main">
  <p:tag name="KSO_WM_SLIDE_BK_DARK_LIGHT" val="2"/>
  <p:tag name="KSO_WM_SLIDE_BACKGROUND_TYPE" val="general"/>
  <p:tag name="KSO_WM_SLIDE_ID" val="diagram20211829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859*430"/>
  <p:tag name="KSO_WM_SLIDE_POSITION" val="53*26"/>
  <p:tag name="KSO_WM_TAG_VERSION" val="1.0"/>
  <p:tag name="KSO_WM_BEAUTIFY_FLAG" val="#wm#"/>
  <p:tag name="KSO_WM_TEMPLATE_CATEGORY" val="diagram"/>
  <p:tag name="KSO_WM_TEMPLATE_INDEX" val="20211829"/>
  <p:tag name="KSO_WM_SLIDE_LAYOUT" val="a_d"/>
  <p:tag name="KSO_WM_SLIDE_LAYOUT_CNT" val="1_2"/>
  <p:tag name="KSO_WM_SLIDE_CAN_ADD_NAVIGATION" val="1"/>
  <p:tag name="KSO_WM_SLIDE_BACKGROUND" val="[&quot;general&quot;]"/>
  <p:tag name="KSO_WM_SLIDE_RATIO" val="1.777778"/>
  <p:tag name="KSO_WM_CHIP_INFOS" val="{&quot;layout_type&quot;:&quot;topbottom&quot;,&quot;layout_feature&quot;:1,&quot;tags&quot;:{&quot;style&quot;:[&quot;商务&quot;,&quot;简约&quot;,&quot;文艺清新&quot;,&quot;中国风&quot;,&quot;卡通&quot;,&quot;欧美风&quot;,&quot;黑板风&quot;,&quot;渐变风&quot;,&quot;党政风&quot;]},&quot;slide_type&quot;:[&quot;text&quot;],&quot;aspect_ratio&quot;:&quot;16:9&quot;,&quot;diagram&quot;:{&quot;type&quot;:[],&quot;direction&quot;:0,&quot;isSupportDecBetweenItems&quot;:false}}"/>
  <p:tag name="KSO_WM_CHIP_XID" val="5f6328e30e9bcbd1695b1d57"/>
  <p:tag name="KSO_WM_CHIP_FILLPROP" val="[[{&quot;fill_id&quot;:&quot;f766a77f275943d5a5774ec061144443&quot;,&quot;fill_align&quot;:&quot;lm&quot;,&quot;text_align&quot;:&quot;lm&quot;,&quot;text_direction&quot;:&quot;horizontal&quot;,&quot;chip_types&quot;:[&quot;header&quot;]},{&quot;fill_id&quot;:&quot;7823c14e3d2042c786ab7deab3f90d84&quot;,&quot;fill_align&quot;:&quot;cm&quot;,&quot;text_align&quot;:&quot;lm&quot;,&quot;text_direction&quot;:&quot;horizontal&quot;,&quot;chip_types&quot;:[&quot;diagram&quot;,&quot;text&quot;,&quot;picture&quot;,&quot;chart&quot;,&quot;table&quot;,&quot;video&quot;],&quot;support_features&quot;:[&quot;collage&quot;]},{&quot;fill_id&quot;:&quot;7135783295194e8a93f1a95cf3344326&quot;,&quot;fill_align&quot;:&quot;cm&quot;,&quot;text_align&quot;:&quot;cm&quot;,&quot;text_direction&quot;:&quot;horizontal&quot;,&quot;chip_types&quot;:[&quot;picture&quot;]}]]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1-04-01T15:32:30&quot;,&quot;maxSize&quot;:{&quot;size1&quot;:41.5},&quot;minSize&quot;:{&quot;size1&quot;:41.5},&quot;normalSize&quot;:{&quot;size1&quot;:41.5},&quot;subLayout&quot;:[{&quot;direction&quot;:1,&quot;id&quot;:&quot;2021-04-01T15:32:30&quot;,&quot;maxSize&quot;:{&quot;size1&quot;:26.6},&quot;minSize&quot;:{&quot;size1&quot;:26.6},&quot;normalSize&quot;:{&quot;size1&quot;:26.6},&quot;subLayout&quot;:[{&quot;id&quot;:&quot;2021-04-01T15:32:30&quot;,&quot;margin&quot;:{&quot;bottom&quot;:0.27852991223335266,&quot;left&quot;:1.6556143760681152,&quot;right&quot;:0.33141812682151794,&quot;top&quot;:0.9553796052932739},&quot;type&quot;:0},{&quot;id&quot;:&quot;2021-04-01T15:32:30&quot;,&quot;margin&quot;:{&quot;bottom&quot;:1.442623257637024,&quot;left&quot;:0.5513792634010315,&quot;right&quot;:1.5618723630905151,&quot;top&quot;:1.892386794090271},&quot;type&quot;:0}],&quot;type&quot;:0},{&quot;id&quot;:&quot;2021-04-01T15:32:30&quot;,&quot;margin&quot;:{&quot;bottom&quot;:0.9590541124343872,&quot;left&quot;:1.5626106262207031,&quot;right&quot;:1.2496455907821655,&quot;top&quot;:0.722413957118988},&quot;type&quot;:0}],&quot;type&quot;:0}"/>
  <p:tag name="KSO_WM_CHIP_GROUPID" val="5f0d14ec8050c250ba656b60"/>
  <p:tag name="KSO_WM_SLIDE_SUPPORT_FEATURE_TYPE" val="0"/>
  <p:tag name="KSO_WM_TEMPLATE_ASSEMBLE_XID" val="60656f2d4054ed1e2fb804fb"/>
  <p:tag name="KSO_WM_TEMPLATE_ASSEMBLE_GROUPID" val="60656f2d4054ed1e2fb804fb"/>
  <p:tag name="KSO_WM_SPECIAL_SOURCE" val="bdnull"/>
</p:tagLst>
</file>

<file path=ppt/tags/tag30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30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12303_1*i*1"/>
  <p:tag name="KSO_WM_TEMPLATE_CATEGORY" val="diagram"/>
  <p:tag name="KSO_WM_TEMPLATE_INDEX" val="20212303"/>
  <p:tag name="KSO_WM_UNIT_LAYERLEVEL" val="1"/>
  <p:tag name="KSO_WM_TAG_VERSION" val="1.0"/>
  <p:tag name="KSO_WM_BEAUTIFY_FLAG" val="#wm#"/>
  <p:tag name="KSO_WM_UNIT_SM_LIMIT_TYPE" val="2"/>
  <p:tag name="KSO_WM_UNIT_BLOCK" val="0"/>
  <p:tag name="KSO_WM_UNIT_DECORATE_INFO" val="{&quot;ReferentInfo&quot;:{&quot;Id&quot;:&quot;slide&quot;,&quot;X&quot;:{&quot;Pos&quot;:2},&quot;Y&quot;:{&quot;Pos&quot;:0}},&quot;DecorateInfoX&quot;:{&quot;Pos&quot;:2,&quot;IsAbs&quot;:false},&quot;DecorateInfoY&quot;:{&quot;Pos&quot;:0,&quot;IsAbs&quot;:false},&quot;DecorateInfoW&quot;:{&quot;IsAbs&quot;:false},&quot;DecorateInfoH&quot;:{&quot;IsAbs&quot;:false},&quot;whChangeMode&quot;:0}"/>
  <p:tag name="KSO_WM_UNIT_DEC_AREA_ID" val="d6b7b97a08cd45318ddbc29e28f79a68"/>
  <p:tag name="PA" val="v5.2.11"/>
  <p:tag name="KSO_WM_CHIP_GROUPID" val="5e757e3269be4861f5f8614a"/>
  <p:tag name="KSO_WM_CHIP_XID" val="5f607145688f7a6c7bea32a6"/>
  <p:tag name="KSO_WM_UNIT_LINE_FORE_SCHEMECOLOR_INDEX_BRIGHTNESS" val="-0.25"/>
  <p:tag name="KSO_WM_UNIT_LINE_FORE_SCHEMECOLOR_INDEX" val="14"/>
  <p:tag name="KSO_WM_UNIT_LINE_FILL_TYPE" val="2"/>
  <p:tag name="KSO_WM_TEMPLATE_ASSEMBLE_XID" val="60656f434054ed1e2fb80686"/>
  <p:tag name="KSO_WM_TEMPLATE_ASSEMBLE_GROUPID" val="60656f434054ed1e2fb80686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BLOCK" val="0"/>
  <p:tag name="KSO_WM_UNIT_SM_LIMIT_TYPE" val="2"/>
  <p:tag name="KSO_WM_UNIT_DEC_AREA_ID" val="09af2422ee32446883a82694180d26fd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12303_1*i*2"/>
  <p:tag name="KSO_WM_TEMPLATE_CATEGORY" val="diagram"/>
  <p:tag name="KSO_WM_TEMPLATE_INDEX" val="20212303"/>
  <p:tag name="KSO_WM_UNIT_LAYERLEVEL" val="1"/>
  <p:tag name="KSO_WM_TAG_VERSION" val="1.0"/>
  <p:tag name="KSO_WM_BEAUTIFY_FLAG" val="#wm#"/>
  <p:tag name="KSO_WM_UNIT_DECORATE_INFO" val="{&quot;ReferentInfo&quot;:{&quot;Id&quot;:&quot;slide&quot;,&quot;X&quot;:{&quot;Pos&quot;:2},&quot;Y&quot;:{&quot;Pos&quot;:0}},&quot;DecorateInfoX&quot;:{&quot;Pos&quot;:2,&quot;IsAbs&quot;:false},&quot;DecorateInfoY&quot;:{&quot;Pos&quot;:0,&quot;IsAbs&quot;:false},&quot;DecorateInfoW&quot;:{&quot;IsAbs&quot;:false},&quot;DecorateInfoH&quot;:{&quot;IsAbs&quot;:false},&quot;whChangeMode&quot;:0}"/>
  <p:tag name="KSO_WM_CHIP_GROUPID" val="5e757e3269be4861f5f8614a"/>
  <p:tag name="KSO_WM_CHIP_XID" val="5f607145688f7a6c7bea32a6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72"/>
  <p:tag name="KSO_WM_TEMPLATE_ASSEMBLE_XID" val="60656f434054ed1e2fb80686"/>
  <p:tag name="KSO_WM_TEMPLATE_ASSEMBLE_GROUPID" val="60656f434054ed1e2fb80686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12303_1*i*3"/>
  <p:tag name="KSO_WM_TEMPLATE_CATEGORY" val="diagram"/>
  <p:tag name="KSO_WM_TEMPLATE_INDEX" val="20212303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ReferentInfo&quot;:{&quot;Id&quot;:&quot;slide&quot;,&quot;X&quot;:{&quot;Pos&quot;:0},&quot;Y&quot;:{&quot;Pos&quot;:2}},&quot;DecorateInfoX&quot;:{&quot;Pos&quot;:0,&quot;IsAbs&quot;:false},&quot;DecorateInfoY&quot;:{&quot;Pos&quot;:2,&quot;IsAbs&quot;:false},&quot;DecorateInfoW&quot;:{&quot;IsAbs&quot;:false},&quot;DecorateInfoH&quot;:{&quot;IsAbs&quot;:false},&quot;whChangeMode&quot;:0}"/>
  <p:tag name="KSO_WM_UNIT_DEC_AREA_ID" val="d5b40817ac0b46399ce6168549b75b5b"/>
  <p:tag name="PA" val="v5.2.11"/>
  <p:tag name="KSO_WM_CHIP_GROUPID" val="5e757e3269be4861f5f8614a"/>
  <p:tag name="KSO_WM_CHIP_XID" val="5f607145688f7a6c7bea32a6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30"/>
  <p:tag name="KSO_WM_TEMPLATE_ASSEMBLE_XID" val="60656f434054ed1e2fb80686"/>
  <p:tag name="KSO_WM_TEMPLATE_ASSEMBLE_GROUPID" val="60656f434054ed1e2fb80686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12303_1*i*4"/>
  <p:tag name="KSO_WM_TEMPLATE_CATEGORY" val="diagram"/>
  <p:tag name="KSO_WM_TEMPLATE_INDEX" val="20212303"/>
  <p:tag name="KSO_WM_UNIT_LAYERLEVEL" val="1"/>
  <p:tag name="KSO_WM_TAG_VERSION" val="1.0"/>
  <p:tag name="KSO_WM_BEAUTIFY_FLAG" val="#wm#"/>
  <p:tag name="KSO_WM_UNIT_SM_LIMIT_TYPE" val="2"/>
  <p:tag name="KSO_WM_UNIT_BLOCK" val="0"/>
  <p:tag name="KSO_WM_UNIT_DECORATE_INFO" val="{&quot;ReferentInfo&quot;:{&quot;Id&quot;:&quot;slide&quot;,&quot;X&quot;:{&quot;Pos&quot;:0},&quot;Y&quot;:{&quot;Pos&quot;:2}},&quot;DecorateInfoX&quot;:{&quot;Pos&quot;:0,&quot;IsAbs&quot;:false},&quot;DecorateInfoY&quot;:{&quot;Pos&quot;:2,&quot;IsAbs&quot;:false},&quot;DecorateInfoW&quot;:{&quot;IsAbs&quot;:false},&quot;DecorateInfoH&quot;:{&quot;IsAbs&quot;:false},&quot;whChangeMode&quot;:0}"/>
  <p:tag name="KSO_WM_UNIT_DEC_AREA_ID" val="bf73e0fa95254115a65380345b4aa9dc"/>
  <p:tag name="PA" val="v5.2.11"/>
  <p:tag name="KSO_WM_CHIP_GROUPID" val="5e757e3269be4861f5f8614a"/>
  <p:tag name="KSO_WM_CHIP_XID" val="5f607145688f7a6c7bea32a6"/>
  <p:tag name="KSO_WM_UNIT_LINE_FORE_SCHEMECOLOR_INDEX_BRIGHTNESS" val="-0.25"/>
  <p:tag name="KSO_WM_UNIT_LINE_FORE_SCHEMECOLOR_INDEX" val="14"/>
  <p:tag name="KSO_WM_UNIT_LINE_FILL_TYPE" val="2"/>
  <p:tag name="KSO_WM_TEMPLATE_ASSEMBLE_XID" val="60656f434054ed1e2fb80686"/>
  <p:tag name="KSO_WM_TEMPLATE_ASSEMBLE_GROUPID" val="60656f434054ed1e2fb80686"/>
</p:tagLst>
</file>

<file path=ppt/tags/tag31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2303_1*a*1"/>
  <p:tag name="KSO_WM_TEMPLATE_CATEGORY" val="diagram"/>
  <p:tag name="KSO_WM_TEMPLATE_INDEX" val="20212303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d32a3a9cc15f4fccb2982bc719ecb06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t&quot;,&quot;fill_mode&quot;:&quot;full&quot;,&quot;sacle_strategy&quot;:&quot;smart&quot;}"/>
  <p:tag name="KSO_WM_ASSEMBLE_CHIP_INDEX" val="a43f3b9f6d47485481779bc834c3ce7d"/>
  <p:tag name="KSO_WM_UNIT_TEXT_FILL_FORE_SCHEMECOLOR_INDEX_BRIGHTNESS" val="0"/>
  <p:tag name="KSO_WM_UNIT_TEXT_FILL_FORE_SCHEMECOLOR_INDEX" val="13"/>
  <p:tag name="KSO_WM_UNIT_TEXT_FILL_TYPE" val="1"/>
  <p:tag name="KSO_WM_TEMPLATE_ASSEMBLE_XID" val="60656f434054ed1e2fb80686"/>
  <p:tag name="KSO_WM_TEMPLATE_ASSEMBLE_GROUPID" val="60656f434054ed1e2fb80686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28761_1*l_h_i*1_1_1"/>
  <p:tag name="KSO_WM_TEMPLATE_CATEGORY" val="diagram"/>
  <p:tag name="KSO_WM_TEMPLATE_INDEX" val="20228761"/>
  <p:tag name="KSO_WM_UNIT_LAYERLEVEL" val="1_1_1"/>
  <p:tag name="KSO_WM_TAG_VERSION" val="1.0"/>
  <p:tag name="KSO_WM_BEAUTIFY_FLAG" val="#wm#"/>
  <p:tag name="KSO_WM_UNIT_TYPE" val="l_h_i"/>
  <p:tag name="KSO_WM_UNIT_INDEX" val="1_1_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28761_1*l_h_i*1_2_1"/>
  <p:tag name="KSO_WM_TEMPLATE_CATEGORY" val="diagram"/>
  <p:tag name="KSO_WM_TEMPLATE_INDEX" val="20228761"/>
  <p:tag name="KSO_WM_UNIT_LAYERLEVEL" val="1_1_1"/>
  <p:tag name="KSO_WM_TAG_VERSION" val="1.0"/>
  <p:tag name="KSO_WM_BEAUTIFY_FLAG" val="#wm#"/>
  <p:tag name="KSO_WM_UNIT_TYPE" val="l_h_i"/>
  <p:tag name="KSO_WM_UNIT_INDEX" val="1_2_1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28761_1*l_h_i*1_1_2"/>
  <p:tag name="KSO_WM_TEMPLATE_CATEGORY" val="diagram"/>
  <p:tag name="KSO_WM_TEMPLATE_INDEX" val="20228761"/>
  <p:tag name="KSO_WM_UNIT_LAYERLEVEL" val="1_1_1"/>
  <p:tag name="KSO_WM_TAG_VERSION" val="1.0"/>
  <p:tag name="KSO_WM_BEAUTIFY_FLAG" val="#wm#"/>
  <p:tag name="KSO_WM_UNIT_TYPE" val="l_h_i"/>
  <p:tag name="KSO_WM_UNIT_INDEX" val="1_1_2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28761_1*l_h_i*1_1_3"/>
  <p:tag name="KSO_WM_TEMPLATE_CATEGORY" val="diagram"/>
  <p:tag name="KSO_WM_TEMPLATE_INDEX" val="20228761"/>
  <p:tag name="KSO_WM_UNIT_LAYERLEVEL" val="1_1_1"/>
  <p:tag name="KSO_WM_TAG_VERSION" val="1.0"/>
  <p:tag name="KSO_WM_BEAUTIFY_FLAG" val="#wm#"/>
  <p:tag name="KSO_WM_UNIT_TYPE" val="l_h_i"/>
  <p:tag name="KSO_WM_UNIT_INDEX" val="1_1_3"/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-0.25"/>
  <p:tag name="KSO_WM_UNIT_FILL_FORE_SCHEMECOLOR_INDEX_2" val="5"/>
  <p:tag name="KSO_WM_UNIT_FILL_FORE_SCHEMECOLOR_INDEX_2_POS" val="1"/>
  <p:tag name="KSO_WM_UNIT_FILL_FORE_SCHEMECOLOR_INDEX_2_TRANS" val="0"/>
  <p:tag name="KSO_WM_UNIT_FILL_GRADIENT_TYPE" val="0"/>
  <p:tag name="KSO_WM_UNIT_FILL_GRADIENT_ANGLE" val="130"/>
  <p:tag name="KSO_WM_UNIT_FILL_GRADIENT_Direction" val="-2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318.xml><?xml version="1.0" encoding="utf-8"?>
<p:tagLst xmlns:p="http://schemas.openxmlformats.org/presentationml/2006/main">
  <p:tag name="KSO_WM_UNIT_SUBTYPE" val="a"/>
  <p:tag name="KSO_WM_UNIT_PRESET_TEXT" val="点击此处输入你的正文，文字是您思想的提炼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28761_1*l_h_f*1_1_1"/>
  <p:tag name="KSO_WM_TEMPLATE_CATEGORY" val="diagram"/>
  <p:tag name="KSO_WM_TEMPLATE_INDEX" val="20228761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3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28761_1*l_h_i*1_2_2"/>
  <p:tag name="KSO_WM_TEMPLATE_CATEGORY" val="diagram"/>
  <p:tag name="KSO_WM_TEMPLATE_INDEX" val="20228761"/>
  <p:tag name="KSO_WM_UNIT_LAYERLEVEL" val="1_1_1"/>
  <p:tag name="KSO_WM_TAG_VERSION" val="1.0"/>
  <p:tag name="KSO_WM_BEAUTIFY_FLAG" val="#wm#"/>
  <p:tag name="KSO_WM_UNIT_TYPE" val="l_h_i"/>
  <p:tag name="KSO_WM_UNIT_INDEX" val="1_2_2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28761_1*l_h_i*1_2_3"/>
  <p:tag name="KSO_WM_TEMPLATE_CATEGORY" val="diagram"/>
  <p:tag name="KSO_WM_TEMPLATE_INDEX" val="20228761"/>
  <p:tag name="KSO_WM_UNIT_LAYERLEVEL" val="1_1_1"/>
  <p:tag name="KSO_WM_TAG_VERSION" val="1.0"/>
  <p:tag name="KSO_WM_BEAUTIFY_FLAG" val="#wm#"/>
  <p:tag name="KSO_WM_UNIT_TYPE" val="l_h_i"/>
  <p:tag name="KSO_WM_UNIT_INDEX" val="1_2_3"/>
  <p:tag name="KSO_WM_UNIT_FILL_FORE_SCHEMECOLOR_INDEX_1_BRIGHTNESS" val="0"/>
  <p:tag name="KSO_WM_UNIT_FILL_FORE_SCHEMECOLOR_INDEX_1" val="6"/>
  <p:tag name="KSO_WM_UNIT_FILL_FORE_SCHEMECOLOR_INDEX_1_POS" val="0"/>
  <p:tag name="KSO_WM_UNIT_FILL_FORE_SCHEMECOLOR_INDEX_1_TRANS" val="0"/>
  <p:tag name="KSO_WM_UNIT_FILL_FORE_SCHEMECOLOR_INDEX_2_BRIGHTNESS" val="-0.25"/>
  <p:tag name="KSO_WM_UNIT_FILL_FORE_SCHEMECOLOR_INDEX_2" val="6"/>
  <p:tag name="KSO_WM_UNIT_FILL_FORE_SCHEMECOLOR_INDEX_2_POS" val="1"/>
  <p:tag name="KSO_WM_UNIT_FILL_FORE_SCHEMECOLOR_INDEX_2_TRANS" val="0"/>
  <p:tag name="KSO_WM_UNIT_FILL_GRADIENT_TYPE" val="0"/>
  <p:tag name="KSO_WM_UNIT_FILL_GRADIENT_ANGLE" val="130"/>
  <p:tag name="KSO_WM_UNIT_FILL_GRADIENT_Direction" val="-2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321.xml><?xml version="1.0" encoding="utf-8"?>
<p:tagLst xmlns:p="http://schemas.openxmlformats.org/presentationml/2006/main">
  <p:tag name="KSO_WM_UNIT_SUBTYPE" val="a"/>
  <p:tag name="KSO_WM_UNIT_PRESET_TEXT" val="点击此处输入你的正文，文字是您思想的提炼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28761_1*l_h_f*1_2_1"/>
  <p:tag name="KSO_WM_TEMPLATE_CATEGORY" val="diagram"/>
  <p:tag name="KSO_WM_TEMPLATE_INDEX" val="20228761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322.xml><?xml version="1.0" encoding="utf-8"?>
<p:tagLst xmlns:p="http://schemas.openxmlformats.org/presentationml/2006/main">
  <p:tag name="KSO_WM_SLIDE_BK_DARK_LIGHT" val="2"/>
  <p:tag name="KSO_WM_SLIDE_BACKGROUND_TYPE" val="general"/>
  <p:tag name="KSO_WM_SLIDE_ID" val="diagram20212303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59*542"/>
  <p:tag name="KSO_WM_SLIDE_POSITION" val="0*0"/>
  <p:tag name="KSO_WM_TAG_VERSION" val="1.0"/>
  <p:tag name="KSO_WM_BEAUTIFY_FLAG" val="#wm#"/>
  <p:tag name="KSO_WM_TEMPLATE_CATEGORY" val="diagram"/>
  <p:tag name="KSO_WM_TEMPLATE_INDEX" val="20212303"/>
  <p:tag name="KSO_WM_SLIDE_LAYOUT" val="a_d"/>
  <p:tag name="KSO_WM_SLIDE_LAYOUT_CNT" val="1_1"/>
  <p:tag name="KSO_WM_SLIDE_CAN_ADD_NAVIGATION" val="1"/>
  <p:tag name="KSO_WM_SLIDE_RATIO" val="1.777778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607145688f7a6c7bea32a6"/>
  <p:tag name="KSO_WM_CHIP_FILLPROP" val="[[{&quot;text_align&quot;:&quot;ct&quot;,&quot;text_direction&quot;:&quot;horizontal&quot;,&quot;support_big_font&quot;:false,&quot;fill_id&quot;:&quot;ddcf2610c0ac4b45bec7e29ab0ab1f83&quot;,&quot;fill_align&quot;:&quot;ct&quot;,&quot;chip_types&quot;:[&quot;header&quot;]},{&quot;text_align&quot;:&quot;lm&quot;,&quot;text_direction&quot;:&quot;horizontal&quot;,&quot;support_features&quot;:[&quot;collage&quot;,&quot;carousel&quot;],&quot;support_big_font&quot;:false,&quot;fill_id&quot;:&quot;f2ad6f8ec5eb4c60ab8a9b497fa44351&quot;,&quot;fill_align&quot;:&quot;cm&quot;,&quot;chip_types&quot;:[&quot;diagram&quot;,&quot;pictext&quot;,&quot;text&quot;,&quot;picture&quot;,&quot;chart&quot;,&quot;table&quot;,&quot;video&quot;]}]]"/>
  <p:tag name="KSO_WM_CHIP_DECFILLPROP" val="[]"/>
  <p:tag name="KSO_WM_SLIDE_LAYOUT_INFO" val="{&quot;id&quot;:&quot;2021-04-01T15:36:38&quot;,&quot;maxSize&quot;:{&quot;size1&quot;:30.1},&quot;minSize&quot;:{&quot;size1&quot;:20.1},&quot;normalSize&quot;:{&quot;size1&quot;:25.7},&quot;subLayout&quot;:[{&quot;id&quot;:&quot;2021-04-01T15:36:38&quot;,&quot;margin&quot;:{&quot;bottom&quot;:0.019107596948742867,&quot;left&quot;:1.2496455907821655,&quot;right&quot;:1.2496455907821655,&quot;top&quot;:2.022465467453003},&quot;type&quot;:0},{&quot;id&quot;:&quot;2021-04-01T15:36:38&quot;,&quot;margin&quot;:{&quot;bottom&quot;:1.2699202299118042,&quot;left&quot;:1.2496455907821655,&quot;right&quot;:1.2496455907821655,&quot;top&quot;:0.44755861163139343},&quot;type&quot;:0}],&quot;type&quot;:0}"/>
  <p:tag name="KSO_WM_CHIP_GROUPID" val="5e757e3269be4861f5f8614a"/>
  <p:tag name="KSO_WM_SLIDE_SUPPORT_FEATURE_TYPE" val="3"/>
  <p:tag name="KSO_WM_TEMPLATE_ASSEMBLE_XID" val="60656f434054ed1e2fb80686"/>
  <p:tag name="KSO_WM_TEMPLATE_ASSEMBLE_GROUPID" val="60656f434054ed1e2fb80686"/>
  <p:tag name="KSO_WM_SPECIAL_SOURCE" val="bdnull"/>
</p:tagLst>
</file>

<file path=ppt/tags/tag32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a9178d13-66c3-4967-8ab6-70755a3737b4}"/>
  <p:tag name="KSO_WM_UNIT_TYPE" val="i"/>
</p:tagLst>
</file>

<file path=ppt/tags/tag32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c51e525f-b7da-47bc-bff1-d6b7a667da8a}"/>
  <p:tag name="KSO_WM_UNIT_TYPE" val="i"/>
</p:tagLst>
</file>

<file path=ppt/tags/tag325.xml><?xml version="1.0" encoding="utf-8"?>
<p:tagLst xmlns:p="http://schemas.openxmlformats.org/presentationml/2006/main">
  <p:tag name="KSO_WM_UNIT_FILL_FORE_SCHEMECOLOR_INDEX_1_BRIGHTNESS" val="0"/>
  <p:tag name="KSO_WM_UNIT_FILL_FORE_SCHEMECOLOR_INDEX_1" val="9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9"/>
  <p:tag name="KSO_WM_UNIT_FILL_FORE_SCHEMECOLOR_INDEX_2_POS" val="0.5"/>
  <p:tag name="KSO_WM_UNIT_FILL_FORE_SCHEMECOLOR_INDEX_2_TRANS" val="0"/>
  <p:tag name="KSO_WM_UNIT_FILL_FORE_SCHEMECOLOR_INDEX_3_BRIGHTNESS" val="0"/>
  <p:tag name="KSO_WM_UNIT_FILL_FORE_SCHEMECOLOR_INDEX_3" val="9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1"/>
  <p:tag name="KSO_WM_UNIT_TEXT_FILL_TYPE" val="1"/>
</p:tagLst>
</file>

<file path=ppt/tags/tag326.xml><?xml version="1.0" encoding="utf-8"?>
<p:tagLst xmlns:p="http://schemas.openxmlformats.org/presentationml/2006/main">
  <p:tag name="KSO_WM_UNIT_FILL_FORE_SCHEMECOLOR_INDEX_1_BRIGHTNESS" val="-0.00462"/>
  <p:tag name="KSO_WM_UNIT_FILL_FORE_SCHEMECOLOR_INDEX_1" val="9"/>
  <p:tag name="KSO_WM_UNIT_FILL_FORE_SCHEMECOLOR_INDEX_1_POS" val="0"/>
  <p:tag name="KSO_WM_UNIT_FILL_FORE_SCHEMECOLOR_INDEX_1_TRANS" val="0"/>
  <p:tag name="KSO_WM_UNIT_FILL_FORE_SCHEMECOLOR_INDEX_2_BRIGHTNESS" val="-0.00462"/>
  <p:tag name="KSO_WM_UNIT_FILL_FORE_SCHEMECOLOR_INDEX_2" val="9"/>
  <p:tag name="KSO_WM_UNIT_FILL_FORE_SCHEMECOLOR_INDEX_2_POS" val="0.5"/>
  <p:tag name="KSO_WM_UNIT_FILL_FORE_SCHEMECOLOR_INDEX_2_TRANS" val="0"/>
  <p:tag name="KSO_WM_UNIT_FILL_FORE_SCHEMECOLOR_INDEX_3_BRIGHTNESS" val="-0.00462"/>
  <p:tag name="KSO_WM_UNIT_FILL_FORE_SCHEMECOLOR_INDEX_3" val="9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1"/>
  <p:tag name="KSO_WM_UNIT_TEXT_FILL_TYPE" val="1"/>
</p:tagLst>
</file>

<file path=ppt/tags/tag327.xml><?xml version="1.0" encoding="utf-8"?>
<p:tagLst xmlns:p="http://schemas.openxmlformats.org/presentationml/2006/main">
  <p:tag name="KSO_WM_UNIT_FILL_FORE_SCHEMECOLOR_INDEX_1_BRIGHTNESS" val="-0.00953"/>
  <p:tag name="KSO_WM_UNIT_FILL_FORE_SCHEMECOLOR_INDEX_1" val="9"/>
  <p:tag name="KSO_WM_UNIT_FILL_FORE_SCHEMECOLOR_INDEX_1_POS" val="0"/>
  <p:tag name="KSO_WM_UNIT_FILL_FORE_SCHEMECOLOR_INDEX_1_TRANS" val="0"/>
  <p:tag name="KSO_WM_UNIT_FILL_FORE_SCHEMECOLOR_INDEX_2_BRIGHTNESS" val="-0.00953"/>
  <p:tag name="KSO_WM_UNIT_FILL_FORE_SCHEMECOLOR_INDEX_2" val="9"/>
  <p:tag name="KSO_WM_UNIT_FILL_FORE_SCHEMECOLOR_INDEX_2_POS" val="0.5"/>
  <p:tag name="KSO_WM_UNIT_FILL_FORE_SCHEMECOLOR_INDEX_2_TRANS" val="0"/>
  <p:tag name="KSO_WM_UNIT_FILL_FORE_SCHEMECOLOR_INDEX_3_BRIGHTNESS" val="-0.00953"/>
  <p:tag name="KSO_WM_UNIT_FILL_FORE_SCHEMECOLOR_INDEX_3" val="9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1"/>
  <p:tag name="KSO_WM_UNIT_TEXT_FILL_TYPE" val="1"/>
</p:tagLst>
</file>

<file path=ppt/tags/tag328.xml><?xml version="1.0" encoding="utf-8"?>
<p:tagLst xmlns:p="http://schemas.openxmlformats.org/presentationml/2006/main">
  <p:tag name="KSO_WM_UNIT_FILL_FORE_SCHEMECOLOR_INDEX_1_BRIGHTNESS" val="-0.01443"/>
  <p:tag name="KSO_WM_UNIT_FILL_FORE_SCHEMECOLOR_INDEX_1" val="9"/>
  <p:tag name="KSO_WM_UNIT_FILL_FORE_SCHEMECOLOR_INDEX_1_POS" val="0"/>
  <p:tag name="KSO_WM_UNIT_FILL_FORE_SCHEMECOLOR_INDEX_1_TRANS" val="0"/>
  <p:tag name="KSO_WM_UNIT_FILL_FORE_SCHEMECOLOR_INDEX_2_BRIGHTNESS" val="-0.01443"/>
  <p:tag name="KSO_WM_UNIT_FILL_FORE_SCHEMECOLOR_INDEX_2" val="9"/>
  <p:tag name="KSO_WM_UNIT_FILL_FORE_SCHEMECOLOR_INDEX_2_POS" val="0.5"/>
  <p:tag name="KSO_WM_UNIT_FILL_FORE_SCHEMECOLOR_INDEX_2_TRANS" val="0"/>
  <p:tag name="KSO_WM_UNIT_FILL_FORE_SCHEMECOLOR_INDEX_3_BRIGHTNESS" val="-0.01443"/>
  <p:tag name="KSO_WM_UNIT_FILL_FORE_SCHEMECOLOR_INDEX_3" val="9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1"/>
  <p:tag name="KSO_WM_UNIT_TEXT_FILL_TYPE" val="1"/>
</p:tagLst>
</file>

<file path=ppt/tags/tag329.xml><?xml version="1.0" encoding="utf-8"?>
<p:tagLst xmlns:p="http://schemas.openxmlformats.org/presentationml/2006/main">
  <p:tag name="KSO_WM_UNIT_FILL_FORE_SCHEMECOLOR_INDEX_1_BRIGHTNESS" val="-0.01933"/>
  <p:tag name="KSO_WM_UNIT_FILL_FORE_SCHEMECOLOR_INDEX_1" val="9"/>
  <p:tag name="KSO_WM_UNIT_FILL_FORE_SCHEMECOLOR_INDEX_1_POS" val="0"/>
  <p:tag name="KSO_WM_UNIT_FILL_FORE_SCHEMECOLOR_INDEX_1_TRANS" val="0"/>
  <p:tag name="KSO_WM_UNIT_FILL_FORE_SCHEMECOLOR_INDEX_2_BRIGHTNESS" val="-0.01933"/>
  <p:tag name="KSO_WM_UNIT_FILL_FORE_SCHEMECOLOR_INDEX_2" val="9"/>
  <p:tag name="KSO_WM_UNIT_FILL_FORE_SCHEMECOLOR_INDEX_2_POS" val="0.5"/>
  <p:tag name="KSO_WM_UNIT_FILL_FORE_SCHEMECOLOR_INDEX_2_TRANS" val="0"/>
  <p:tag name="KSO_WM_UNIT_FILL_FORE_SCHEMECOLOR_INDEX_3_BRIGHTNESS" val="-0.01933"/>
  <p:tag name="KSO_WM_UNIT_FILL_FORE_SCHEMECOLOR_INDEX_3" val="9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1"/>
  <p:tag name="KSO_WM_UNIT_TEXT_FILL_TYPE" val="1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UNIT_FILL_FORE_SCHEMECOLOR_INDEX_1_BRIGHTNESS" val="-0.02423"/>
  <p:tag name="KSO_WM_UNIT_FILL_FORE_SCHEMECOLOR_INDEX_1" val="9"/>
  <p:tag name="KSO_WM_UNIT_FILL_FORE_SCHEMECOLOR_INDEX_1_POS" val="0"/>
  <p:tag name="KSO_WM_UNIT_FILL_FORE_SCHEMECOLOR_INDEX_1_TRANS" val="0"/>
  <p:tag name="KSO_WM_UNIT_FILL_FORE_SCHEMECOLOR_INDEX_2_BRIGHTNESS" val="-0.02423"/>
  <p:tag name="KSO_WM_UNIT_FILL_FORE_SCHEMECOLOR_INDEX_2" val="9"/>
  <p:tag name="KSO_WM_UNIT_FILL_FORE_SCHEMECOLOR_INDEX_2_POS" val="0.5"/>
  <p:tag name="KSO_WM_UNIT_FILL_FORE_SCHEMECOLOR_INDEX_2_TRANS" val="0"/>
  <p:tag name="KSO_WM_UNIT_FILL_FORE_SCHEMECOLOR_INDEX_3_BRIGHTNESS" val="-0.02423"/>
  <p:tag name="KSO_WM_UNIT_FILL_FORE_SCHEMECOLOR_INDEX_3" val="9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1"/>
  <p:tag name="KSO_WM_UNIT_TEXT_FILL_TYPE" val="1"/>
</p:tagLst>
</file>

<file path=ppt/tags/tag331.xml><?xml version="1.0" encoding="utf-8"?>
<p:tagLst xmlns:p="http://schemas.openxmlformats.org/presentationml/2006/main">
  <p:tag name="KSO_WM_UNIT_FILL_FORE_SCHEMECOLOR_INDEX_1_BRIGHTNESS" val="-0.02914"/>
  <p:tag name="KSO_WM_UNIT_FILL_FORE_SCHEMECOLOR_INDEX_1" val="9"/>
  <p:tag name="KSO_WM_UNIT_FILL_FORE_SCHEMECOLOR_INDEX_1_POS" val="0"/>
  <p:tag name="KSO_WM_UNIT_FILL_FORE_SCHEMECOLOR_INDEX_1_TRANS" val="0"/>
  <p:tag name="KSO_WM_UNIT_FILL_FORE_SCHEMECOLOR_INDEX_2_BRIGHTNESS" val="-0.02914"/>
  <p:tag name="KSO_WM_UNIT_FILL_FORE_SCHEMECOLOR_INDEX_2" val="9"/>
  <p:tag name="KSO_WM_UNIT_FILL_FORE_SCHEMECOLOR_INDEX_2_POS" val="0.5"/>
  <p:tag name="KSO_WM_UNIT_FILL_FORE_SCHEMECOLOR_INDEX_2_TRANS" val="0"/>
  <p:tag name="KSO_WM_UNIT_FILL_FORE_SCHEMECOLOR_INDEX_3_BRIGHTNESS" val="-0.02914"/>
  <p:tag name="KSO_WM_UNIT_FILL_FORE_SCHEMECOLOR_INDEX_3" val="9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1"/>
  <p:tag name="KSO_WM_UNIT_TEXT_FILL_TYPE" val="1"/>
</p:tagLst>
</file>

<file path=ppt/tags/tag332.xml><?xml version="1.0" encoding="utf-8"?>
<p:tagLst xmlns:p="http://schemas.openxmlformats.org/presentationml/2006/main">
  <p:tag name="KSO_WM_UNIT_FILL_FORE_SCHEMECOLOR_INDEX_1_BRIGHTNESS" val="-0.03404"/>
  <p:tag name="KSO_WM_UNIT_FILL_FORE_SCHEMECOLOR_INDEX_1" val="9"/>
  <p:tag name="KSO_WM_UNIT_FILL_FORE_SCHEMECOLOR_INDEX_1_POS" val="0"/>
  <p:tag name="KSO_WM_UNIT_FILL_FORE_SCHEMECOLOR_INDEX_1_TRANS" val="0"/>
  <p:tag name="KSO_WM_UNIT_FILL_FORE_SCHEMECOLOR_INDEX_2_BRIGHTNESS" val="-0.03404"/>
  <p:tag name="KSO_WM_UNIT_FILL_FORE_SCHEMECOLOR_INDEX_2" val="9"/>
  <p:tag name="KSO_WM_UNIT_FILL_FORE_SCHEMECOLOR_INDEX_2_POS" val="0.5"/>
  <p:tag name="KSO_WM_UNIT_FILL_FORE_SCHEMECOLOR_INDEX_2_TRANS" val="0"/>
  <p:tag name="KSO_WM_UNIT_FILL_FORE_SCHEMECOLOR_INDEX_3_BRIGHTNESS" val="-0.03404"/>
  <p:tag name="KSO_WM_UNIT_FILL_FORE_SCHEMECOLOR_INDEX_3" val="9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1"/>
  <p:tag name="KSO_WM_UNIT_TEXT_FILL_TYPE" val="1"/>
</p:tagLst>
</file>

<file path=ppt/tags/tag333.xml><?xml version="1.0" encoding="utf-8"?>
<p:tagLst xmlns:p="http://schemas.openxmlformats.org/presentationml/2006/main">
  <p:tag name="KSO_WM_UNIT_FILL_FORE_SCHEMECOLOR_INDEX_1_BRIGHTNESS" val="-0.03894"/>
  <p:tag name="KSO_WM_UNIT_FILL_FORE_SCHEMECOLOR_INDEX_1" val="9"/>
  <p:tag name="KSO_WM_UNIT_FILL_FORE_SCHEMECOLOR_INDEX_1_POS" val="0"/>
  <p:tag name="KSO_WM_UNIT_FILL_FORE_SCHEMECOLOR_INDEX_1_TRANS" val="0"/>
  <p:tag name="KSO_WM_UNIT_FILL_FORE_SCHEMECOLOR_INDEX_2_BRIGHTNESS" val="-0.03894"/>
  <p:tag name="KSO_WM_UNIT_FILL_FORE_SCHEMECOLOR_INDEX_2" val="9"/>
  <p:tag name="KSO_WM_UNIT_FILL_FORE_SCHEMECOLOR_INDEX_2_POS" val="0.5"/>
  <p:tag name="KSO_WM_UNIT_FILL_FORE_SCHEMECOLOR_INDEX_2_TRANS" val="0"/>
  <p:tag name="KSO_WM_UNIT_FILL_FORE_SCHEMECOLOR_INDEX_3_BRIGHTNESS" val="-0.03894"/>
  <p:tag name="KSO_WM_UNIT_FILL_FORE_SCHEMECOLOR_INDEX_3" val="9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1"/>
  <p:tag name="KSO_WM_UNIT_TEXT_FILL_TYPE" val="1"/>
</p:tagLst>
</file>

<file path=ppt/tags/tag334.xml><?xml version="1.0" encoding="utf-8"?>
<p:tagLst xmlns:p="http://schemas.openxmlformats.org/presentationml/2006/main">
  <p:tag name="KSO_WM_UNIT_FILL_FORE_SCHEMECOLOR_INDEX_BRIGHTNESS" val="-0.5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335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336.xml><?xml version="1.0" encoding="utf-8"?>
<p:tagLst xmlns:p="http://schemas.openxmlformats.org/presentationml/2006/main">
  <p:tag name="KSO_WM_SLIDE_BK_DARK_LIGHT" val="2"/>
  <p:tag name="KSO_WM_SLIDE_BACKGROUND_TYPE" val="general"/>
  <p:tag name="KSO_WM_SPECIAL_SOURCE" val="bdnull"/>
</p:tagLst>
</file>

<file path=ppt/tags/tag33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33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33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9659_1*a*1"/>
  <p:tag name="KSO_WM_TEMPLATE_CATEGORY" val="diagram"/>
  <p:tag name="KSO_WM_TEMPLATE_INDEX" val="20229659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b141ff84feda4e1b8c93024c49d83b3a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f838c81d35e8409fa7d112c8e6498224"/>
  <p:tag name="KSO_WM_UNIT_TEXT_FILL_FORE_SCHEMECOLOR_INDEX_BRIGHTNESS" val="0"/>
  <p:tag name="KSO_WM_UNIT_TEXT_FILL_FORE_SCHEMECOLOR_INDEX" val="13"/>
  <p:tag name="KSO_WM_UNIT_TEXT_FILL_TYPE" val="1"/>
  <p:tag name="KSO_WM_TEMPLATE_ASSEMBLE_XID" val="639aeb060c9383becde692eb"/>
  <p:tag name="KSO_WM_TEMPLATE_ASSEMBLE_GROUPID" val="639aeb060c9383becde692eb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6844_3*m_i*1_1"/>
  <p:tag name="KSO_WM_TEMPLATE_CATEGORY" val="diagram"/>
  <p:tag name="KSO_WM_TEMPLATE_INDEX" val="20216844"/>
  <p:tag name="KSO_WM_UNIT_LAYERLEVEL" val="1_1"/>
  <p:tag name="KSO_WM_TAG_VERSION" val="1.0"/>
  <p:tag name="KSO_WM_BEAUTIFY_FLAG" val="#wm#"/>
  <p:tag name="KSO_WM_UNIT_TYPE" val="m_i"/>
  <p:tag name="KSO_WM_UNIT_INDEX" val="1_1"/>
  <p:tag name="KSO_WM_DIAGRAM_GROUP_CODE" val="m1-1"/>
  <p:tag name="KSO_WM_UNIT_LINE_FORE_SCHEMECOLOR_INDEX_BRIGHTNESS" val="0"/>
  <p:tag name="KSO_WM_UNIT_LINE_FORE_SCHEMECOLOR_INDEX" val="13"/>
  <p:tag name="KSO_WM_UNIT_LINE_FILL_TYPE" val="2"/>
  <p:tag name="KSO_WM_UNIT_USESOURCEFORMAT_APPLY" val="1"/>
</p:tagLst>
</file>

<file path=ppt/tags/tag3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6844_3*m_h_i*1_1_2"/>
  <p:tag name="KSO_WM_TEMPLATE_CATEGORY" val="diagram"/>
  <p:tag name="KSO_WM_TEMPLATE_INDEX" val="20216844"/>
  <p:tag name="KSO_WM_UNIT_LAYERLEVEL" val="1_1_1"/>
  <p:tag name="KSO_WM_TAG_VERSION" val="1.0"/>
  <p:tag name="KSO_WM_BEAUTIFY_FLAG" val="#wm#"/>
  <p:tag name="KSO_WM_UNIT_TYPE" val="m_h_i"/>
  <p:tag name="KSO_WM_UNIT_INDEX" val="1_1_2"/>
  <p:tag name="KSO_WM_DIAGRAM_GROUP_CODE" val="m1-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3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6844_3*m_h_i*1_2_3"/>
  <p:tag name="KSO_WM_TEMPLATE_CATEGORY" val="diagram"/>
  <p:tag name="KSO_WM_TEMPLATE_INDEX" val="20216844"/>
  <p:tag name="KSO_WM_UNIT_LAYERLEVEL" val="1_1_1"/>
  <p:tag name="KSO_WM_TAG_VERSION" val="1.0"/>
  <p:tag name="KSO_WM_BEAUTIFY_FLAG" val="#wm#"/>
  <p:tag name="KSO_WM_UNIT_TYPE" val="m_h_i"/>
  <p:tag name="KSO_WM_UNIT_INDEX" val="1_2_3"/>
  <p:tag name="KSO_WM_DIAGRAM_GROUP_CODE" val="m1-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3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6844_3*m_h_i*1_1_1"/>
  <p:tag name="KSO_WM_TEMPLATE_CATEGORY" val="diagram"/>
  <p:tag name="KSO_WM_TEMPLATE_INDEX" val="20216844"/>
  <p:tag name="KSO_WM_UNIT_LAYERLEVEL" val="1_1_1"/>
  <p:tag name="KSO_WM_TAG_VERSION" val="1.0"/>
  <p:tag name="KSO_WM_BEAUTIFY_FLAG" val="#wm#"/>
  <p:tag name="KSO_WM_UNIT_TYPE" val="m_h_i"/>
  <p:tag name="KSO_WM_UNIT_INDEX" val="1_1_1"/>
  <p:tag name="KSO_WM_DIAGRAM_GROUP_CODE" val="m1-1"/>
  <p:tag name="KSO_WM_UNIT_LINE_FORE_SCHEMECOLOR_INDEX_BRIGHTNESS" val="0"/>
  <p:tag name="KSO_WM_UNIT_LINE_FORE_SCHEMECOLOR_INDEX" val="5"/>
  <p:tag name="KSO_WM_UNIT_LINE_FILL_TYPE" val="2"/>
  <p:tag name="KSO_WM_UNIT_USESOURCEFORMAT_APPLY" val="1"/>
</p:tagLst>
</file>

<file path=ppt/tags/tag3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6844_3*m_h_f*1_1_1"/>
  <p:tag name="KSO_WM_TEMPLATE_CATEGORY" val="diagram"/>
  <p:tag name="KSO_WM_TEMPLATE_INDEX" val="20216844"/>
  <p:tag name="KSO_WM_UNIT_LAYERLEVEL" val="1_1_1"/>
  <p:tag name="KSO_WM_TAG_VERSION" val="1.0"/>
  <p:tag name="KSO_WM_BEAUTIFY_FLAG" val="#wm#"/>
  <p:tag name="KSO_WM_UNIT_SUBTYPE" val="a"/>
  <p:tag name="KSO_WM_UNIT_PRESET_TEXT" val="单击此处输入你的正文，文字是您思想的提炼,请尽量言简意赅的阐述观点，根据需要可酌情增减文字。"/>
  <p:tag name="KSO_WM_UNIT_NOCLEAR" val="0"/>
  <p:tag name="KSO_WM_UNIT_TYPE" val="m_h_f"/>
  <p:tag name="KSO_WM_UNIT_INDEX" val="1_1_1"/>
  <p:tag name="KSO_WM_DIAGRAM_GROUP_CODE" val="m1-1"/>
  <p:tag name="KSO_WM_UNIT_TEXT_FILL_FORE_SCHEMECOLOR_INDEX_BRIGHTNESS" val="0.25"/>
  <p:tag name="KSO_WM_UNIT_TEXT_FILL_FORE_SCHEMECOLOR_INDEX" val="13"/>
  <p:tag name="KSO_WM_UNIT_TEXT_FILL_TYPE" val="1"/>
  <p:tag name="KSO_WM_UNIT_USESOURCEFORMAT_APPLY" val="1"/>
</p:tagLst>
</file>

<file path=ppt/tags/tag3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6844_3*m_h_a*1_1_1"/>
  <p:tag name="KSO_WM_TEMPLATE_CATEGORY" val="diagram"/>
  <p:tag name="KSO_WM_TEMPLATE_INDEX" val="20216844"/>
  <p:tag name="KSO_WM_UNIT_LAYERLEVEL" val="1_1_1"/>
  <p:tag name="KSO_WM_TAG_VERSION" val="1.0"/>
  <p:tag name="KSO_WM_BEAUTIFY_FLAG" val="#wm#"/>
  <p:tag name="KSO_WM_UNIT_ISCONTENTSTITLE" val="0"/>
  <p:tag name="KSO_WM_UNIT_ISNUMDGMTITLE" val="0"/>
  <p:tag name="KSO_WM_UNIT_PRESET_TEXT" val="添加标题"/>
  <p:tag name="KSO_WM_UNIT_NOCLEAR" val="0"/>
  <p:tag name="KSO_WM_UNIT_TYPE" val="m_h_a"/>
  <p:tag name="KSO_WM_UNIT_INDEX" val="1_1_1"/>
  <p:tag name="KSO_WM_DIAGRAM_GROUP_CODE" val="m1-1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3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6844_3*m_h_i*1_2_4"/>
  <p:tag name="KSO_WM_TEMPLATE_CATEGORY" val="diagram"/>
  <p:tag name="KSO_WM_TEMPLATE_INDEX" val="20216844"/>
  <p:tag name="KSO_WM_UNIT_LAYERLEVEL" val="1_1_1"/>
  <p:tag name="KSO_WM_TAG_VERSION" val="1.0"/>
  <p:tag name="KSO_WM_BEAUTIFY_FLAG" val="#wm#"/>
  <p:tag name="KSO_WM_UNIT_TYPE" val="m_h_i"/>
  <p:tag name="KSO_WM_UNIT_INDEX" val="1_2_4"/>
  <p:tag name="KSO_WM_DIAGRAM_GROUP_CODE" val="m1-1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3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6844_3*m_h_i*1_3_4"/>
  <p:tag name="KSO_WM_TEMPLATE_CATEGORY" val="diagram"/>
  <p:tag name="KSO_WM_TEMPLATE_INDEX" val="20216844"/>
  <p:tag name="KSO_WM_UNIT_LAYERLEVEL" val="1_1_1"/>
  <p:tag name="KSO_WM_TAG_VERSION" val="1.0"/>
  <p:tag name="KSO_WM_BEAUTIFY_FLAG" val="#wm#"/>
  <p:tag name="KSO_WM_UNIT_TYPE" val="m_h_i"/>
  <p:tag name="KSO_WM_UNIT_INDEX" val="1_3_4"/>
  <p:tag name="KSO_WM_DIAGRAM_GROUP_CODE" val="m1-1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3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6844_3*m_h_i*1_2_1"/>
  <p:tag name="KSO_WM_TEMPLATE_CATEGORY" val="diagram"/>
  <p:tag name="KSO_WM_TEMPLATE_INDEX" val="20216844"/>
  <p:tag name="KSO_WM_UNIT_LAYERLEVEL" val="1_1_1"/>
  <p:tag name="KSO_WM_TAG_VERSION" val="1.0"/>
  <p:tag name="KSO_WM_BEAUTIFY_FLAG" val="#wm#"/>
  <p:tag name="KSO_WM_UNIT_TYPE" val="m_h_i"/>
  <p:tag name="KSO_WM_UNIT_INDEX" val="1_2_1"/>
  <p:tag name="KSO_WM_DIAGRAM_GROUP_CODE" val="m1-1"/>
  <p:tag name="KSO_WM_UNIT_LINE_FORE_SCHEMECOLOR_INDEX_BRIGHTNESS" val="0"/>
  <p:tag name="KSO_WM_UNIT_LINE_FORE_SCHEMECOLOR_INDEX" val="7"/>
  <p:tag name="KSO_WM_UNIT_LINE_FILL_TYPE" val="2"/>
  <p:tag name="KSO_WM_UNIT_USESOURCEFORMAT_APPLY" val="1"/>
</p:tagLst>
</file>

<file path=ppt/tags/tag3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6844_3*m_h_f*1_2_1"/>
  <p:tag name="KSO_WM_TEMPLATE_CATEGORY" val="diagram"/>
  <p:tag name="KSO_WM_TEMPLATE_INDEX" val="20216844"/>
  <p:tag name="KSO_WM_UNIT_LAYERLEVEL" val="1_1_1"/>
  <p:tag name="KSO_WM_TAG_VERSION" val="1.0"/>
  <p:tag name="KSO_WM_BEAUTIFY_FLAG" val="#wm#"/>
  <p:tag name="KSO_WM_UNIT_SUBTYPE" val="a"/>
  <p:tag name="KSO_WM_UNIT_PRESET_TEXT" val="单击此处输入你的正文，文字是您思想的提炼,请尽量言简意赅的阐述观点，根据需要可酌情增减文字。"/>
  <p:tag name="KSO_WM_UNIT_NOCLEAR" val="0"/>
  <p:tag name="KSO_WM_UNIT_TYPE" val="m_h_f"/>
  <p:tag name="KSO_WM_UNIT_INDEX" val="1_2_1"/>
  <p:tag name="KSO_WM_DIAGRAM_GROUP_CODE" val="m1-1"/>
  <p:tag name="KSO_WM_UNIT_TEXT_FILL_FORE_SCHEMECOLOR_INDEX_BRIGHTNESS" val="0.25"/>
  <p:tag name="KSO_WM_UNIT_TEXT_FILL_FORE_SCHEMECOLOR_INDEX" val="13"/>
  <p:tag name="KSO_WM_UNIT_TEXT_FILL_TYPE" val="1"/>
  <p:tag name="KSO_WM_UNIT_USESOURCEFORMAT_APPLY" val="1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6844_3*m_h_a*1_2_1"/>
  <p:tag name="KSO_WM_TEMPLATE_CATEGORY" val="diagram"/>
  <p:tag name="KSO_WM_TEMPLATE_INDEX" val="20216844"/>
  <p:tag name="KSO_WM_UNIT_LAYERLEVEL" val="1_1_1"/>
  <p:tag name="KSO_WM_TAG_VERSION" val="1.0"/>
  <p:tag name="KSO_WM_BEAUTIFY_FLAG" val="#wm#"/>
  <p:tag name="KSO_WM_UNIT_ISCONTENTSTITLE" val="0"/>
  <p:tag name="KSO_WM_UNIT_ISNUMDGMTITLE" val="0"/>
  <p:tag name="KSO_WM_UNIT_PRESET_TEXT" val="添加标题"/>
  <p:tag name="KSO_WM_UNIT_NOCLEAR" val="0"/>
  <p:tag name="KSO_WM_UNIT_TYPE" val="m_h_a"/>
  <p:tag name="KSO_WM_UNIT_INDEX" val="1_2_1"/>
  <p:tag name="KSO_WM_DIAGRAM_GROUP_CODE" val="m1-1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3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6844_3*m_h_i*1_3_3"/>
  <p:tag name="KSO_WM_TEMPLATE_CATEGORY" val="diagram"/>
  <p:tag name="KSO_WM_TEMPLATE_INDEX" val="20216844"/>
  <p:tag name="KSO_WM_UNIT_LAYERLEVEL" val="1_1_1"/>
  <p:tag name="KSO_WM_TAG_VERSION" val="1.0"/>
  <p:tag name="KSO_WM_BEAUTIFY_FLAG" val="#wm#"/>
  <p:tag name="KSO_WM_UNIT_TYPE" val="m_h_i"/>
  <p:tag name="KSO_WM_UNIT_INDEX" val="1_3_3"/>
  <p:tag name="KSO_WM_DIAGRAM_GROUP_CODE" val="m1-1"/>
  <p:tag name="KSO_WM_UNIT_FILL_FORE_SCHEMECOLOR_INDEX_BRIGHTNESS" val="0"/>
  <p:tag name="KSO_WM_UNIT_FILL_FORE_SCHEMECOLOR_INDEX" val="9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3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6844_3*m_h_i*1_4_4"/>
  <p:tag name="KSO_WM_TEMPLATE_CATEGORY" val="diagram"/>
  <p:tag name="KSO_WM_TEMPLATE_INDEX" val="20216844"/>
  <p:tag name="KSO_WM_UNIT_LAYERLEVEL" val="1_1_1"/>
  <p:tag name="KSO_WM_TAG_VERSION" val="1.0"/>
  <p:tag name="KSO_WM_BEAUTIFY_FLAG" val="#wm#"/>
  <p:tag name="KSO_WM_UNIT_TYPE" val="m_h_i"/>
  <p:tag name="KSO_WM_UNIT_INDEX" val="1_4_4"/>
  <p:tag name="KSO_WM_DIAGRAM_GROUP_CODE" val="m1-1"/>
  <p:tag name="KSO_WM_UNIT_FILL_FORE_SCHEMECOLOR_INDEX_BRIGHTNESS" val="0"/>
  <p:tag name="KSO_WM_UNIT_FILL_FORE_SCHEMECOLOR_INDEX" val="9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3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6844_3*m_h_i*1_3_1"/>
  <p:tag name="KSO_WM_TEMPLATE_CATEGORY" val="diagram"/>
  <p:tag name="KSO_WM_TEMPLATE_INDEX" val="20216844"/>
  <p:tag name="KSO_WM_UNIT_LAYERLEVEL" val="1_1_1"/>
  <p:tag name="KSO_WM_TAG_VERSION" val="1.0"/>
  <p:tag name="KSO_WM_BEAUTIFY_FLAG" val="#wm#"/>
  <p:tag name="KSO_WM_UNIT_TYPE" val="m_h_i"/>
  <p:tag name="KSO_WM_UNIT_INDEX" val="1_3_1"/>
  <p:tag name="KSO_WM_DIAGRAM_GROUP_CODE" val="m1-1"/>
  <p:tag name="KSO_WM_UNIT_LINE_FORE_SCHEMECOLOR_INDEX_BRIGHTNESS" val="0"/>
  <p:tag name="KSO_WM_UNIT_LINE_FORE_SCHEMECOLOR_INDEX" val="9"/>
  <p:tag name="KSO_WM_UNIT_LINE_FILL_TYPE" val="2"/>
  <p:tag name="KSO_WM_UNIT_USESOURCEFORMAT_APPLY" val="1"/>
</p:tagLst>
</file>

<file path=ppt/tags/tag3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6844_3*m_h_f*1_3_1"/>
  <p:tag name="KSO_WM_TEMPLATE_CATEGORY" val="diagram"/>
  <p:tag name="KSO_WM_TEMPLATE_INDEX" val="20216844"/>
  <p:tag name="KSO_WM_UNIT_LAYERLEVEL" val="1_1_1"/>
  <p:tag name="KSO_WM_TAG_VERSION" val="1.0"/>
  <p:tag name="KSO_WM_BEAUTIFY_FLAG" val="#wm#"/>
  <p:tag name="KSO_WM_UNIT_SUBTYPE" val="a"/>
  <p:tag name="KSO_WM_UNIT_PRESET_TEXT" val="单击此处输入你的正文，文字是您思想的提炼,请尽量言简意赅的阐述观点，根据需要可酌情增减文字。"/>
  <p:tag name="KSO_WM_UNIT_NOCLEAR" val="0"/>
  <p:tag name="KSO_WM_UNIT_TYPE" val="m_h_f"/>
  <p:tag name="KSO_WM_UNIT_INDEX" val="1_3_1"/>
  <p:tag name="KSO_WM_DIAGRAM_GROUP_CODE" val="m1-1"/>
  <p:tag name="KSO_WM_UNIT_TEXT_FILL_FORE_SCHEMECOLOR_INDEX_BRIGHTNESS" val="0.25"/>
  <p:tag name="KSO_WM_UNIT_TEXT_FILL_FORE_SCHEMECOLOR_INDEX" val="13"/>
  <p:tag name="KSO_WM_UNIT_TEXT_FILL_TYPE" val="1"/>
  <p:tag name="KSO_WM_UNIT_USESOURCEFORMAT_APPLY" val="1"/>
</p:tagLst>
</file>

<file path=ppt/tags/tag3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6844_3*m_h_a*1_3_1"/>
  <p:tag name="KSO_WM_TEMPLATE_CATEGORY" val="diagram"/>
  <p:tag name="KSO_WM_TEMPLATE_INDEX" val="20216844"/>
  <p:tag name="KSO_WM_UNIT_LAYERLEVEL" val="1_1_1"/>
  <p:tag name="KSO_WM_TAG_VERSION" val="1.0"/>
  <p:tag name="KSO_WM_BEAUTIFY_FLAG" val="#wm#"/>
  <p:tag name="KSO_WM_UNIT_ISCONTENTSTITLE" val="0"/>
  <p:tag name="KSO_WM_UNIT_ISNUMDGMTITLE" val="0"/>
  <p:tag name="KSO_WM_UNIT_PRESET_TEXT" val="添加标题"/>
  <p:tag name="KSO_WM_UNIT_NOCLEAR" val="0"/>
  <p:tag name="KSO_WM_UNIT_TYPE" val="m_h_a"/>
  <p:tag name="KSO_WM_UNIT_INDEX" val="1_3_1"/>
  <p:tag name="KSO_WM_DIAGRAM_GROUP_CODE" val="m1-1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3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6844_3*m_h_i*1_4_1"/>
  <p:tag name="KSO_WM_TEMPLATE_CATEGORY" val="diagram"/>
  <p:tag name="KSO_WM_TEMPLATE_INDEX" val="20216844"/>
  <p:tag name="KSO_WM_UNIT_LAYERLEVEL" val="1_1_1"/>
  <p:tag name="KSO_WM_TAG_VERSION" val="1.0"/>
  <p:tag name="KSO_WM_BEAUTIFY_FLAG" val="#wm#"/>
  <p:tag name="KSO_WM_UNIT_TYPE" val="m_h_i"/>
  <p:tag name="KSO_WM_UNIT_INDEX" val="1_4_1"/>
  <p:tag name="KSO_WM_DIAGRAM_GROUP_CODE" val="m1-1"/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3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6844_3*m_h_i*1_4_3"/>
  <p:tag name="KSO_WM_TEMPLATE_CATEGORY" val="diagram"/>
  <p:tag name="KSO_WM_TEMPLATE_INDEX" val="20216844"/>
  <p:tag name="KSO_WM_UNIT_LAYERLEVEL" val="1_1_1"/>
  <p:tag name="KSO_WM_TAG_VERSION" val="1.0"/>
  <p:tag name="KSO_WM_BEAUTIFY_FLAG" val="#wm#"/>
  <p:tag name="KSO_WM_UNIT_TYPE" val="m_h_i"/>
  <p:tag name="KSO_WM_UNIT_INDEX" val="1_4_3"/>
  <p:tag name="KSO_WM_DIAGRAM_GROUP_CODE" val="m1-1"/>
  <p:tag name="KSO_WM_UNIT_LINE_FORE_SCHEMECOLOR_INDEX_BRIGHTNESS" val="0"/>
  <p:tag name="KSO_WM_UNIT_LINE_FORE_SCHEMECOLOR_INDEX" val="10"/>
  <p:tag name="KSO_WM_UNIT_LINE_FILL_TYPE" val="2"/>
  <p:tag name="KSO_WM_UNIT_USESOURCEFORMAT_APPLY" val="1"/>
</p:tagLst>
</file>

<file path=ppt/tags/tag3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6844_3*m_h_f*1_4_1"/>
  <p:tag name="KSO_WM_TEMPLATE_CATEGORY" val="diagram"/>
  <p:tag name="KSO_WM_TEMPLATE_INDEX" val="20216844"/>
  <p:tag name="KSO_WM_UNIT_LAYERLEVEL" val="1_1_1"/>
  <p:tag name="KSO_WM_TAG_VERSION" val="1.0"/>
  <p:tag name="KSO_WM_BEAUTIFY_FLAG" val="#wm#"/>
  <p:tag name="KSO_WM_UNIT_SUBTYPE" val="a"/>
  <p:tag name="KSO_WM_UNIT_PRESET_TEXT" val="单击此处输入你的正文，文字是您思想的提炼,请尽量言简意赅的阐述观点，根据需要可酌情增减文字。"/>
  <p:tag name="KSO_WM_UNIT_NOCLEAR" val="0"/>
  <p:tag name="KSO_WM_UNIT_TYPE" val="m_h_f"/>
  <p:tag name="KSO_WM_UNIT_INDEX" val="1_4_1"/>
  <p:tag name="KSO_WM_DIAGRAM_GROUP_CODE" val="m1-1"/>
  <p:tag name="KSO_WM_UNIT_TEXT_FILL_FORE_SCHEMECOLOR_INDEX_BRIGHTNESS" val="0.25"/>
  <p:tag name="KSO_WM_UNIT_TEXT_FILL_FORE_SCHEMECOLOR_INDEX" val="13"/>
  <p:tag name="KSO_WM_UNIT_TEXT_FILL_TYPE" val="1"/>
  <p:tag name="KSO_WM_UNIT_USESOURCEFORMAT_APPLY" val="1"/>
</p:tagLst>
</file>

<file path=ppt/tags/tag3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6844_3*m_h_a*1_4_1"/>
  <p:tag name="KSO_WM_TEMPLATE_CATEGORY" val="diagram"/>
  <p:tag name="KSO_WM_TEMPLATE_INDEX" val="20216844"/>
  <p:tag name="KSO_WM_UNIT_LAYERLEVEL" val="1_1_1"/>
  <p:tag name="KSO_WM_TAG_VERSION" val="1.0"/>
  <p:tag name="KSO_WM_BEAUTIFY_FLAG" val="#wm#"/>
  <p:tag name="KSO_WM_UNIT_ISCONTENTSTITLE" val="0"/>
  <p:tag name="KSO_WM_UNIT_ISNUMDGMTITLE" val="0"/>
  <p:tag name="KSO_WM_UNIT_PRESET_TEXT" val="添加标题"/>
  <p:tag name="KSO_WM_UNIT_NOCLEAR" val="0"/>
  <p:tag name="KSO_WM_UNIT_TYPE" val="m_h_a"/>
  <p:tag name="KSO_WM_UNIT_INDEX" val="1_4_1"/>
  <p:tag name="KSO_WM_DIAGRAM_GROUP_CODE" val="m1-1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6844_3*m_h_i*1_2_2"/>
  <p:tag name="KSO_WM_TEMPLATE_CATEGORY" val="diagram"/>
  <p:tag name="KSO_WM_TEMPLATE_INDEX" val="20216844"/>
  <p:tag name="KSO_WM_UNIT_LAYERLEVEL" val="1_1_1"/>
  <p:tag name="KSO_WM_TAG_VERSION" val="1.0"/>
  <p:tag name="KSO_WM_BEAUTIFY_FLAG" val="#wm#"/>
  <p:tag name="KSO_WM_UNIT_TYPE" val="m_h_i"/>
  <p:tag name="KSO_WM_UNIT_INDEX" val="1_2_2"/>
  <p:tag name="KSO_WM_DIAGRAM_GROUP_CODE" val="m1-1"/>
  <p:tag name="KSO_WM_UNIT_FILL_FORE_SCHEMECOLOR_INDEX_BRIGHTNESS" val="0"/>
  <p:tag name="KSO_WM_UNIT_FILL_FORE_SCHEMECOLOR_INDEX" val="14"/>
  <p:tag name="KSO_WM_UNIT_FILL_TYPE" val="1"/>
  <p:tag name="KSO_WM_UNIT_LINE_FORE_SCHEMECOLOR_INDEX_BRIGHTNESS" val="0"/>
  <p:tag name="KSO_WM_UNIT_LINE_FORE_SCHEMECOLOR_INDEX" val="16"/>
  <p:tag name="KSO_WM_UNIT_LINE_FILL_TYPE" val="2"/>
  <p:tag name="KSO_WM_UNIT_USESOURCEFORMAT_APPLY" val="1"/>
</p:tagLst>
</file>

<file path=ppt/tags/tag3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6844_3*m_h_i*1_3_2"/>
  <p:tag name="KSO_WM_TEMPLATE_CATEGORY" val="diagram"/>
  <p:tag name="KSO_WM_TEMPLATE_INDEX" val="20216844"/>
  <p:tag name="KSO_WM_UNIT_LAYERLEVEL" val="1_1_1"/>
  <p:tag name="KSO_WM_TAG_VERSION" val="1.0"/>
  <p:tag name="KSO_WM_BEAUTIFY_FLAG" val="#wm#"/>
  <p:tag name="KSO_WM_UNIT_TYPE" val="m_h_i"/>
  <p:tag name="KSO_WM_UNIT_INDEX" val="1_3_2"/>
  <p:tag name="KSO_WM_DIAGRAM_GROUP_CODE" val="m1-1"/>
  <p:tag name="KSO_WM_UNIT_FILL_FORE_SCHEMECOLOR_INDEX_BRIGHTNESS" val="0"/>
  <p:tag name="KSO_WM_UNIT_FILL_FORE_SCHEMECOLOR_INDEX" val="14"/>
  <p:tag name="KSO_WM_UNIT_FILL_TYPE" val="1"/>
  <p:tag name="KSO_WM_UNIT_LINE_FORE_SCHEMECOLOR_INDEX_BRIGHTNESS" val="0"/>
  <p:tag name="KSO_WM_UNIT_LINE_FORE_SCHEMECOLOR_INDEX" val="16"/>
  <p:tag name="KSO_WM_UNIT_LINE_FILL_TYPE" val="2"/>
  <p:tag name="KSO_WM_UNIT_USESOURCEFORMAT_APPLY" val="1"/>
</p:tagLst>
</file>

<file path=ppt/tags/tag3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6844_3*m_h_i*1_4_2"/>
  <p:tag name="KSO_WM_TEMPLATE_CATEGORY" val="diagram"/>
  <p:tag name="KSO_WM_TEMPLATE_INDEX" val="20216844"/>
  <p:tag name="KSO_WM_UNIT_LAYERLEVEL" val="1_1_1"/>
  <p:tag name="KSO_WM_TAG_VERSION" val="1.0"/>
  <p:tag name="KSO_WM_BEAUTIFY_FLAG" val="#wm#"/>
  <p:tag name="KSO_WM_UNIT_TYPE" val="m_h_i"/>
  <p:tag name="KSO_WM_UNIT_INDEX" val="1_4_2"/>
  <p:tag name="KSO_WM_DIAGRAM_GROUP_CODE" val="m1-1"/>
  <p:tag name="KSO_WM_UNIT_FILL_FORE_SCHEMECOLOR_INDEX_BRIGHTNESS" val="0"/>
  <p:tag name="KSO_WM_UNIT_FILL_FORE_SCHEMECOLOR_INDEX" val="14"/>
  <p:tag name="KSO_WM_UNIT_FILL_TYPE" val="1"/>
  <p:tag name="KSO_WM_UNIT_LINE_FORE_SCHEMECOLOR_INDEX_BRIGHTNESS" val="0"/>
  <p:tag name="KSO_WM_UNIT_LINE_FORE_SCHEMECOLOR_INDEX" val="16"/>
  <p:tag name="KSO_WM_UNIT_LINE_FILL_TYPE" val="2"/>
  <p:tag name="KSO_WM_UNIT_USESOURCEFORMAT_APPLY" val="1"/>
</p:tagLst>
</file>

<file path=ppt/tags/tag363.xml><?xml version="1.0" encoding="utf-8"?>
<p:tagLst xmlns:p="http://schemas.openxmlformats.org/presentationml/2006/main">
  <p:tag name="KSO_WM_SLIDE_BK_DARK_LIGHT" val="2"/>
  <p:tag name="KSO_WM_SLIDE_BACKGROUND_TYPE" val="general"/>
  <p:tag name="KSO_WM_BEAUTIFY_FLAG" val="#wm#"/>
  <p:tag name="KSO_WM_TEMPLATE_CATEGORY" val="diagram"/>
  <p:tag name="KSO_WM_TEMPLATE_INDEX" val="20229659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2-12-15T17:38:14&quot;,&quot;maxSize&quot;:{&quot;size1&quot;:31.1},&quot;minSize&quot;:{&quot;size1&quot;:17.8},&quot;normalSize&quot;:{&quot;size1&quot;:29.466666666666665},&quot;subLayout&quot;:[{&quot;id&quot;:&quot;2022-12-15T17:38:14&quot;,&quot;margin&quot;:{&quot;bottom&quot;:0,&quot;left&quot;:1.2496455907821655,&quot;right&quot;:1.2496455907821655,&quot;top&quot;:1.2441980838775635},&quot;type&quot;:0},{&quot;id&quot;:&quot;2022-12-15T17:38:14&quot;,&quot;margin&quot;:{&quot;bottom&quot;:0.6224665641784668,&quot;left&quot;:0.625191867351532,&quot;right&quot;:0.625191867351532,&quot;top&quot;:0.6224665641784668},&quot;type&quot;:0}],&quot;type&quot;:0}"/>
  <p:tag name="KSO_WM_SLIDE_BACKGROUND" val="[&quot;general&quot;]"/>
  <p:tag name="KSO_WM_SLIDE_RATIO" val="1.777778"/>
  <p:tag name="KSO_WM_SLIDE_CAN_ADD_NAVIGATION" val="1"/>
  <p:tag name="KSO_WM_SLIDE_ID" val="diagram20229659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864*396"/>
  <p:tag name="KSO_WM_SLIDE_POSITION" val="48*48"/>
  <p:tag name="KSO_WM_TAG_VERSION" val="1.0"/>
  <p:tag name="KSO_WM_SLIDE_LAYOUT" val="a_d"/>
  <p:tag name="KSO_WM_SLIDE_LAYOUT_CNT" val="1_1"/>
  <p:tag name="KSO_WM_CHIP_FILLPROP" val="[[{&quot;text_align&quot;:&quot;lt&quot;,&quot;text_direction&quot;:&quot;horizontal&quot;,&quot;support_big_font&quot;:false,&quot;picture_toward&quot;:0,&quot;picture_dockside&quot;:[],&quot;fill_id&quot;:&quot;fbc1d1c81b9c4bca8f09873cfc4ac6db&quot;,&quot;fill_align&quot;:&quot;lt&quot;,&quot;chip_types&quot;:[&quot;header&quot;]},{&quot;text_align&quot;:&quot;lt&quot;,&quot;text_direction&quot;:&quot;horizontal&quot;,&quot;support_big_font&quot;:false,&quot;picture_toward&quot;:0,&quot;picture_dockside&quot;:[],&quot;fill_id&quot;:&quot;736496b0653343f1bfd4c6dc9c47e1b4&quot;,&quot;fill_align&quot;:&quot;lt&quot;,&quot;chip_types&quot;:[&quot;text&quot;]}],[{&quot;text_align&quot;:&quot;lt&quot;,&quot;text_direction&quot;:&quot;horizontal&quot;,&quot;support_big_font&quot;:false,&quot;picture_toward&quot;:0,&quot;picture_dockside&quot;:[],&quot;fill_id&quot;:&quot;fbc1d1c81b9c4bca8f09873cfc4ac6db&quot;,&quot;fill_align&quot;:&quot;lt&quot;,&quot;chip_types&quot;:[&quot;header&quot;]},{&quot;text_align&quot;:&quot;lm&quot;,&quot;text_direction&quot;:&quot;horizontal&quot;,&quot;support_features&quot;:[&quot;collage&quot;,&quot;carousel&quot;],&quot;support_big_font&quot;:false,&quot;picture_toward&quot;:0,&quot;picture_dockside&quot;:[],&quot;fill_id&quot;:&quot;736496b0653343f1bfd4c6dc9c47e1b4&quot;,&quot;fill_align&quot;:&quot;cm&quot;,&quot;chip_types&quot;:[&quot;diagram&quot;,&quot;pictext&quot;,&quot;picture&quot;,&quot;chart&quot;,&quot;table&quot;,&quot;video&quot;]}],[{&quot;text_align&quot;:&quot;cm&quot;,&quot;text_direction&quot;:&quot;horizontal&quot;,&quot;support_big_font&quot;:false,&quot;picture_toward&quot;:0,&quot;picture_dockside&quot;:[],&quot;fill_id&quot;:&quot;fbc1d1c81b9c4bca8f09873cfc4ac6db&quot;,&quot;fill_align&quot;:&quot;cm&quot;,&quot;chip_types&quot;:[&quot;text&quot;,&quot;header&quot;]},{&quot;text_align&quot;:&quot;cm&quot;,&quot;text_direction&quot;:&quot;horizontal&quot;,&quot;support_features&quot;:[&quot;collage&quot;,&quot;carousel&quot;],&quot;support_big_font&quot;:false,&quot;picture_toward&quot;:0,&quot;picture_dockside&quot;:[],&quot;fill_id&quot;:&quot;736496b0653343f1bfd4c6dc9c47e1b4&quot;,&quot;fill_align&quot;:&quot;cm&quot;,&quot;chip_types&quot;:[&quot;picture&quot;]}],[{&quot;text_align&quot;:&quot;lm&quot;,&quot;text_direction&quot;:&quot;horizontal&quot;,&quot;support_big_font&quot;:false,&quot;picture_toward&quot;:0,&quot;picture_dockside&quot;:[],&quot;fill_id&quot;:&quot;fbc1d1c81b9c4bca8f09873cfc4ac6db&quot;,&quot;fill_align&quot;:&quot;lm&quot;,&quot;chip_types&quot;:[&quot;text&quot;]},{&quot;text_align&quot;:&quot;cm&quot;,&quot;text_direction&quot;:&quot;horizontal&quot;,&quot;support_features&quot;:[&quot;collage&quot;,&quot;carousel&quot;],&quot;support_big_font&quot;:false,&quot;picture_toward&quot;:0,&quot;picture_dockside&quot;:[],&quot;fill_id&quot;:&quot;736496b0653343f1bfd4c6dc9c47e1b4&quot;,&quot;fill_align&quot;:&quot;cm&quot;,&quot;chip_types&quot;:[&quot;picture&quot;]}],[{&quot;text_align&quot;:&quot;lm&quot;,&quot;text_direction&quot;:&quot;horizontal&quot;,&quot;support_big_font&quot;:false,&quot;picture_toward&quot;:0,&quot;picture_dockside&quot;:[],&quot;fill_id&quot;:&quot;fbc1d1c81b9c4bca8f09873cfc4ac6db&quot;,&quot;fill_align&quot;:&quot;lm&quot;,&quot;chip_types&quot;:[&quot;text&quot;,&quot;header&quot;]},{&quot;text_align&quot;:&quot;lm&quot;,&quot;text_direction&quot;:&quot;horizontal&quot;,&quot;support_features&quot;:[&quot;collage&quot;,&quot;carousel&quot;],&quot;support_big_font&quot;:false,&quot;picture_toward&quot;:0,&quot;picture_dockside&quot;:[],&quot;fill_id&quot;:&quot;736496b0653343f1bfd4c6dc9c47e1b4&quot;,&quot;fill_align&quot;:&quot;cm&quot;,&quot;chip_types&quot;:[&quot;diagram&quot;,&quot;text&quot;,&quot;picture&quot;,&quot;chart&quot;,&quot;table&quot;,&quot;video&quot;]}]]"/>
  <p:tag name="KSO_WM_CHIP_GROUPID" val="5f5ee1ca4d6848d78f644aec"/>
  <p:tag name="KSO_WM_CHIP_XID" val="5f696419553136823a5e6172"/>
  <p:tag name="FIXED_XID_TMP" val="5f5ee1ca4d6848d78f644aec"/>
  <p:tag name="KSO_WM_CHIP_DECFILLPROP" val="[]"/>
  <p:tag name="KSO_WM_SLIDE_SUPPORT_FEATURE_TYPE" val="3"/>
  <p:tag name="KSO_WM_TEMPLATE_ASSEMBLE_XID" val="639aeb060c9383becde692eb"/>
  <p:tag name="KSO_WM_TEMPLATE_ASSEMBLE_GROUPID" val="639aeb060c9383becde692eb"/>
  <p:tag name="KSO_WM_SPECIAL_SOURCE" val="bdnull"/>
</p:tagLst>
</file>

<file path=ppt/tags/tag36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7593f71f-4419-4ff0-ba3d-081a52c98a96}"/>
  <p:tag name="KSO_WM_UNIT_TYPE" val="i"/>
</p:tagLst>
</file>

<file path=ppt/tags/tag36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34d4f5c-1172-4b3f-8771-0864097c79be}"/>
  <p:tag name="KSO_WM_UNIT_TYPE" val="i"/>
</p:tagLst>
</file>

<file path=ppt/tags/tag366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67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68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69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7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7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73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374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375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376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377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37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79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38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UNIT_TEXT_SHADOW_SCHEMECOLOR_INDEX_BRIGHTNESS" val="0"/>
  <p:tag name="KSO_WM_UNIT_TEXT_SHADOW_SCHEMECOLOR_INDEX" val="1"/>
</p:tagLst>
</file>

<file path=ppt/tags/tag382.xml><?xml version="1.0" encoding="utf-8"?>
<p:tagLst xmlns:p="http://schemas.openxmlformats.org/presentationml/2006/main">
  <p:tag name="KSO_WM_SLIDE_BK_DARK_LIGHT" val="2"/>
  <p:tag name="KSO_WM_SLIDE_BACKGROUND_TYPE" val="general"/>
  <p:tag name="KSO_WM_SPECIAL_SOURCE" val="bdnull"/>
</p:tagLst>
</file>

<file path=ppt/tags/tag383.xml><?xml version="1.0" encoding="utf-8"?>
<p:tagLst xmlns:p="http://schemas.openxmlformats.org/presentationml/2006/main">
  <p:tag name="KSO_WM_UNIT_TEXT_FILL_FORE_SCHEMECOLOR_INDEX_BRIGHTNESS" val="0"/>
  <p:tag name="KSO_WM_UNIT_TEXT_FILL_FORE_SCHEMECOLOR_INDEX" val="15"/>
  <p:tag name="KSO_WM_UNIT_TEXT_FILL_TYPE" val="1"/>
  <p:tag name="KSO_WM_UNIT_SMARTLAYOUT_COMPRESS_INFO" val="{&#10;    &quot;id&quot;: &quot;2021-04-01T15:32:30&quot;,&#10;    &quot;max&quot;: 1.7499212598425196,&#10;    &quot;topChanged&quot;: 0&#10;}&#10;"/>
</p:tagLst>
</file>

<file path=ppt/tags/tag3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11829_1*i*1"/>
  <p:tag name="KSO_WM_TEMPLATE_CATEGORY" val="diagram"/>
  <p:tag name="KSO_WM_TEMPLATE_INDEX" val="20211829"/>
  <p:tag name="KSO_WM_UNIT_LAYERLEVEL" val="1"/>
  <p:tag name="KSO_WM_TAG_VERSION" val="1.0"/>
  <p:tag name="KSO_WM_BEAUTIFY_FLAG" val="#wm#"/>
  <p:tag name="KSO_WM_UNIT_BLOCK" val="0"/>
  <p:tag name="KSO_WM_UNIT_SM_LIMIT_TYPE" val="1"/>
  <p:tag name="KSO_WM_UNIT_DEC_AREA_ID" val="8ca6110995d742909efe949d07fab13b"/>
  <p:tag name="KSO_WM_UNIT_DECORATE_INFO" val="{&quot;ReferentInfo&quot;:{&quot;Id&quot;:&quot;slide&quot;,&quot;X&quot;:{&quot;Pos&quot;:0},&quot;Y&quot;:{&quot;Pos&quot;:0}},&quot;DecorateInfoX&quot;:{&quot;Pos&quot;:0,&quot;IsAbs&quot;:true},&quot;DecorateInfoY&quot;:{&quot;Pos&quot;:0,&quot;IsAbs&quot;:true},&quot;DecorateInfoW&quot;:{&quot;IsAbs&quot;:true},&quot;DecorateInfoH&quot;:{&quot;IsAbs&quot;:true},&quot;whChangeMode&quot;:0}"/>
  <p:tag name="KSO_WM_CHIP_GROUPID" val="5f0d14ec8050c250ba656b60"/>
  <p:tag name="KSO_WM_CHIP_XID" val="5f6328e30e9bcbd1695b1d57"/>
  <p:tag name="KSO_WM_UNIT_FILL_FORE_SCHEMECOLOR_INDEX_BRIGHTNESS" val="0"/>
  <p:tag name="KSO_WM_UNIT_FILL_FORE_SCHEMECOLOR_INDEX" val="14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VALUE" val="99"/>
  <p:tag name="KSO_WM_TEMPLATE_ASSEMBLE_XID" val="60656f2d4054ed1e2fb804fb"/>
  <p:tag name="KSO_WM_TEMPLATE_ASSEMBLE_GROUPID" val="60656f2d4054ed1e2fb804fb"/>
</p:tagLst>
</file>

<file path=ppt/tags/tag3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11829_1*i*2"/>
  <p:tag name="KSO_WM_TEMPLATE_CATEGORY" val="diagram"/>
  <p:tag name="KSO_WM_TEMPLATE_INDEX" val="20211829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f2b98c26a90d4f92bb6319b313c199e2"/>
  <p:tag name="KSO_WM_UNIT_DECORATE_INFO" val="{&quot;DecorateInfoH&quot;:{&quot;IsAbs&quot;:true},&quot;DecorateInfoW&quot;:{&quot;IsAbs&quot;:true},&quot;DecorateInfoX&quot;:{&quot;IsAbs&quot;:true,&quot;Pos&quot;:1},&quot;DecorateInfoY&quot;:{&quot;IsAbs&quot;:true,&quot;Pos&quot;:0},&quot;ReferentInfo&quot;:{&quot;Id&quot;:&quot;ddf1ba3db0944fecb32215f8edaaf7ad&quot;,&quot;X&quot;:{&quot;Pos&quot;:1},&quot;Y&quot;:{&quot;Pos&quot;:2}},&quot;whChangeMode&quot;:0}"/>
  <p:tag name="KSO_WM_CHIP_GROUPID" val="5f0d14ec8050c250ba656b60"/>
  <p:tag name="KSO_WM_CHIP_XID" val="5f6328e30e9bcbd1695b1d57"/>
  <p:tag name="KSO_WM_UNIT_LINE_FORE_SCHEMECOLOR_INDEX_BRIGHTNESS" val="0"/>
  <p:tag name="KSO_WM_UNIT_LINE_FORE_SCHEMECOLOR_INDEX" val="5"/>
  <p:tag name="KSO_WM_UNIT_LINE_FILL_TYPE" val="2"/>
  <p:tag name="KSO_WM_TEMPLATE_ASSEMBLE_XID" val="60656f2d4054ed1e2fb804fb"/>
  <p:tag name="KSO_WM_TEMPLATE_ASSEMBLE_GROUPID" val="60656f2d4054ed1e2fb804fb"/>
</p:tagLst>
</file>

<file path=ppt/tags/tag38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1829_1*a*1"/>
  <p:tag name="KSO_WM_TEMPLATE_CATEGORY" val="diagram"/>
  <p:tag name="KSO_WM_TEMPLATE_INDEX" val="20211829"/>
  <p:tag name="KSO_WM_UNIT_LAYERLEVEL" val="1"/>
  <p:tag name="KSO_WM_TAG_VERSION" val="1.0"/>
  <p:tag name="KSO_WM_BEAUTIFY_FLAG" val="#wm#"/>
  <p:tag name="KSO_WM_UNIT_PRESET_TEXT" val="单击添加大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ddf1ba3db0944fecb32215f8edaaf7ad"/>
  <p:tag name="KSO_WM_UNIT_DECORATE_INFO" val="{&quot;ReferentInfo&quot;:{&quot;Id&quot;:&quot;slide&quot;,&quot;X&quot;:{&quot;Pos&quot;:1},&quot;Y&quot;:{&quot;Pos&quot;:0}},&quot;DecorateInfoX&quot;:{&quot;Pos&quot;:1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889ceafb0b28428d907143484e000dc3"/>
  <p:tag name="KSO_WM_UNIT_TEXT_FILL_FORE_SCHEMECOLOR_INDEX_BRIGHTNESS" val="0"/>
  <p:tag name="KSO_WM_UNIT_TEXT_FILL_FORE_SCHEMECOLOR_INDEX" val="13"/>
  <p:tag name="KSO_WM_UNIT_TEXT_FILL_TYPE" val="1"/>
  <p:tag name="KSO_WM_TEMPLATE_ASSEMBLE_XID" val="60656f2d4054ed1e2fb804fb"/>
  <p:tag name="KSO_WM_TEMPLATE_ASSEMBLE_GROUPID" val="60656f2d4054ed1e2fb804fb"/>
</p:tagLst>
</file>

<file path=ppt/tags/tag3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16483_1*l_h_i*1_1_1"/>
  <p:tag name="KSO_WM_TEMPLATE_CATEGORY" val="diagram"/>
  <p:tag name="KSO_WM_TEMPLATE_INDEX" val="20216483"/>
  <p:tag name="KSO_WM_UNIT_LAYERLEVEL" val="1_1_1"/>
  <p:tag name="KSO_WM_TAG_VERSION" val="1.0"/>
  <p:tag name="KSO_WM_BEAUTIFY_FLAG" val="#wm#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3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16483_1*l_h_i*1_1_2"/>
  <p:tag name="KSO_WM_TEMPLATE_CATEGORY" val="diagram"/>
  <p:tag name="KSO_WM_TEMPLATE_INDEX" val="20216483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3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216483_1*l_h_i*1_1_3"/>
  <p:tag name="KSO_WM_TEMPLATE_CATEGORY" val="diagram"/>
  <p:tag name="KSO_WM_TEMPLATE_INDEX" val="20216483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16483_1*l_h_a*1_1_1"/>
  <p:tag name="KSO_WM_TEMPLATE_CATEGORY" val="diagram"/>
  <p:tag name="KSO_WM_TEMPLATE_INDEX" val="20216483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391.xml><?xml version="1.0" encoding="utf-8"?>
<p:tagLst xmlns:p="http://schemas.openxmlformats.org/presentationml/2006/main">
  <p:tag name="KSO_WM_UNIT_SUBTYPE" val="a"/>
  <p:tag name="KSO_WM_UNIT_PRESET_TEXT" val="单击此处输入你的正文，文字是您思想的提炼，为了最终演示发布的良好效果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16483_1*l_h_f*1_1_1"/>
  <p:tag name="KSO_WM_TEMPLATE_CATEGORY" val="diagram"/>
  <p:tag name="KSO_WM_TEMPLATE_INDEX" val="20216483"/>
  <p:tag name="KSO_WM_UNIT_LAYERLEVEL" val="1_1_1"/>
  <p:tag name="KSO_WM_TAG_VERSION" val="1.0"/>
  <p:tag name="KSO_WM_BEAUTIFY_FLAG" val="#wm#"/>
  <p:tag name="KSO_WM_UNIT_TEXT_FILL_FORE_SCHEMECOLOR_INDEX_BRIGHTNESS" val="0.25"/>
  <p:tag name="KSO_WM_UNIT_TEXT_FILL_FORE_SCHEMECOLOR_INDEX" val="13"/>
  <p:tag name="KSO_WM_UNIT_TEXT_FILL_TYPE" val="1"/>
  <p:tag name="KSO_WM_UNIT_USESOURCEFORMAT_APPLY" val="1"/>
</p:tagLst>
</file>

<file path=ppt/tags/tag3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16483_1*l_h_i*1_2_1"/>
  <p:tag name="KSO_WM_TEMPLATE_CATEGORY" val="diagram"/>
  <p:tag name="KSO_WM_TEMPLATE_INDEX" val="20216483"/>
  <p:tag name="KSO_WM_UNIT_LAYERLEVEL" val="1_1_1"/>
  <p:tag name="KSO_WM_TAG_VERSION" val="1.0"/>
  <p:tag name="KSO_WM_BEAUTIFY_FLAG" val="#wm#"/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3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16483_1*l_h_i*1_2_2"/>
  <p:tag name="KSO_WM_TEMPLATE_CATEGORY" val="diagram"/>
  <p:tag name="KSO_WM_TEMPLATE_INDEX" val="20216483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3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0216483_1*l_h_i*1_2_3"/>
  <p:tag name="KSO_WM_TEMPLATE_CATEGORY" val="diagram"/>
  <p:tag name="KSO_WM_TEMPLATE_INDEX" val="20216483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395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16483_1*l_h_a*1_2_1"/>
  <p:tag name="KSO_WM_TEMPLATE_CATEGORY" val="diagram"/>
  <p:tag name="KSO_WM_TEMPLATE_INDEX" val="20216483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396.xml><?xml version="1.0" encoding="utf-8"?>
<p:tagLst xmlns:p="http://schemas.openxmlformats.org/presentationml/2006/main">
  <p:tag name="KSO_WM_UNIT_SUBTYPE" val="a"/>
  <p:tag name="KSO_WM_UNIT_PRESET_TEXT" val="单击此处输入你的正文，文字是您思想的提炼，为了最终演示发布的良好效果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16483_1*l_h_f*1_2_1"/>
  <p:tag name="KSO_WM_TEMPLATE_CATEGORY" val="diagram"/>
  <p:tag name="KSO_WM_TEMPLATE_INDEX" val="20216483"/>
  <p:tag name="KSO_WM_UNIT_LAYERLEVEL" val="1_1_1"/>
  <p:tag name="KSO_WM_TAG_VERSION" val="1.0"/>
  <p:tag name="KSO_WM_BEAUTIFY_FLAG" val="#wm#"/>
  <p:tag name="KSO_WM_UNIT_TEXT_FILL_FORE_SCHEMECOLOR_INDEX_BRIGHTNESS" val="0.25"/>
  <p:tag name="KSO_WM_UNIT_TEXT_FILL_FORE_SCHEMECOLOR_INDEX" val="13"/>
  <p:tag name="KSO_WM_UNIT_TEXT_FILL_TYPE" val="1"/>
  <p:tag name="KSO_WM_UNIT_USESOURCEFORMAT_APPLY" val="1"/>
</p:tagLst>
</file>

<file path=ppt/tags/tag397.xml><?xml version="1.0" encoding="utf-8"?>
<p:tagLst xmlns:p="http://schemas.openxmlformats.org/presentationml/2006/main">
  <p:tag name="KSO_WM_UNIT_VALUE" val="635*635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2"/>
  <p:tag name="KSO_WM_UNIT_ID" val="diagram20211829_1*d*2"/>
  <p:tag name="KSO_WM_TEMPLATE_CATEGORY" val="diagram"/>
  <p:tag name="KSO_WM_TEMPLATE_INDEX" val="20211829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ef9a0b20d1a44f888c1e51f213920fd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d0cad46b66f440dd80a9452c8f4b6923"/>
  <p:tag name="KSO_WM_TEMPLATE_ASSEMBLE_XID" val="60656f2d4054ed1e2fb804fb"/>
  <p:tag name="KSO_WM_TEMPLATE_ASSEMBLE_GROUPID" val="60656f2d4054ed1e2fb804fb"/>
</p:tagLst>
</file>

<file path=ppt/tags/tag398.xml><?xml version="1.0" encoding="utf-8"?>
<p:tagLst xmlns:p="http://schemas.openxmlformats.org/presentationml/2006/main">
  <p:tag name="KSO_WM_SLIDE_BK_DARK_LIGHT" val="2"/>
  <p:tag name="KSO_WM_SLIDE_BACKGROUND_TYPE" val="general"/>
  <p:tag name="KSO_WM_SLIDE_ID" val="diagram20211829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859*430"/>
  <p:tag name="KSO_WM_SLIDE_POSITION" val="53*26"/>
  <p:tag name="KSO_WM_TAG_VERSION" val="1.0"/>
  <p:tag name="KSO_WM_BEAUTIFY_FLAG" val="#wm#"/>
  <p:tag name="KSO_WM_TEMPLATE_CATEGORY" val="diagram"/>
  <p:tag name="KSO_WM_TEMPLATE_INDEX" val="20211829"/>
  <p:tag name="KSO_WM_SLIDE_LAYOUT" val="a_d"/>
  <p:tag name="KSO_WM_SLIDE_LAYOUT_CNT" val="1_2"/>
  <p:tag name="KSO_WM_SLIDE_CAN_ADD_NAVIGATION" val="1"/>
  <p:tag name="KSO_WM_SLIDE_BACKGROUND" val="[&quot;general&quot;]"/>
  <p:tag name="KSO_WM_SLIDE_RATIO" val="1.777778"/>
  <p:tag name="KSO_WM_CHIP_INFOS" val="{&quot;layout_type&quot;:&quot;topbottom&quot;,&quot;layout_feature&quot;:1,&quot;tags&quot;:{&quot;style&quot;:[&quot;商务&quot;,&quot;简约&quot;,&quot;文艺清新&quot;,&quot;中国风&quot;,&quot;卡通&quot;,&quot;欧美风&quot;,&quot;黑板风&quot;,&quot;渐变风&quot;,&quot;党政风&quot;]},&quot;slide_type&quot;:[&quot;text&quot;],&quot;aspect_ratio&quot;:&quot;16:9&quot;,&quot;diagram&quot;:{&quot;type&quot;:[],&quot;direction&quot;:0,&quot;isSupportDecBetweenItems&quot;:false}}"/>
  <p:tag name="KSO_WM_CHIP_XID" val="5f6328e30e9bcbd1695b1d57"/>
  <p:tag name="KSO_WM_CHIP_FILLPROP" val="[[{&quot;fill_id&quot;:&quot;f766a77f275943d5a5774ec061144443&quot;,&quot;fill_align&quot;:&quot;lm&quot;,&quot;text_align&quot;:&quot;lm&quot;,&quot;text_direction&quot;:&quot;horizontal&quot;,&quot;chip_types&quot;:[&quot;header&quot;]},{&quot;fill_id&quot;:&quot;7823c14e3d2042c786ab7deab3f90d84&quot;,&quot;fill_align&quot;:&quot;cm&quot;,&quot;text_align&quot;:&quot;lm&quot;,&quot;text_direction&quot;:&quot;horizontal&quot;,&quot;chip_types&quot;:[&quot;diagram&quot;,&quot;text&quot;,&quot;picture&quot;,&quot;chart&quot;,&quot;table&quot;,&quot;video&quot;],&quot;support_features&quot;:[&quot;collage&quot;]},{&quot;fill_id&quot;:&quot;7135783295194e8a93f1a95cf3344326&quot;,&quot;fill_align&quot;:&quot;cm&quot;,&quot;text_align&quot;:&quot;cm&quot;,&quot;text_direction&quot;:&quot;horizontal&quot;,&quot;chip_types&quot;:[&quot;picture&quot;]}]]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1-04-01T15:32:30&quot;,&quot;maxSize&quot;:{&quot;size1&quot;:41.5},&quot;minSize&quot;:{&quot;size1&quot;:41.5},&quot;normalSize&quot;:{&quot;size1&quot;:41.5},&quot;subLayout&quot;:[{&quot;direction&quot;:1,&quot;id&quot;:&quot;2021-04-01T15:32:30&quot;,&quot;maxSize&quot;:{&quot;size1&quot;:26.6},&quot;minSize&quot;:{&quot;size1&quot;:26.6},&quot;normalSize&quot;:{&quot;size1&quot;:26.6},&quot;subLayout&quot;:[{&quot;id&quot;:&quot;2021-04-01T15:32:30&quot;,&quot;margin&quot;:{&quot;bottom&quot;:0.27852991223335266,&quot;left&quot;:1.6556143760681152,&quot;right&quot;:0.33141812682151794,&quot;top&quot;:0.9553796052932739},&quot;type&quot;:0},{&quot;id&quot;:&quot;2021-04-01T15:32:30&quot;,&quot;margin&quot;:{&quot;bottom&quot;:1.442623257637024,&quot;left&quot;:0.5513792634010315,&quot;right&quot;:1.5618723630905151,&quot;top&quot;:1.892386794090271},&quot;type&quot;:0}],&quot;type&quot;:0},{&quot;id&quot;:&quot;2021-04-01T15:32:30&quot;,&quot;margin&quot;:{&quot;bottom&quot;:0.9590541124343872,&quot;left&quot;:1.5626106262207031,&quot;right&quot;:1.2496455907821655,&quot;top&quot;:0.722413957118988},&quot;type&quot;:0}],&quot;type&quot;:0}"/>
  <p:tag name="KSO_WM_CHIP_GROUPID" val="5f0d14ec8050c250ba656b60"/>
  <p:tag name="KSO_WM_SLIDE_SUPPORT_FEATURE_TYPE" val="0"/>
  <p:tag name="KSO_WM_TEMPLATE_ASSEMBLE_XID" val="60656f2d4054ed1e2fb804fb"/>
  <p:tag name="KSO_WM_TEMPLATE_ASSEMBLE_GROUPID" val="60656f2d4054ed1e2fb804fb"/>
  <p:tag name="KSO_WM_SPECIAL_SOURCE" val="bdnull"/>
</p:tagLst>
</file>

<file path=ppt/tags/tag39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95909fa-0a2e-4e94-90c0-71598c3cc04c}"/>
  <p:tag name="KSO_WM_UNIT_TYPE" val="i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909ceaf7-37fb-49f4-9879-659695c3d291}"/>
  <p:tag name="KSO_WM_UNIT_TYPE" val="i"/>
</p:tagLst>
</file>

<file path=ppt/tags/tag401.xml><?xml version="1.0" encoding="utf-8"?>
<p:tagLst xmlns:p="http://schemas.openxmlformats.org/presentationml/2006/main">
  <p:tag name="KSO_WM_BEAUTIFY_FLAG" val=""/>
</p:tagLst>
</file>

<file path=ppt/tags/tag402.xml><?xml version="1.0" encoding="utf-8"?>
<p:tagLst xmlns:p="http://schemas.openxmlformats.org/presentationml/2006/main">
  <p:tag name="KSO_WM_SLIDE_BK_DARK_LIGHT" val="2"/>
  <p:tag name="KSO_WM_SLIDE_BACKGROUND_TYPE" val="general"/>
  <p:tag name="KSO_WM_SPECIAL_SOURCE" val="bdnull"/>
</p:tagLst>
</file>

<file path=ppt/tags/tag40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40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405.xml><?xml version="1.0" encoding="utf-8"?>
<p:tagLst xmlns:p="http://schemas.openxmlformats.org/presentationml/2006/main">
  <p:tag name="KSO_WM_UNIT_PICTURE_TOWARD" val="1"/>
  <p:tag name="KSO_WM_UNIT_PICTURE_DOCKSIDE" val="rm,ct"/>
  <p:tag name="KSO_WM_UNIT_VALUE" val="1661*1267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d"/>
  <p:tag name="KSO_WM_UNIT_INDEX" val="1_1_1"/>
  <p:tag name="KSO_WM_UNIT_ID" val="diagram20216661_1*ζ_h_d*1_1_1"/>
  <p:tag name="KSO_WM_TEMPLATE_CATEGORY" val="diagram"/>
  <p:tag name="KSO_WM_TEMPLATE_INDEX" val="20216661"/>
  <p:tag name="KSO_WM_UNIT_LAYERLEVEL" val="1_1_1"/>
  <p:tag name="KSO_WM_TAG_VERSION" val="1.0"/>
  <p:tag name="KSO_WM_BEAUTIFY_FLAG" val="#wm#"/>
  <p:tag name="KSO_WM_UNIT_DIAGRAM_MODELTYPE" val="creativePicture"/>
  <p:tag name="KSO_WM_UNIT_USESOURCEFORMAT_APPLY" val="1"/>
</p:tagLst>
</file>

<file path=ppt/tags/tag406.xml><?xml version="1.0" encoding="utf-8"?>
<p:tagLst xmlns:p="http://schemas.openxmlformats.org/presentationml/2006/main">
  <p:tag name="KSO_WM_UNIT_PICTURE_TOWARD" val="1"/>
  <p:tag name="KSO_WM_UNIT_PICTURE_DOCKSIDE" val="rm,ct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i"/>
  <p:tag name="KSO_WM_UNIT_INDEX" val="1_1_1"/>
  <p:tag name="KSO_WM_UNIT_ID" val="diagram20216661_1*ζ_h_i*1_1_1"/>
  <p:tag name="KSO_WM_TEMPLATE_CATEGORY" val="diagram"/>
  <p:tag name="KSO_WM_TEMPLATE_INDEX" val="20216661"/>
  <p:tag name="KSO_WM_UNIT_LAYERLEVEL" val="1_1_1"/>
  <p:tag name="KSO_WM_TAG_VERSION" val="1.0"/>
  <p:tag name="KSO_WM_BEAUTIFY_FLAG" val="#wm#"/>
  <p:tag name="KSO_WM_UNIT_DIAGRAM_MODELTYPE" val="creativePicture"/>
  <p:tag name="KSO_WM_UNIT_USESOURCEFORMAT_APPLY" val="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07.xml><?xml version="1.0" encoding="utf-8"?>
<p:tagLst xmlns:p="http://schemas.openxmlformats.org/presentationml/2006/main">
  <p:tag name="KSO_WM_UNIT_PICTURE_TOWARD" val="1"/>
  <p:tag name="KSO_WM_UNIT_PICTURE_DOCKSIDE" val="rm,ct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i"/>
  <p:tag name="KSO_WM_UNIT_INDEX" val="1_1_2"/>
  <p:tag name="KSO_WM_UNIT_ID" val="diagram20216661_1*ζ_h_i*1_1_2"/>
  <p:tag name="KSO_WM_TEMPLATE_CATEGORY" val="diagram"/>
  <p:tag name="KSO_WM_TEMPLATE_INDEX" val="20216661"/>
  <p:tag name="KSO_WM_UNIT_LAYERLEVEL" val="1_1_1"/>
  <p:tag name="KSO_WM_TAG_VERSION" val="1.0"/>
  <p:tag name="KSO_WM_BEAUTIFY_FLAG" val="#wm#"/>
  <p:tag name="KSO_WM_UNIT_DIAGRAM_MODELTYPE" val="creativePicture"/>
  <p:tag name="KSO_WM_UNIT_USESOURCEFORMAT_APPLY" val="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0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7097_1*a*1"/>
  <p:tag name="KSO_WM_TEMPLATE_CATEGORY" val="diagram"/>
  <p:tag name="KSO_WM_TEMPLATE_INDEX" val="20217097"/>
  <p:tag name="KSO_WM_UNIT_LAYERLEVEL" val="1"/>
  <p:tag name="KSO_WM_TAG_VERSION" val="1.0"/>
  <p:tag name="KSO_WM_BEAUTIFY_FLAG" val="#wm#"/>
  <p:tag name="KSO_WM_UNIT_PRESET_TEXT" val="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7f14af1609284ea0b607822725b8c5a7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b&quot;,&quot;fill_mode&quot;:&quot;full&quot;,&quot;sacle_strategy&quot;:&quot;smart&quot;}"/>
  <p:tag name="KSO_WM_ASSEMBLE_CHIP_INDEX" val="15546f7fe9064abe988ac6502b0bb09f"/>
  <p:tag name="KSO_WM_UNIT_TEXT_FILL_FORE_SCHEMECOLOR_INDEX_BRIGHTNESS" val="0"/>
  <p:tag name="KSO_WM_UNIT_TEXT_FILL_FORE_SCHEMECOLOR_INDEX" val="13"/>
  <p:tag name="KSO_WM_UNIT_TEXT_FILL_TYPE" val="1"/>
  <p:tag name="KSO_WM_TEMPLATE_ASSEMBLE_XID" val="606570604054ed1e2fb814e9"/>
  <p:tag name="KSO_WM_TEMPLATE_ASSEMBLE_GROUPID" val="606570604054ed1e2fb814e9"/>
</p:tagLst>
</file>

<file path=ppt/tags/tag409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7097_1*f*1"/>
  <p:tag name="KSO_WM_TEMPLATE_CATEGORY" val="diagram"/>
  <p:tag name="KSO_WM_TEMPLATE_INDEX" val="20217097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72"/>
  <p:tag name="KSO_WM_UNIT_SHOW_EDIT_AREA_INDICATION" val="1"/>
  <p:tag name="KSO_WM_CHIP_GROUPID" val="5e6b05596848fb12bee65ac8"/>
  <p:tag name="KSO_WM_CHIP_XID" val="5e6b05596848fb12bee65aca"/>
  <p:tag name="KSO_WM_UNIT_DEC_AREA_ID" val="70347f9784f64ccca9123b27c1d2bbd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1d39d7b218794cc0bc8d550570994862"/>
  <p:tag name="KSO_WM_UNIT_TEXT_FILL_FORE_SCHEMECOLOR_INDEX_BRIGHTNESS" val="0.25"/>
  <p:tag name="KSO_WM_UNIT_TEXT_FILL_FORE_SCHEMECOLOR_INDEX" val="13"/>
  <p:tag name="KSO_WM_UNIT_TEXT_FILL_TYPE" val="1"/>
  <p:tag name="KSO_WM_TEMPLATE_ASSEMBLE_XID" val="606570604054ed1e2fb814e9"/>
  <p:tag name="KSO_WM_TEMPLATE_ASSEMBLE_GROUPID" val="606570604054ed1e2fb814e9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KSO_WM_SLIDE_BK_DARK_LIGHT" val="2"/>
  <p:tag name="KSO_WM_SLIDE_BACKGROUND_TYPE" val="general"/>
  <p:tag name="KSO_WM_BEAUTIFY_FLAG" val="#wm#"/>
  <p:tag name="KSO_WM_TEMPLATE_CATEGORY" val="diagram"/>
  <p:tag name="KSO_WM_TEMPLATE_INDEX" val="20217097"/>
  <p:tag name="KSO_WM_SLIDE_ID" val="diagram20217097_1"/>
  <p:tag name="KSO_WM_TEMPLATE_SUBCATEGORY" val="21"/>
  <p:tag name="KSO_WM_TEMPLATE_MASTER_TYPE" val="0"/>
  <p:tag name="KSO_WM_TEMPLATE_COLOR_TYPE" val="1"/>
  <p:tag name="KSO_WM_SLIDE_ITEM_CNT" val="0"/>
  <p:tag name="KSO_WM_SLIDE_INDEX" val="1"/>
  <p:tag name="KSO_WM_TAG_VERSION" val="1.0"/>
  <p:tag name="KSO_WM_SLIDE_LAYOUT" val="a_d_f"/>
  <p:tag name="KSO_WM_SLIDE_LAYOUT_CNT" val="1_1_1"/>
  <p:tag name="KSO_WM_SLIDE_LAYOUT_INFO" val="{&quot;direction&quot;:1,&quot;id&quot;:&quot;2021-04-01T16:16:32&quot;,&quot;maxSize&quot;:{&quot;size1&quot;:57.5},&quot;minSize&quot;:{&quot;size1&quot;:32.6},&quot;normalSize&quot;:{&quot;size1&quot;:48.06875},&quot;subLayout&quot;:[{&quot;id&quot;:&quot;2021-04-01T16:16:32&quot;,&quot;maxSize&quot;:{&quot;size1&quot;:55.98421657350328},&quot;minSize&quot;:{&quot;size1&quot;:20.38421657350328},&quot;normalSize&quot;:{&quot;size1&quot;:32.95088324016995},&quot;subLayout&quot;:[{&quot;id&quot;:&quot;2021-04-01T16:16:32&quot;,&quot;margin&quot;:{&quot;bottom&quot;:0.019107596948742867,&quot;left&quot;:1.8748375177383423,&quot;right&quot;:0.019191253930330276,&quot;top&quot;:1.2441980838775635},&quot;type&quot;:0},{&quot;id&quot;:&quot;2021-04-01T16:16:32&quot;,&quot;margin&quot;:{&quot;bottom&quot;:1.2441980838775635,&quot;left&quot;:1.8748375177383423,&quot;right&quot;:0.019191253930330276,&quot;top&quot;:0.5820466876029968},&quot;type&quot;:0}],&quot;type&quot;:0},{&quot;id&quot;:&quot;2021-04-01T16:16:32&quot;,&quot;margin&quot;:{&quot;bottom&quot;:0,&quot;left&quot;:1.2304543256759644,&quot;right&quot;:0,&quot;top&quot;:0},&quot;type&quot;:0}],&quot;type&quot;:0}"/>
  <p:tag name="KSO_WM_SLIDE_RATIO" val="1.777778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adfa57998712faa657abf3"/>
  <p:tag name="KSO_WM_CHIP_FILLPROP" val="[[{&quot;text_align&quot;:&quot;cm&quot;,&quot;text_direction&quot;:&quot;horizontal&quot;,&quot;support_features&quot;:[&quot;creativepic&quot;],&quot;support_big_font&quot;:false,&quot;picture_toward&quot;:1,&quot;picture_dockside&quot;:[&quot;cb&quot;,&quot;rm&quot;,&quot;ct&quot;],&quot;fill_id&quot;:&quot;8d116bd8b1074587a970747df3fba75a&quot;,&quot;fill_align&quot;:&quot;cm&quot;,&quot;chip_types&quot;:[&quot;picture&quot;]},{&quot;text_align&quot;:&quot;lb&quot;,&quot;text_direction&quot;:&quot;horizontal&quot;,&quot;support_big_font&quot;:false,&quot;picture_toward&quot;:0,&quot;picture_dockside&quot;:[],&quot;fill_id&quot;:&quot;0c52f29da84d4a8fa032b62f9d0b0d9e&quot;,&quot;fill_align&quot;:&quot;lb&quot;,&quot;chip_types&quot;:[&quot;text&quot;,&quot;header&quot;]},{&quot;text_align&quot;:&quot;lt&quot;,&quot;text_direction&quot;:&quot;horizontal&quot;,&quot;support_big_font&quot;:false,&quot;picture_toward&quot;:0,&quot;picture_dockside&quot;:[],&quot;fill_id&quot;:&quot;1d610f50166043debd746d9fc47ffedb&quot;,&quot;fill_align&quot;:&quot;lt&quot;,&quot;chip_types&quot;:[&quot;text&quot;]}]]"/>
  <p:tag name="KSO_WM_CHIP_DECFILLPROP" val="[]"/>
  <p:tag name="KSO_WM_SLIDE_TYPE" val="text"/>
  <p:tag name="KSO_WM_SLIDE_SIZE" val="888*540"/>
  <p:tag name="KSO_WM_SLIDE_POSITION" val="72*0"/>
  <p:tag name="KSO_WM_CHIP_GROUPID" val="5fadfa57998712faa657abf2"/>
  <p:tag name="KSO_WM_SLIDE_SUPPORT_FEATURE_TYPE" val="8"/>
  <p:tag name="KSO_WM_SLIDE_SUBTYPE" val="picTxt"/>
  <p:tag name="KSO_WM_TEMPLATE_ASSEMBLE_XID" val="606570604054ed1e2fb814e9"/>
  <p:tag name="KSO_WM_TEMPLATE_ASSEMBLE_GROUPID" val="606570604054ed1e2fb814e9"/>
  <p:tag name="KSO_WM_SPECIAL_SOURCE" val="bdnull"/>
</p:tagLst>
</file>

<file path=ppt/tags/tag41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e9d8738d-2e2e-4a32-b738-9b677891e826}"/>
  <p:tag name="KSO_WM_UNIT_TYPE" val="i"/>
</p:tagLst>
</file>

<file path=ppt/tags/tag41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9263c75d-b69f-48a0-9b7e-dd63e04d4e18}"/>
  <p:tag name="KSO_WM_UNIT_TYPE" val="i"/>
</p:tagLst>
</file>

<file path=ppt/tags/tag413.xml><?xml version="1.0" encoding="utf-8"?>
<p:tagLst xmlns:p="http://schemas.openxmlformats.org/presentationml/2006/main">
  <p:tag name="KSO_WM_UNIT_TEXT_FILL_FORE_SCHEMECOLOR_INDEX_BRIGHTNESS" val="0"/>
  <p:tag name="KSO_WM_UNIT_TEXT_FILL_FORE_SCHEMECOLOR_INDEX" val="15"/>
  <p:tag name="KSO_WM_UNIT_TEXT_FILL_TYPE" val="1"/>
</p:tagLst>
</file>

<file path=ppt/tags/tag414.xml><?xml version="1.0" encoding="utf-8"?>
<p:tagLst xmlns:p="http://schemas.openxmlformats.org/presentationml/2006/main">
  <p:tag name="KSO_WM_UNIT_TEXT_FILL_FORE_SCHEMECOLOR_INDEX_BRIGHTNESS" val="0"/>
  <p:tag name="KSO_WM_UNIT_TEXT_FILL_FORE_SCHEMECOLOR_INDEX" val="15"/>
  <p:tag name="KSO_WM_UNIT_TEXT_FILL_TYPE" val="1"/>
</p:tagLst>
</file>

<file path=ppt/tags/tag415.xml><?xml version="1.0" encoding="utf-8"?>
<p:tagLst xmlns:p="http://schemas.openxmlformats.org/presentationml/2006/main">
  <p:tag name="KSO_WM_SLIDE_BK_DARK_LIGHT" val="2"/>
  <p:tag name="KSO_WM_SLIDE_BACKGROUND_TYPE" val="general"/>
  <p:tag name="KSO_WM_SPECIAL_SOURCE" val="bdnull"/>
</p:tagLst>
</file>

<file path=ppt/tags/tag41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45e8a49f-5fcb-4265-a94b-97305da4ddf9}"/>
  <p:tag name="KSO_WM_UNIT_TYPE" val="i"/>
</p:tagLst>
</file>

<file path=ppt/tags/tag41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197f1050-889e-46b6-b466-b094b54bec17}"/>
  <p:tag name="KSO_WM_UNIT_TYPE" val="i"/>
</p:tagLst>
</file>

<file path=ppt/tags/tag418.xml><?xml version="1.0" encoding="utf-8"?>
<p:tagLst xmlns:p="http://schemas.openxmlformats.org/presentationml/2006/main">
  <p:tag name="KSO_WM_SLIDE_BK_DARK_LIGHT" val="2"/>
  <p:tag name="KSO_WM_SLIDE_BACKGROUND_TYPE" val="general"/>
  <p:tag name="KSO_WM_SPECIAL_SOURCE" val="bdnull"/>
</p:tagLst>
</file>

<file path=ppt/tags/tag41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eb8ab9de-f16c-447a-b907-26440cb1fb8b}"/>
  <p:tag name="KSO_WM_UNIT_TYPE" val="i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d2928f5-37db-4fc0-a691-99c70470938a}"/>
  <p:tag name="KSO_WM_UNIT_TYPE" val="i"/>
</p:tagLst>
</file>

<file path=ppt/tags/tag421.xml><?xml version="1.0" encoding="utf-8"?>
<p:tagLst xmlns:p="http://schemas.openxmlformats.org/presentationml/2006/main">
  <p:tag name="KSO_WM_SLIDE_BK_DARK_LIGHT" val="2"/>
  <p:tag name="KSO_WM_SLIDE_BACKGROUND_TYPE" val="general"/>
  <p:tag name="KSO_WM_SPECIAL_SOURCE" val="bdnull"/>
</p:tagLst>
</file>

<file path=ppt/tags/tag42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36ef59b8-6a38-4cb4-a88b-5a3ff8bb14e9}"/>
  <p:tag name="KSO_WM_UNIT_TYPE" val="i"/>
</p:tagLst>
</file>

<file path=ppt/tags/tag42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4a4c7579-79a6-4876-b907-ae88c47a4a13}"/>
  <p:tag name="KSO_WM_UNIT_TYPE" val="i"/>
</p:tagLst>
</file>

<file path=ppt/tags/tag424.xml><?xml version="1.0" encoding="utf-8"?>
<p:tagLst xmlns:p="http://schemas.openxmlformats.org/presentationml/2006/main">
  <p:tag name="KSO_WM_SLIDE_BK_DARK_LIGHT" val="2"/>
  <p:tag name="KSO_WM_SLIDE_BACKGROUND_TYPE" val="general"/>
  <p:tag name="KSO_WM_SPECIAL_SOURCE" val="bdnull"/>
</p:tagLst>
</file>

<file path=ppt/tags/tag42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46ce0dee-0352-438b-aa6b-71b904f8905f}"/>
  <p:tag name="KSO_WM_UNIT_TYPE" val="i"/>
</p:tagLst>
</file>

<file path=ppt/tags/tag42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1302a2ce-db6c-4f6b-892f-54256f8c4fc9}"/>
  <p:tag name="KSO_WM_UNIT_TYPE" val="i"/>
</p:tagLst>
</file>

<file path=ppt/tags/tag427.xml><?xml version="1.0" encoding="utf-8"?>
<p:tagLst xmlns:p="http://schemas.openxmlformats.org/presentationml/2006/main">
  <p:tag name="KSO_WM_SLIDE_BK_DARK_LIGHT" val="2"/>
  <p:tag name="KSO_WM_SLIDE_BACKGROUND_TYPE" val="general"/>
  <p:tag name="KSO_WM_SPECIAL_SOURCE" val="bdnull"/>
</p:tagLst>
</file>

<file path=ppt/tags/tag42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be805ccb-2f4a-4040-8934-473ccf16eae4}"/>
  <p:tag name="KSO_WM_UNIT_TYPE" val="i"/>
</p:tagLst>
</file>

<file path=ppt/tags/tag42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187c3cc6-1c29-4168-a18a-aef74a0ec54a}"/>
  <p:tag name="KSO_WM_UNIT_TYPE" val="i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0.xml><?xml version="1.0" encoding="utf-8"?>
<p:tagLst xmlns:p="http://schemas.openxmlformats.org/presentationml/2006/main">
  <p:tag name="KSO_WM_SLIDE_BK_DARK_LIGHT" val="2"/>
  <p:tag name="KSO_WM_SLIDE_BACKGROUND_TYPE" val="general"/>
  <p:tag name="KSO_WM_SPECIAL_SOURCE" val="bdnull"/>
</p:tagLst>
</file>

<file path=ppt/tags/tag43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27e39c4d-8272-4d06-a3cc-30c273f60d6e}"/>
  <p:tag name="KSO_WM_UNIT_TYPE" val="i"/>
</p:tagLst>
</file>

<file path=ppt/tags/tag43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55015609-369f-4065-aedb-6ab5d4bee3a0}"/>
  <p:tag name="KSO_WM_UNIT_TYPE" val="i"/>
</p:tagLst>
</file>

<file path=ppt/tags/tag433.xml><?xml version="1.0" encoding="utf-8"?>
<p:tagLst xmlns:p="http://schemas.openxmlformats.org/presentationml/2006/main">
  <p:tag name="KSO_WM_SLIDE_BK_DARK_LIGHT" val="2"/>
  <p:tag name="KSO_WM_SLIDE_BACKGROUND_TYPE" val="general"/>
  <p:tag name="KSO_WM_SPECIAL_SOURCE" val="bdnull"/>
</p:tagLst>
</file>

<file path=ppt/tags/tag43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da4ae95-7acd-4cb5-bad2-0f08aec1eefa}"/>
  <p:tag name="KSO_WM_UNIT_TYPE" val="i"/>
</p:tagLst>
</file>

<file path=ppt/tags/tag43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5ea2502f-a8fc-4782-bc13-46b03abb5adf}"/>
  <p:tag name="KSO_WM_UNIT_TYPE" val="i"/>
</p:tagLst>
</file>

<file path=ppt/tags/tag436.xml><?xml version="1.0" encoding="utf-8"?>
<p:tagLst xmlns:p="http://schemas.openxmlformats.org/presentationml/2006/main">
  <p:tag name="KSO_WM_SLIDE_BK_DARK_LIGHT" val="2"/>
  <p:tag name="KSO_WM_SLIDE_BACKGROUND_TYPE" val="general"/>
  <p:tag name="KSO_WM_SPECIAL_SOURCE" val="bdnull"/>
</p:tagLst>
</file>

<file path=ppt/tags/tag43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9ada01fb-1a41-465e-82b1-073cde9957f3}"/>
  <p:tag name="KSO_WM_UNIT_TYPE" val="i"/>
</p:tagLst>
</file>

<file path=ppt/tags/tag43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a948fa0b-d3be-484a-ac6c-4e9ce2a8886a}"/>
  <p:tag name="KSO_WM_UNIT_TYPE" val="i"/>
</p:tagLst>
</file>

<file path=ppt/tags/tag439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0.xml><?xml version="1.0" encoding="utf-8"?>
<p:tagLst xmlns:p="http://schemas.openxmlformats.org/presentationml/2006/main">
  <p:tag name="KSO_WM_SLIDE_BK_DARK_LIGHT" val="2"/>
  <p:tag name="KSO_WM_SLIDE_BACKGROUND_TYPE" val="general"/>
  <p:tag name="KSO_WM_SPECIAL_SOURCE" val="bdnull"/>
</p:tagLst>
</file>

<file path=ppt/tags/tag44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3edca41b-7e11-473a-a2f8-81e9ece49cd9}"/>
  <p:tag name="KSO_WM_UNIT_TYPE" val="i"/>
</p:tagLst>
</file>

<file path=ppt/tags/tag44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ca5313f0-8eac-4a09-9272-55ddcc7b118c}"/>
  <p:tag name="KSO_WM_UNIT_TYPE" val="i"/>
</p:tagLst>
</file>

<file path=ppt/tags/tag443.xml><?xml version="1.0" encoding="utf-8"?>
<p:tagLst xmlns:p="http://schemas.openxmlformats.org/presentationml/2006/main">
  <p:tag name="KSO_WM_SLIDE_BK_DARK_LIGHT" val="2"/>
  <p:tag name="KSO_WM_SLIDE_BACKGROUND_TYPE" val="general"/>
  <p:tag name="KSO_WM_SPECIAL_SOURCE" val="bdnull"/>
</p:tagLst>
</file>

<file path=ppt/tags/tag44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aa879b57-3079-4fa0-8173-612dc77b0b2f}"/>
  <p:tag name="KSO_WM_UNIT_TYPE" val="i"/>
</p:tagLst>
</file>

<file path=ppt/tags/tag44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6bcd3179-cbb2-4cb1-b470-2370a0ff1a84}"/>
  <p:tag name="KSO_WM_UNIT_TYPE" val="i"/>
</p:tagLst>
</file>

<file path=ppt/tags/tag446.xml><?xml version="1.0" encoding="utf-8"?>
<p:tagLst xmlns:p="http://schemas.openxmlformats.org/presentationml/2006/main">
  <p:tag name="KSO_WM_UNIT_TEXT_FILL_FORE_SCHEMECOLOR_INDEX_BRIGHTNESS" val="0"/>
  <p:tag name="KSO_WM_UNIT_TEXT_FILL_FORE_SCHEMECOLOR_INDEX" val="15"/>
  <p:tag name="KSO_WM_UNIT_TEXT_FILL_TYPE" val="1"/>
</p:tagLst>
</file>

<file path=ppt/tags/tag447.xml><?xml version="1.0" encoding="utf-8"?>
<p:tagLst xmlns:p="http://schemas.openxmlformats.org/presentationml/2006/main">
  <p:tag name="KSO_WM_UNIT_TEXT_FILL_FORE_SCHEMECOLOR_INDEX_BRIGHTNESS" val="0"/>
  <p:tag name="KSO_WM_UNIT_TEXT_FILL_FORE_SCHEMECOLOR_INDEX" val="15"/>
  <p:tag name="KSO_WM_UNIT_TEXT_FILL_TYPE" val="1"/>
</p:tagLst>
</file>

<file path=ppt/tags/tag448.xml><?xml version="1.0" encoding="utf-8"?>
<p:tagLst xmlns:p="http://schemas.openxmlformats.org/presentationml/2006/main">
  <p:tag name="KSO_WM_BEAUTIFY_FLAG" val=""/>
</p:tagLst>
</file>

<file path=ppt/tags/tag449.xml><?xml version="1.0" encoding="utf-8"?>
<p:tagLst xmlns:p="http://schemas.openxmlformats.org/presentationml/2006/main">
  <p:tag name="KSO_WM_SLIDE_BK_DARK_LIGHT" val="2"/>
  <p:tag name="KSO_WM_SLIDE_BACKGROUND_TYPE" val="general"/>
  <p:tag name="KSO_WM_SPECIAL_SOURCE" val="bdnull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0.xml><?xml version="1.0" encoding="utf-8"?>
<p:tagLst xmlns:p="http://schemas.openxmlformats.org/presentationml/2006/main">
  <p:tag name="KSO_WM_UNIT_TYPE" val="i"/>
  <p:tag name="KSO_WM_UNIT_SUBTYPE" val="h"/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5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45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453.xml><?xml version="1.0" encoding="utf-8"?>
<p:tagLst xmlns:p="http://schemas.openxmlformats.org/presentationml/2006/main">
  <p:tag name="KSO_WM_UNIT_TEXT_FILL_FORE_SCHEMECOLOR_INDEX_BRIGHTNESS" val="0"/>
  <p:tag name="KSO_WM_UNIT_TEXT_FILL_FORE_SCHEMECOLOR_INDEX" val="8"/>
  <p:tag name="KSO_WM_UNIT_TEXT_FILL_TYPE" val="1"/>
</p:tagLst>
</file>

<file path=ppt/tags/tag45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7329_1*a*1"/>
  <p:tag name="KSO_WM_TEMPLATE_CATEGORY" val="diagram"/>
  <p:tag name="KSO_WM_TEMPLATE_INDEX" val="20207329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f7c0daa6a2954661b6dd914cb67810f3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b&quot;,&quot;fill_mode&quot;:&quot;full&quot;,&quot;sacle_strategy&quot;:&quot;smart&quot;}"/>
  <p:tag name="KSO_WM_ASSEMBLE_CHIP_INDEX" val="73c26f696f4645b18788d4037e0dfa05"/>
  <p:tag name="KSO_WM_UNIT_TEXT_FILL_FORE_SCHEMECOLOR_INDEX_BRIGHTNESS" val="0"/>
  <p:tag name="KSO_WM_UNIT_TEXT_FILL_FORE_SCHEMECOLOR_INDEX" val="13"/>
  <p:tag name="KSO_WM_UNIT_TEXT_FILL_TYPE" val="1"/>
  <p:tag name="KSO_WM_TEMPLATE_ASSEMBLE_XID" val="639b1e010c9383becde98963"/>
  <p:tag name="KSO_WM_TEMPLATE_ASSEMBLE_GROUPID" val="639b1e010c9383becde98963"/>
</p:tagLst>
</file>

<file path=ppt/tags/tag455.xml><?xml version="1.0" encoding="utf-8"?>
<p:tagLst xmlns:p="http://schemas.openxmlformats.org/presentationml/2006/main">
  <p:tag name="KSO_WM_UNIT_VALUE" val="762*93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7329_1*d*1"/>
  <p:tag name="KSO_WM_TEMPLATE_CATEGORY" val="diagram"/>
  <p:tag name="KSO_WM_TEMPLATE_INDEX" val="20207329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e2ff8cee315840db939f21b18642f88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053c714799bf4202b9ec1fd66accd908"/>
  <p:tag name="KSO_WM_UNIT_SUPPORT_UNIT_TYPE" val="[&quot;d&quot;,&quot;β&quot;]"/>
  <p:tag name="KSO_WM_TEMPLATE_ASSEMBLE_XID" val="639b1e010c9383becde98963"/>
  <p:tag name="KSO_WM_TEMPLATE_ASSEMBLE_GROUPID" val="639b1e010c9383becde98963"/>
</p:tagLst>
</file>

<file path=ppt/tags/tag456.xml><?xml version="1.0" encoding="utf-8"?>
<p:tagLst xmlns:p="http://schemas.openxmlformats.org/presentationml/2006/main">
  <p:tag name="KSO_WM_TEMPLATE_CATEGORY" val="diagram"/>
  <p:tag name="KSO_WM_TEMPLATE_INDEX" val="20210780"/>
  <p:tag name="KSO_WM_TAG_VERSION" val="1.0"/>
  <p:tag name="KSO_WM_UNIT_TYPE" val="l_h_i"/>
  <p:tag name="KSO_WM_UNIT_INDEX" val="1_1_1"/>
  <p:tag name="KSO_WM_UNIT_ID" val="diagram20210780_4*l_h_i*1_1_1"/>
  <p:tag name="KSO_WM_UNIT_LAYERLEVEL" val="1_1_1"/>
  <p:tag name="KSO_WM_BEAUTIFY_FLAG" val="#wm#"/>
  <p:tag name="KSO_WM_DIAGRAM_GROUP_CODE" val="l1-1"/>
  <p:tag name="KSO_WM_UNIT_HIGHLIGHT" val="0"/>
  <p:tag name="KSO_WM_UNIT_COMPATIBLE" val="0"/>
  <p:tag name="KSO_WM_UNIT_DIAGRAM_ISNUMVISUAL" val="0"/>
  <p:tag name="KSO_WM_UNIT_DIAGRAM_ISREFERUNIT" val="0"/>
  <p:tag name="KSO_WM_UNIT_FILL_FORE_SCHEMECOLOR_INDEX_BRIGHTNESS" val="-0.5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457.xml><?xml version="1.0" encoding="utf-8"?>
<p:tagLst xmlns:p="http://schemas.openxmlformats.org/presentationml/2006/main">
  <p:tag name="KSO_WM_TEMPLATE_CATEGORY" val="diagram"/>
  <p:tag name="KSO_WM_TEMPLATE_INDEX" val="20210780"/>
  <p:tag name="KSO_WM_TAG_VERSION" val="1.0"/>
  <p:tag name="KSO_WM_UNIT_TYPE" val="l_h_f"/>
  <p:tag name="KSO_WM_UNIT_INDEX" val="1_1_1"/>
  <p:tag name="KSO_WM_UNIT_ID" val="diagram20210780_4*l_h_f*1_1_1"/>
  <p:tag name="KSO_WM_UNIT_LAYERLEVEL" val="1_1_1"/>
  <p:tag name="KSO_WM_UNIT_VALUE" val="50"/>
  <p:tag name="KSO_WM_UNIT_HIGHLIGHT" val="0"/>
  <p:tag name="KSO_WM_UNIT_COMPATIBLE" val="0"/>
  <p:tag name="KSO_WM_BEAUTIFY_FLAG" val="#wm#"/>
  <p:tag name="KSO_WM_UNIT_PRESET_TEXT_INDEX" val="4"/>
  <p:tag name="KSO_WM_UNIT_PRESET_TEXT_LEN" val="12"/>
  <p:tag name="KSO_WM_DIAGRAM_GROUP_CODE" val="l1-1"/>
  <p:tag name="KSO_WM_UNIT_SUBTYPE" val="a"/>
  <p:tag name="KSO_WM_UNIT_NOCLEAR" val="0"/>
  <p:tag name="KSO_WM_UNIT_DIAGRAM_ISNUMVISUAL" val="0"/>
  <p:tag name="KSO_WM_UNIT_DIAGRAM_ISREFERUNIT" val="0"/>
  <p:tag name="KSO_WM_UNIT_FILL_FORE_SCHEMECOLOR_INDEX_BRIGHTNESS" val="-0.05"/>
  <p:tag name="KSO_WM_UNIT_FILL_FORE_SCHEMECOLOR_INDEX" val="16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458.xml><?xml version="1.0" encoding="utf-8"?>
<p:tagLst xmlns:p="http://schemas.openxmlformats.org/presentationml/2006/main">
  <p:tag name="KSO_WM_TEMPLATE_CATEGORY" val="diagram"/>
  <p:tag name="KSO_WM_TEMPLATE_INDEX" val="20210780"/>
  <p:tag name="KSO_WM_TAG_VERSION" val="1.0"/>
  <p:tag name="KSO_WM_UNIT_TYPE" val="l_h_i"/>
  <p:tag name="KSO_WM_UNIT_INDEX" val="1_1_2"/>
  <p:tag name="KSO_WM_UNIT_ID" val="diagram20210780_4*l_h_i*1_1_2"/>
  <p:tag name="KSO_WM_UNIT_LAYERLEVEL" val="1_1_1"/>
  <p:tag name="KSO_WM_BEAUTIFY_FLAG" val="#wm#"/>
  <p:tag name="KSO_WM_DIAGRAM_GROUP_CODE" val="l1-1"/>
  <p:tag name="KSO_WM_UNIT_HIGHLIGHT" val="0"/>
  <p:tag name="KSO_WM_UNIT_COMPATIBLE" val="0"/>
  <p:tag name="KSO_WM_UNIT_DIAGRAM_ISNUMVISUAL" val="0"/>
  <p:tag name="KSO_WM_UNIT_DIAGRAM_ISREFERUNIT" val="0"/>
  <p:tag name="KSO_WM_UNIT_FILL_FORE_SCHEMECOLOR_INDEX_BRIGHTNESS" val="0"/>
  <p:tag name="KSO_WM_UNIT_FILL_FORE_SCHEMECOLOR_INDEX" val="5"/>
  <p:tag name="KSO_WM_UNIT_FILL_TYPE" val="1"/>
  <p:tag name="KSO_WM_UNIT_USESOURCEFORMAT_APPLY" val="1"/>
</p:tagLst>
</file>

<file path=ppt/tags/tag459.xml><?xml version="1.0" encoding="utf-8"?>
<p:tagLst xmlns:p="http://schemas.openxmlformats.org/presentationml/2006/main">
  <p:tag name="KSO_WM_TEMPLATE_CATEGORY" val="diagram"/>
  <p:tag name="KSO_WM_TEMPLATE_INDEX" val="20210780"/>
  <p:tag name="KSO_WM_TAG_VERSION" val="1.0"/>
  <p:tag name="KSO_WM_UNIT_TYPE" val="l_h_i"/>
  <p:tag name="KSO_WM_UNIT_INDEX" val="1_2_1"/>
  <p:tag name="KSO_WM_UNIT_ID" val="diagram20210780_4*l_h_i*1_2_1"/>
  <p:tag name="KSO_WM_UNIT_LAYERLEVEL" val="1_1_1"/>
  <p:tag name="KSO_WM_BEAUTIFY_FLAG" val="#wm#"/>
  <p:tag name="KSO_WM_DIAGRAM_GROUP_CODE" val="l1-1"/>
  <p:tag name="KSO_WM_UNIT_HIGHLIGHT" val="0"/>
  <p:tag name="KSO_WM_UNIT_COMPATIBLE" val="0"/>
  <p:tag name="KSO_WM_UNIT_DIAGRAM_ISNUMVISUAL" val="0"/>
  <p:tag name="KSO_WM_UNIT_DIAGRAM_ISREFERUNIT" val="0"/>
  <p:tag name="KSO_WM_UNIT_FILL_FORE_SCHEMECOLOR_INDEX_BRIGHTNESS" val="-0.5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0.xml><?xml version="1.0" encoding="utf-8"?>
<p:tagLst xmlns:p="http://schemas.openxmlformats.org/presentationml/2006/main">
  <p:tag name="KSO_WM_TEMPLATE_CATEGORY" val="diagram"/>
  <p:tag name="KSO_WM_TEMPLATE_INDEX" val="20210780"/>
  <p:tag name="KSO_WM_TAG_VERSION" val="1.0"/>
  <p:tag name="KSO_WM_UNIT_TYPE" val="l_h_f"/>
  <p:tag name="KSO_WM_UNIT_INDEX" val="1_2_1"/>
  <p:tag name="KSO_WM_UNIT_ID" val="diagram20210780_4*l_h_f*1_2_1"/>
  <p:tag name="KSO_WM_UNIT_LAYERLEVEL" val="1_1_1"/>
  <p:tag name="KSO_WM_UNIT_VALUE" val="50"/>
  <p:tag name="KSO_WM_UNIT_HIGHLIGHT" val="0"/>
  <p:tag name="KSO_WM_UNIT_COMPATIBLE" val="0"/>
  <p:tag name="KSO_WM_BEAUTIFY_FLAG" val="#wm#"/>
  <p:tag name="KSO_WM_UNIT_PRESET_TEXT_INDEX" val="4"/>
  <p:tag name="KSO_WM_UNIT_PRESET_TEXT_LEN" val="12"/>
  <p:tag name="KSO_WM_DIAGRAM_GROUP_CODE" val="l1-1"/>
  <p:tag name="KSO_WM_UNIT_SUBTYPE" val="a"/>
  <p:tag name="KSO_WM_UNIT_NOCLEAR" val="0"/>
  <p:tag name="KSO_WM_UNIT_DIAGRAM_ISNUMVISUAL" val="0"/>
  <p:tag name="KSO_WM_UNIT_DIAGRAM_ISREFERUNIT" val="0"/>
  <p:tag name="KSO_WM_UNIT_FILL_FORE_SCHEMECOLOR_INDEX_BRIGHTNESS" val="-0.05"/>
  <p:tag name="KSO_WM_UNIT_FILL_FORE_SCHEMECOLOR_INDEX" val="16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461.xml><?xml version="1.0" encoding="utf-8"?>
<p:tagLst xmlns:p="http://schemas.openxmlformats.org/presentationml/2006/main">
  <p:tag name="KSO_WM_TEMPLATE_CATEGORY" val="diagram"/>
  <p:tag name="KSO_WM_TEMPLATE_INDEX" val="20210780"/>
  <p:tag name="KSO_WM_TAG_VERSION" val="1.0"/>
  <p:tag name="KSO_WM_UNIT_TYPE" val="l_h_i"/>
  <p:tag name="KSO_WM_UNIT_INDEX" val="1_2_2"/>
  <p:tag name="KSO_WM_UNIT_ID" val="diagram20210780_4*l_h_i*1_2_2"/>
  <p:tag name="KSO_WM_UNIT_LAYERLEVEL" val="1_1_1"/>
  <p:tag name="KSO_WM_BEAUTIFY_FLAG" val="#wm#"/>
  <p:tag name="KSO_WM_DIAGRAM_GROUP_CODE" val="l1-1"/>
  <p:tag name="KSO_WM_UNIT_HIGHLIGHT" val="0"/>
  <p:tag name="KSO_WM_UNIT_COMPATIBLE" val="0"/>
  <p:tag name="KSO_WM_UNIT_DIAGRAM_ISNUMVISUAL" val="0"/>
  <p:tag name="KSO_WM_UNIT_DIAGRAM_ISREFERUNIT" val="0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462.xml><?xml version="1.0" encoding="utf-8"?>
<p:tagLst xmlns:p="http://schemas.openxmlformats.org/presentationml/2006/main">
  <p:tag name="KSO_WM_TEMPLATE_CATEGORY" val="diagram"/>
  <p:tag name="KSO_WM_TEMPLATE_INDEX" val="20210780"/>
  <p:tag name="KSO_WM_TAG_VERSION" val="1.0"/>
  <p:tag name="KSO_WM_UNIT_TYPE" val="l_h_i"/>
  <p:tag name="KSO_WM_UNIT_INDEX" val="1_3_1"/>
  <p:tag name="KSO_WM_UNIT_ID" val="diagram20210780_4*l_h_i*1_3_1"/>
  <p:tag name="KSO_WM_UNIT_LAYERLEVEL" val="1_1_1"/>
  <p:tag name="KSO_WM_BEAUTIFY_FLAG" val="#wm#"/>
  <p:tag name="KSO_WM_DIAGRAM_GROUP_CODE" val="l1-1"/>
  <p:tag name="KSO_WM_UNIT_HIGHLIGHT" val="0"/>
  <p:tag name="KSO_WM_UNIT_COMPATIBLE" val="0"/>
  <p:tag name="KSO_WM_UNIT_DIAGRAM_ISNUMVISUAL" val="0"/>
  <p:tag name="KSO_WM_UNIT_DIAGRAM_ISREFERUNIT" val="0"/>
  <p:tag name="KSO_WM_UNIT_FILL_FORE_SCHEMECOLOR_INDEX_BRIGHTNESS" val="-0.5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463.xml><?xml version="1.0" encoding="utf-8"?>
<p:tagLst xmlns:p="http://schemas.openxmlformats.org/presentationml/2006/main">
  <p:tag name="KSO_WM_TEMPLATE_CATEGORY" val="diagram"/>
  <p:tag name="KSO_WM_TEMPLATE_INDEX" val="20210780"/>
  <p:tag name="KSO_WM_TAG_VERSION" val="1.0"/>
  <p:tag name="KSO_WM_UNIT_TYPE" val="l_h_f"/>
  <p:tag name="KSO_WM_UNIT_INDEX" val="1_3_1"/>
  <p:tag name="KSO_WM_UNIT_ID" val="diagram20210780_4*l_h_f*1_3_1"/>
  <p:tag name="KSO_WM_UNIT_LAYERLEVEL" val="1_1_1"/>
  <p:tag name="KSO_WM_UNIT_VALUE" val="50"/>
  <p:tag name="KSO_WM_UNIT_HIGHLIGHT" val="0"/>
  <p:tag name="KSO_WM_UNIT_COMPATIBLE" val="0"/>
  <p:tag name="KSO_WM_BEAUTIFY_FLAG" val="#wm#"/>
  <p:tag name="KSO_WM_UNIT_PRESET_TEXT_INDEX" val="4"/>
  <p:tag name="KSO_WM_UNIT_PRESET_TEXT_LEN" val="12"/>
  <p:tag name="KSO_WM_DIAGRAM_GROUP_CODE" val="l1-1"/>
  <p:tag name="KSO_WM_UNIT_SUBTYPE" val="a"/>
  <p:tag name="KSO_WM_UNIT_NOCLEAR" val="0"/>
  <p:tag name="KSO_WM_UNIT_DIAGRAM_ISNUMVISUAL" val="0"/>
  <p:tag name="KSO_WM_UNIT_DIAGRAM_ISREFERUNIT" val="0"/>
  <p:tag name="KSO_WM_UNIT_FILL_FORE_SCHEMECOLOR_INDEX_BRIGHTNESS" val="-0.05"/>
  <p:tag name="KSO_WM_UNIT_FILL_FORE_SCHEMECOLOR_INDEX" val="16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464.xml><?xml version="1.0" encoding="utf-8"?>
<p:tagLst xmlns:p="http://schemas.openxmlformats.org/presentationml/2006/main">
  <p:tag name="KSO_WM_TEMPLATE_CATEGORY" val="diagram"/>
  <p:tag name="KSO_WM_TEMPLATE_INDEX" val="20210780"/>
  <p:tag name="KSO_WM_TAG_VERSION" val="1.0"/>
  <p:tag name="KSO_WM_UNIT_TYPE" val="l_h_i"/>
  <p:tag name="KSO_WM_UNIT_INDEX" val="1_3_2"/>
  <p:tag name="KSO_WM_UNIT_ID" val="diagram20210780_4*l_h_i*1_3_2"/>
  <p:tag name="KSO_WM_UNIT_LAYERLEVEL" val="1_1_1"/>
  <p:tag name="KSO_WM_BEAUTIFY_FLAG" val="#wm#"/>
  <p:tag name="KSO_WM_DIAGRAM_GROUP_CODE" val="l1-1"/>
  <p:tag name="KSO_WM_UNIT_HIGHLIGHT" val="0"/>
  <p:tag name="KSO_WM_UNIT_COMPATIBLE" val="0"/>
  <p:tag name="KSO_WM_UNIT_DIAGRAM_ISNUMVISUAL" val="0"/>
  <p:tag name="KSO_WM_UNIT_DIAGRAM_ISREFERUNIT" val="0"/>
  <p:tag name="KSO_WM_UNIT_FILL_FORE_SCHEMECOLOR_INDEX_BRIGHTNESS" val="0"/>
  <p:tag name="KSO_WM_UNIT_FILL_FORE_SCHEMECOLOR_INDEX" val="7"/>
  <p:tag name="KSO_WM_UNIT_FILL_TYPE" val="1"/>
  <p:tag name="KSO_WM_UNIT_USESOURCEFORMAT_APPLY" val="1"/>
</p:tagLst>
</file>

<file path=ppt/tags/tag465.xml><?xml version="1.0" encoding="utf-8"?>
<p:tagLst xmlns:p="http://schemas.openxmlformats.org/presentationml/2006/main">
  <p:tag name="KSO_WM_SLIDE_BK_DARK_LIGHT" val="2"/>
  <p:tag name="KSO_WM_SLIDE_BACKGROUND_TYPE" val="frame"/>
  <p:tag name="KSO_WM_BEAUTIFY_FLAG" val="#wm#"/>
  <p:tag name="KSO_WM_TEMPLATE_CATEGORY" val="diagram"/>
  <p:tag name="KSO_WM_TEMPLATE_INDEX" val="20207329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id&quot;:&quot;2022-12-15T21:15:47&quot;,&quot;maxSize&quot;:{&quot;size1&quot;:35.6},&quot;minSize&quot;:{&quot;size1&quot;:26.7},&quot;normalSize&quot;:{&quot;size1&quot;:26.7},&quot;subLayout&quot;:[{&quot;id&quot;:&quot;2022-12-15T21:15:47&quot;,&quot;margin&quot;:{&quot;bottom&quot;:0,&quot;left&quot;:1.2496455907821655,&quot;right&quot;:1.2496455907821655,&quot;top&quot;:1.2441980838775635},&quot;type&quot;:0},{&quot;direction&quot;:1,&quot;id&quot;:&quot;2022-12-15T21:15:47&quot;,&quot;maxSize&quot;:{&quot;size1&quot;:62.49997667312679},&quot;minSize&quot;:{&quot;size1&quot;:34.99997667312679},&quot;normalSize&quot;:{&quot;size1&quot;:34.99997667312679},&quot;subLayout&quot;:[{&quot;id&quot;:&quot;2022-12-15T21:15:47&quot;,&quot;margin&quot;:{&quot;bottom&quot;:1.8666648864746094,&quot;left&quot;:1.2496455907821655,&quot;right&quot;:0,&quot;top&quot;:0.6224665641784668},&quot;type&quot;:0},{&quot;id&quot;:&quot;2022-12-15T21:15:47&quot;,&quot;margin&quot;:{&quot;bottom&quot;:1.8666648864746094,&quot;left&quot;:0.625191867351532,&quot;right&quot;:1.2496455907821655,&quot;top&quot;:0.6224665641784668},&quot;type&quot;:0}],&quot;type&quot;:0}],&quot;type&quot;:0}"/>
  <p:tag name="KSO_WM_SLIDE_BACKGROUND" val="[&quot;general&quot;,&quot;frame&quot;]"/>
  <p:tag name="KSO_WM_SLIDE_RATIO" val="1.777778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ecf22a7ddc3daf3fef3fb95"/>
  <p:tag name="KSO_WM_CHIP_FILLPROP" val="[[{&quot;text_align&quot;:&quot;cb&quot;,&quot;text_direction&quot;:&quot;horizontal&quot;,&quot;support_big_font&quot;:false,&quot;picture_toward&quot;:0,&quot;picture_dockside&quot;:[],&quot;fill_id&quot;:&quot;722accd572074b41a2d4cf8c733c9957&quot;,&quot;fill_align&quot;:&quot;cb&quot;,&quot;chip_types&quot;:[&quot;header&quot;]},{&quot;text_align&quot;:&quot;lm&quot;,&quot;text_direction&quot;:&quot;horizontal&quot;,&quot;support_features&quot;:[&quot;collage&quot;,&quot;carousel&quot;,&quot;creativecrop&quot;],&quot;support_big_font&quot;:false,&quot;picture_toward&quot;:0,&quot;picture_dockside&quot;:[],&quot;fill_id&quot;:&quot;164c300f690d423ab1b6e3b65edb0bf9&quot;,&quot;fill_align&quot;:&quot;lm&quot;,&quot;chip_types&quot;:[&quot;pictext&quot;,&quot;text&quot;,&quot;picture&quot;,&quot;table&quot;]},{&quot;text_align&quot;:&quot;lm&quot;,&quot;text_direction&quot;:&quot;horizontal&quot;,&quot;support_features&quot;:[&quot;collage&quot;,&quot;carousel&quot;],&quot;support_big_font&quot;:false,&quot;picture_toward&quot;:0,&quot;picture_dockside&quot;:[],&quot;fill_id&quot;:&quot;e836bed5e59843b5bc0179a1591ebf37&quot;,&quot;fill_align&quot;:&quot;lm&quot;,&quot;chip_types&quot;:[&quot;diagram&quot;,&quot;pictext&quot;,&quot;text&quot;,&quot;picture&quot;,&quot;chart&quot;,&quot;table&quot;,&quot;video&quot;]}],[{&quot;text_align&quot;:&quot;cb&quot;,&quot;text_direction&quot;:&quot;horizontal&quot;,&quot;support_big_font&quot;:false,&quot;picture_toward&quot;:0,&quot;picture_dockside&quot;:[],&quot;fill_id&quot;:&quot;722accd572074b41a2d4cf8c733c9957&quot;,&quot;fill_align&quot;:&quot;cb&quot;,&quot;chip_types&quot;:[&quot;header&quot;]},{&quot;text_align&quot;:&quot;lm&quot;,&quot;text_direction&quot;:&quot;horizontal&quot;,&quot;support_features&quot;:[&quot;collage&quot;,&quot;carousel&quot;,&quot;creativecrop&quot;],&quot;support_big_font&quot;:false,&quot;picture_toward&quot;:0,&quot;picture_dockside&quot;:[],&quot;fill_id&quot;:&quot;164c300f690d423ab1b6e3b65edb0bf9&quot;,&quot;fill_align&quot;:&quot;lm&quot;,&quot;chip_types&quot;:[&quot;pictext&quot;,&quot;text&quot;,&quot;picture&quot;,&quot;chart&quot;,&quot;table&quot;,&quot;video&quot;]},{&quot;text_align&quot;:&quot;lm&quot;,&quot;text_direction&quot;:&quot;horizontal&quot;,&quot;support_features&quot;:[&quot;collage&quot;,&quot;carousel&quot;],&quot;support_big_font&quot;:false,&quot;picture_toward&quot;:0,&quot;picture_dockside&quot;:[],&quot;fill_id&quot;:&quot;e836bed5e59843b5bc0179a1591ebf37&quot;,&quot;fill_align&quot;:&quot;lm&quot;,&quot;chip_types&quot;:[&quot;pictext&quot;,&quot;text&quot;,&quot;picture&quot;,&quot;chart&quot;,&quot;table&quot;]}],[{&quot;text_align&quot;:&quot;lb&quot;,&quot;text_direction&quot;:&quot;horizontal&quot;,&quot;support_big_font&quot;:false,&quot;picture_toward&quot;:0,&quot;picture_dockside&quot;:[],&quot;fill_id&quot;:&quot;722accd572074b41a2d4cf8c733c9957&quot;,&quot;fill_align&quot;:&quot;lb&quot;,&quot;chip_types&quot;:[&quot;header&quot;]},{&quot;text_align&quot;:&quot;lm&quot;,&quot;text_direction&quot;:&quot;horizontal&quot;,&quot;support_features&quot;:[&quot;collage&quot;,&quot;carousel&quot;,&quot;creativecrop&quot;],&quot;support_big_font&quot;:false,&quot;picture_toward&quot;:0,&quot;picture_dockside&quot;:[],&quot;fill_id&quot;:&quot;164c300f690d423ab1b6e3b65edb0bf9&quot;,&quot;fill_align&quot;:&quot;lm&quot;,&quot;chip_types&quot;:[&quot;pictext&quot;,&quot;text&quot;,&quot;picture&quot;,&quot;table&quot;]},{&quot;text_align&quot;:&quot;lm&quot;,&quot;text_direction&quot;:&quot;horizontal&quot;,&quot;support_features&quot;:[&quot;collage&quot;,&quot;carousel&quot;],&quot;support_big_font&quot;:false,&quot;picture_toward&quot;:0,&quot;picture_dockside&quot;:[],&quot;fill_id&quot;:&quot;e836bed5e59843b5bc0179a1591ebf37&quot;,&quot;fill_align&quot;:&quot;lm&quot;,&quot;chip_types&quot;:[&quot;diagram&quot;,&quot;pictext&quot;,&quot;text&quot;,&quot;picture&quot;,&quot;chart&quot;,&quot;table&quot;,&quot;video&quot;]}],[{&quot;text_align&quot;:&quot;lb&quot;,&quot;text_direction&quot;:&quot;horizontal&quot;,&quot;support_big_font&quot;:false,&quot;picture_toward&quot;:0,&quot;picture_dockside&quot;:[],&quot;fill_id&quot;:&quot;722accd572074b41a2d4cf8c733c9957&quot;,&quot;fill_align&quot;:&quot;lb&quot;,&quot;chip_types&quot;:[&quot;header&quot;]},{&quot;text_align&quot;:&quot;lm&quot;,&quot;text_direction&quot;:&quot;horizontal&quot;,&quot;support_features&quot;:[&quot;collage&quot;,&quot;carousel&quot;,&quot;creativecrop&quot;],&quot;support_big_font&quot;:false,&quot;picture_toward&quot;:0,&quot;picture_dockside&quot;:[],&quot;fill_id&quot;:&quot;164c300f690d423ab1b6e3b65edb0bf9&quot;,&quot;fill_align&quot;:&quot;lm&quot;,&quot;chip_types&quot;:[&quot;picture&quot;,&quot;chart&quot;,&quot;video&quot;]},{&quot;text_align&quot;:&quot;lm&quot;,&quot;text_direction&quot;:&quot;horizontal&quot;,&quot;support_features&quot;:[&quot;collage&quot;,&quot;carousel&quot;],&quot;support_big_font&quot;:false,&quot;picture_toward&quot;:0,&quot;picture_dockside&quot;:[],&quot;fill_id&quot;:&quot;e836bed5e59843b5bc0179a1591ebf37&quot;,&quot;fill_align&quot;:&quot;lm&quot;,&quot;chip_types&quot;:[&quot;pictext&quot;,&quot;text&quot;,&quot;picture&quot;,&quot;table&quot;]}]]"/>
  <p:tag name="KSO_WM_SLIDE_ID" val="diagram20207329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864*396"/>
  <p:tag name="KSO_WM_SLIDE_POSITION" val="48*60"/>
  <p:tag name="KSO_WM_TAG_VERSION" val="1.0"/>
  <p:tag name="KSO_WM_SLIDE_LAYOUT" val="a_d"/>
  <p:tag name="KSO_WM_SLIDE_LAYOUT_CNT" val="1_2"/>
  <p:tag name="KSO_WM_CHIP_DECFILLPROP" val="[]"/>
  <p:tag name="KSO_WM_CHIP_GROUPID" val="5ed86f7e2b40af43b1b83657"/>
  <p:tag name="KSO_WM_SLIDE_SUPPORT_FEATURE_TYPE" val="0"/>
  <p:tag name="KSO_WM_TEMPLATE_ASSEMBLE_XID" val="639b1e010c9383becde98963"/>
  <p:tag name="KSO_WM_TEMPLATE_ASSEMBLE_GROUPID" val="639b1e010c9383becde98963"/>
  <p:tag name="KSO_WM_SPECIAL_SOURCE" val="bdnull"/>
</p:tagLst>
</file>

<file path=ppt/tags/tag46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71631cbc-556a-49be-8a8d-d900565dd6f5}"/>
  <p:tag name="KSO_WM_UNIT_TYPE" val="i"/>
</p:tagLst>
</file>

<file path=ppt/tags/tag46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7dbb2c58-071a-4c09-9548-ab318a0cf9d1}"/>
  <p:tag name="KSO_WM_UNIT_TYPE" val="i"/>
</p:tagLst>
</file>

<file path=ppt/tags/tag468.xml><?xml version="1.0" encoding="utf-8"?>
<p:tagLst xmlns:p="http://schemas.openxmlformats.org/presentationml/2006/main">
  <p:tag name="KSO_WM_UNIT_TEXT_FILL_FORE_SCHEMECOLOR_INDEX_BRIGHTNESS" val="0"/>
  <p:tag name="KSO_WM_UNIT_TEXT_FILL_FORE_SCHEMECOLOR_INDEX" val="15"/>
  <p:tag name="KSO_WM_UNIT_TEXT_FILL_TYPE" val="1"/>
</p:tagLst>
</file>

<file path=ppt/tags/tag469.xml><?xml version="1.0" encoding="utf-8"?>
<p:tagLst xmlns:p="http://schemas.openxmlformats.org/presentationml/2006/main">
  <p:tag name="KSO_WM_UNIT_TEXT_FILL_FORE_SCHEMECOLOR_INDEX_BRIGHTNESS" val="0"/>
  <p:tag name="KSO_WM_UNIT_TEXT_FILL_FORE_SCHEMECOLOR_INDEX" val="15"/>
  <p:tag name="KSO_WM_UNIT_TEXT_FILL_TYPE" val="1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0.xml><?xml version="1.0" encoding="utf-8"?>
<p:tagLst xmlns:p="http://schemas.openxmlformats.org/presentationml/2006/main">
  <p:tag name="KSO_WM_UNIT_PLACING_PICTURE_USER_VIEWPORT" val="{&quot;height&quot;:5926,&quot;width&quot;:9186}"/>
</p:tagLst>
</file>

<file path=ppt/tags/tag471.xml><?xml version="1.0" encoding="utf-8"?>
<p:tagLst xmlns:p="http://schemas.openxmlformats.org/presentationml/2006/main">
  <p:tag name="KSO_WM_SLIDE_BK_DARK_LIGHT" val="2"/>
  <p:tag name="KSO_WM_SLIDE_BACKGROUND_TYPE" val="general"/>
  <p:tag name="KSO_WM_SPECIAL_SOURCE" val="bdnull"/>
</p:tagLst>
</file>

<file path=ppt/tags/tag47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6d108c6-c28e-4059-8aa7-3dab5bc6f991}"/>
  <p:tag name="KSO_WM_UNIT_TYPE" val="i"/>
</p:tagLst>
</file>

<file path=ppt/tags/tag47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92ef947f-f5ff-4e19-a4fe-af1dbea54cc8}"/>
  <p:tag name="KSO_WM_UNIT_TYPE" val="i"/>
</p:tagLst>
</file>

<file path=ppt/tags/tag474.xml><?xml version="1.0" encoding="utf-8"?>
<p:tagLst xmlns:p="http://schemas.openxmlformats.org/presentationml/2006/main">
  <p:tag name="REFSHAPE" val="625160348"/>
  <p:tag name="KSO_WM_UNIT_TEXT_FILL_FORE_SCHEMECOLOR_INDEX_BRIGHTNESS" val="0"/>
  <p:tag name="KSO_WM_UNIT_TEXT_FILL_FORE_SCHEMECOLOR_INDEX" val="15"/>
  <p:tag name="KSO_WM_UNIT_TEXT_FILL_TYPE" val="1"/>
</p:tagLst>
</file>

<file path=ppt/tags/tag475.xml><?xml version="1.0" encoding="utf-8"?>
<p:tagLst xmlns:p="http://schemas.openxmlformats.org/presentationml/2006/main">
  <p:tag name="KSO_WM_SLIDE_BK_DARK_LIGHT" val="2"/>
  <p:tag name="KSO_WM_SLIDE_BACKGROUND_TYPE" val="general"/>
  <p:tag name="KSO_WM_SPECIAL_SOURCE" val="bdnull"/>
</p:tagLst>
</file>

<file path=ppt/tags/tag47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442894ca-2934-4713-bdb6-38a94d598a95}"/>
  <p:tag name="KSO_WM_UNIT_TYPE" val="i"/>
</p:tagLst>
</file>

<file path=ppt/tags/tag47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24f3f1ea-eed9-4d0b-b15f-f18b38e7987e}"/>
  <p:tag name="KSO_WM_UNIT_TYPE" val="i"/>
</p:tagLst>
</file>

<file path=ppt/tags/tag478.xml><?xml version="1.0" encoding="utf-8"?>
<p:tagLst xmlns:p="http://schemas.openxmlformats.org/presentationml/2006/main">
  <p:tag name="REFSHAPE" val="625160348"/>
  <p:tag name="KSO_WM_UNIT_TEXT_FILL_FORE_SCHEMECOLOR_INDEX_BRIGHTNESS" val="0"/>
  <p:tag name="KSO_WM_UNIT_TEXT_FILL_FORE_SCHEMECOLOR_INDEX" val="15"/>
  <p:tag name="KSO_WM_UNIT_TEXT_FILL_TYPE" val="1"/>
</p:tagLst>
</file>

<file path=ppt/tags/tag479.xml><?xml version="1.0" encoding="utf-8"?>
<p:tagLst xmlns:p="http://schemas.openxmlformats.org/presentationml/2006/main">
  <p:tag name="KSO_WM_SLIDE_BK_DARK_LIGHT" val="2"/>
  <p:tag name="KSO_WM_SLIDE_BACKGROUND_TYPE" val="general"/>
  <p:tag name="KSO_WM_SPECIAL_SOURCE" val="bdnull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9ef6831-fd53-4e7d-bcb8-8a89e6192ec6}"/>
  <p:tag name="KSO_WM_UNIT_TYPE" val="i"/>
</p:tagLst>
</file>

<file path=ppt/tags/tag48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cbd42198-d900-4433-9fad-ae149d9df642}"/>
  <p:tag name="KSO_WM_UNIT_TYPE" val="i"/>
</p:tagLst>
</file>

<file path=ppt/tags/tag482.xml><?xml version="1.0" encoding="utf-8"?>
<p:tagLst xmlns:p="http://schemas.openxmlformats.org/presentationml/2006/main">
  <p:tag name="REFSHAPE" val="625160348"/>
  <p:tag name="KSO_WM_UNIT_TEXT_FILL_FORE_SCHEMECOLOR_INDEX_BRIGHTNESS" val="0"/>
  <p:tag name="KSO_WM_UNIT_TEXT_FILL_FORE_SCHEMECOLOR_INDEX" val="15"/>
  <p:tag name="KSO_WM_UNIT_TEXT_FILL_TYPE" val="1"/>
</p:tagLst>
</file>

<file path=ppt/tags/tag483.xml><?xml version="1.0" encoding="utf-8"?>
<p:tagLst xmlns:p="http://schemas.openxmlformats.org/presentationml/2006/main">
  <p:tag name="KSO_WM_SLIDE_BK_DARK_LIGHT" val="2"/>
  <p:tag name="KSO_WM_SLIDE_BACKGROUND_TYPE" val="general"/>
  <p:tag name="KSO_WM_SPECIAL_SOURCE" val="bdnull"/>
</p:tagLst>
</file>

<file path=ppt/tags/tag48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7652a539-85d2-4d1b-8371-9568bee71431}"/>
  <p:tag name="KSO_WM_UNIT_TYPE" val="i"/>
</p:tagLst>
</file>

<file path=ppt/tags/tag48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a8e0ddf1-642d-48c1-a14c-a32d528e37f4}"/>
  <p:tag name="KSO_WM_UNIT_TYPE" val="i"/>
</p:tagLst>
</file>

<file path=ppt/tags/tag486.xml><?xml version="1.0" encoding="utf-8"?>
<p:tagLst xmlns:p="http://schemas.openxmlformats.org/presentationml/2006/main">
  <p:tag name="REFSHAPE" val="625160348"/>
  <p:tag name="KSO_WM_UNIT_TEXT_FILL_FORE_SCHEMECOLOR_INDEX_BRIGHTNESS" val="0"/>
  <p:tag name="KSO_WM_UNIT_TEXT_FILL_FORE_SCHEMECOLOR_INDEX" val="15"/>
  <p:tag name="KSO_WM_UNIT_TEXT_FILL_TYPE" val="1"/>
</p:tagLst>
</file>

<file path=ppt/tags/tag487.xml><?xml version="1.0" encoding="utf-8"?>
<p:tagLst xmlns:p="http://schemas.openxmlformats.org/presentationml/2006/main">
  <p:tag name="KSO_WM_SLIDE_BK_DARK_LIGHT" val="2"/>
  <p:tag name="KSO_WM_SLIDE_BACKGROUND_TYPE" val="general"/>
  <p:tag name="KSO_WM_SPECIAL_SOURCE" val="bdnull"/>
</p:tagLst>
</file>

<file path=ppt/tags/tag48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cf012d52-cb15-42b0-9f4e-453852e7e362}"/>
  <p:tag name="KSO_WM_UNIT_TYPE" val="i"/>
</p:tagLst>
</file>

<file path=ppt/tags/tag48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9d7ff45c-15df-4aa0-8c82-0b44c8c61a72}"/>
  <p:tag name="KSO_WM_UNIT_TYPE" val="i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0.xml><?xml version="1.0" encoding="utf-8"?>
<p:tagLst xmlns:p="http://schemas.openxmlformats.org/presentationml/2006/main">
  <p:tag name="KSO_WM_SLIDE_BK_DARK_LIGHT" val="2"/>
  <p:tag name="KSO_WM_SLIDE_BACKGROUND_TYPE" val="general"/>
  <p:tag name="KSO_WM_SPECIAL_SOURCE" val="bdnull"/>
</p:tagLst>
</file>

<file path=ppt/tags/tag49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b4c76120-7e58-443b-8a17-f08d38a02103}"/>
  <p:tag name="KSO_WM_UNIT_TYPE" val="i"/>
</p:tagLst>
</file>

<file path=ppt/tags/tag49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683f59ec-2304-408f-a06d-28b343fd6e31}"/>
  <p:tag name="KSO_WM_UNIT_TYPE" val="i"/>
</p:tagLst>
</file>

<file path=ppt/tags/tag493.xml><?xml version="1.0" encoding="utf-8"?>
<p:tagLst xmlns:p="http://schemas.openxmlformats.org/presentationml/2006/main">
  <p:tag name="KSO_WM_SLIDE_BK_DARK_LIGHT" val="2"/>
  <p:tag name="KSO_WM_SLIDE_BACKGROUND_TYPE" val="general"/>
  <p:tag name="KSO_WM_SPECIAL_SOURCE" val="bdnull"/>
</p:tagLst>
</file>

<file path=ppt/tags/tag49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85cb30d5-7d86-44d2-a469-9b3c4b85a514}"/>
  <p:tag name="KSO_WM_UNIT_TYPE" val="i"/>
</p:tagLst>
</file>

<file path=ppt/tags/tag49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3993907c-aab4-453d-aab4-f36d381c7802}"/>
  <p:tag name="KSO_WM_UNIT_TYPE" val="i"/>
</p:tagLst>
</file>

<file path=ppt/tags/tag496.xml><?xml version="1.0" encoding="utf-8"?>
<p:tagLst xmlns:p="http://schemas.openxmlformats.org/presentationml/2006/main">
  <p:tag name="REFSHAPE" val="625160348"/>
  <p:tag name="KSO_WM_UNIT_TEXT_FILL_FORE_SCHEMECOLOR_INDEX_BRIGHTNESS" val="0"/>
  <p:tag name="KSO_WM_UNIT_TEXT_FILL_FORE_SCHEMECOLOR_INDEX" val="15"/>
  <p:tag name="KSO_WM_UNIT_TEXT_FILL_TYPE" val="1"/>
</p:tagLst>
</file>

<file path=ppt/tags/tag497.xml><?xml version="1.0" encoding="utf-8"?>
<p:tagLst xmlns:p="http://schemas.openxmlformats.org/presentationml/2006/main">
  <p:tag name="KSO_WM_SLIDE_BK_DARK_LIGHT" val="2"/>
  <p:tag name="KSO_WM_SLIDE_BACKGROUND_TYPE" val="general"/>
  <p:tag name="KSO_WM_SPECIAL_SOURCE" val="bdnull"/>
</p:tagLst>
</file>

<file path=ppt/tags/tag49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49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y"/>
  <p:tag name="KSO_WM_UNIT_INDEX" val="1"/>
  <p:tag name="KSO_WM_UNIT_ID" val="_1*y*1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00.xml><?xml version="1.0" encoding="utf-8"?>
<p:tagLst xmlns:p="http://schemas.openxmlformats.org/presentationml/2006/main">
  <p:tag name="KSO_WM_UNIT_ADJUSTLAYOUT_ID" val="7"/>
  <p:tag name="KSO_WM_UNIT_COLOR_SCHEME_SHAPE_ID" val="7"/>
  <p:tag name="KSO_WM_UNIT_COLOR_SCHEME_PARENT_PAGE" val="0_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191310_1*i*1"/>
  <p:tag name="KSO_WM_TEMPLATE_CATEGORY" val="diagram"/>
  <p:tag name="KSO_WM_TEMPLATE_INDEX" val="20191310"/>
  <p:tag name="KSO_WM_UNIT_LAYERLEVEL" val="1"/>
  <p:tag name="KSO_WM_TAG_VERSION" val="1.0"/>
  <p:tag name="KSO_WM_BEAUTIFY_FLAG" val="#wm#"/>
  <p:tag name="KSO_WM_UNIT_FILL_FORE_SCHEMECOLOR_INDEX_BRIGHTNESS" val="0.5"/>
  <p:tag name="KSO_WM_UNIT_FILL_FORE_SCHEMECOLOR_INDEX" val="13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501.xml><?xml version="1.0" encoding="utf-8"?>
<p:tagLst xmlns:p="http://schemas.openxmlformats.org/presentationml/2006/main">
  <p:tag name="KSO_WM_UNIT_ADJUSTLAYOUT_ID" val="8"/>
  <p:tag name="KSO_WM_UNIT_COLOR_SCHEME_SHAPE_ID" val="8"/>
  <p:tag name="KSO_WM_UNIT_COLOR_SCHEME_PARENT_PAGE" val="0_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191310_1*i*2"/>
  <p:tag name="KSO_WM_TEMPLATE_CATEGORY" val="diagram"/>
  <p:tag name="KSO_WM_TEMPLATE_INDEX" val="20191310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SHADOW_SCHEMECOLOR_INDEX_BRIGHTNESS" val="0.05"/>
  <p:tag name="KSO_WM_UNIT_SHADOW_SCHEMECOLOR_INDEX" val="13"/>
  <p:tag name="KSO_WM_UNIT_TEXT_FILL_FORE_SCHEMECOLOR_INDEX_BRIGHTNESS" val="0"/>
  <p:tag name="KSO_WM_UNIT_TEXT_FILL_FORE_SCHEMECOLOR_INDEX" val="14"/>
  <p:tag name="KSO_WM_UNIT_TEXT_FILL_TYPE" val="1"/>
</p:tagLst>
</file>

<file path=ppt/tags/tag502.xml><?xml version="1.0" encoding="utf-8"?>
<p:tagLst xmlns:p="http://schemas.openxmlformats.org/presentationml/2006/main">
  <p:tag name="KSO_WM_UNIT_ADJUSTLAYOUT_ID" val="4"/>
  <p:tag name="KSO_WM_UNIT_COLOR_SCHEME_SHAPE_ID" val="4"/>
  <p:tag name="KSO_WM_UNIT_COLOR_SCHEME_PARENT_PAGE" val="0_1"/>
  <p:tag name="KSO_WM_UNIT_TEXT_PART_ID_V2" val="d-3-1"/>
  <p:tag name="KSO_WM_UNIT_TEXT_PART_ID" val="3-d"/>
  <p:tag name="KSO_WM_UNIT_TEXT_PART_SIZE" val="254.64*644.5"/>
  <p:tag name="KSO_WM_UNIT_NOCLEAR" val="0"/>
  <p:tag name="KSO_WM_UNIT_VALUE" val="39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191310_1*f*1"/>
  <p:tag name="KSO_WM_TEMPLATE_CATEGORY" val="diagram"/>
  <p:tag name="KSO_WM_TEMPLATE_INDEX" val="20191310"/>
  <p:tag name="KSO_WM_UNIT_LAYERLEVEL" val="1"/>
  <p:tag name="KSO_WM_TAG_VERSION" val="1.0"/>
  <p:tag name="KSO_WM_BEAUTIFY_FLAG" val="#wm#"/>
  <p:tag name="KSO_WM_UNIT_PRESET_TEXT" val="点击此处添加正文，文字是您思想的提炼，为了最终呈现发布的良好效果，请尽量言简意赅的阐述观点，并根据需要酌情增减文字。&#13;您的正文已经字字珠玑，但信息却错综复杂，需要更多的文字来表述；但请您尽量提炼思想的精髓，否则容易造成观者的阅读压力，适得其反。&#13;正如我们都希望改变世界，希望给别人带去光明，但更多的时候我们只需要播下一颗种子，自然有微风吹拂，阳光普照，雨露滋养。恰如其分的表达观点，往往可以事半功倍。&#13;为了能让您有更直观的字数感受，并进一步方便使用，我们为您标注了最适合的位置。您输入的文字到这里时，就是最佳视觉效果，请您务必注意。"/>
  <p:tag name="KSO_WM_UNIT_SUBTYPE" val="a"/>
  <p:tag name="KSO_WM_UNIT_TEXT_FILL_FORE_SCHEMECOLOR_INDEX_BRIGHTNESS" val="0.25"/>
  <p:tag name="KSO_WM_UNIT_TEXT_FILL_FORE_SCHEMECOLOR_INDEX" val="13"/>
  <p:tag name="KSO_WM_UNIT_TEXT_FILL_TYPE" val="1"/>
</p:tagLst>
</file>

<file path=ppt/tags/tag503.xml><?xml version="1.0" encoding="utf-8"?>
<p:tagLst xmlns:p="http://schemas.openxmlformats.org/presentationml/2006/main">
  <p:tag name="KSO_WM_UNIT_ADJUSTLAYOUT_ID" val="9"/>
  <p:tag name="KSO_WM_UNIT_COLOR_SCHEME_SHAPE_ID" val="9"/>
  <p:tag name="KSO_WM_UNIT_COLOR_SCHEME_PARENT_PAGE" val="0_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191310_1*i*3"/>
  <p:tag name="KSO_WM_TEMPLATE_CATEGORY" val="diagram"/>
  <p:tag name="KSO_WM_TEMPLATE_INDEX" val="20191310"/>
  <p:tag name="KSO_WM_UNIT_LAYERLEVEL" val="1"/>
  <p:tag name="KSO_WM_TAG_VERSION" val="1.0"/>
  <p:tag name="KSO_WM_BEAUTIFY_FLAG" val="#wm#"/>
  <p:tag name="KSO_WM_UNIT_FILL_FORE_SCHEMECOLOR_INDEX_BRIGHTNESS" val="0.5"/>
  <p:tag name="KSO_WM_UNIT_FILL_FORE_SCHEMECOLOR_INDEX" val="13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504.xml><?xml version="1.0" encoding="utf-8"?>
<p:tagLst xmlns:p="http://schemas.openxmlformats.org/presentationml/2006/main">
  <p:tag name="KSO_WM_UNIT_ADJUSTLAYOUT_ID" val="13"/>
  <p:tag name="KSO_WM_UNIT_PICTURE_CLIP_FLAG" val="1"/>
  <p:tag name="KSO_WM_UNIT_COLOR_SCHEME_SHAPE_ID" val="13"/>
  <p:tag name="KSO_WM_UNIT_COLOR_SCHEME_PARENT_PAGE" val="0_1"/>
  <p:tag name="KSO_WM_UNIT_VALUE" val="827*827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191310_1*d*1"/>
  <p:tag name="KSO_WM_TEMPLATE_CATEGORY" val="diagram"/>
  <p:tag name="KSO_WM_TEMPLATE_INDEX" val="20191310"/>
  <p:tag name="KSO_WM_UNIT_SUPPORT_UNIT_TYPE" val="[&quot;d&quot;]"/>
  <p:tag name="KSO_WM_UNIT_LAYERLEVEL" val="1"/>
  <p:tag name="KSO_WM_TAG_VERSION" val="1.0"/>
  <p:tag name="KSO_WM_BEAUTIFY_FLAG" val="#wm#"/>
</p:tagLst>
</file>

<file path=ppt/tags/tag505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大标题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191310_1*a*1"/>
  <p:tag name="KSO_WM_TEMPLATE_CATEGORY" val="diagram"/>
  <p:tag name="KSO_WM_TEMPLATE_INDEX" val="20191310"/>
  <p:tag name="KSO_WM_UNIT_LAYERLEVEL" val="1"/>
  <p:tag name="KSO_WM_TAG_VERSION" val="1.0"/>
  <p:tag name="KSO_WM_BEAUTIFY_FLAG" val="#wm#"/>
  <p:tag name="KSO_WM_UNIT_TEXT_FILL_FORE_SCHEMECOLOR_INDEX_BRIGHTNESS" val="0.15"/>
  <p:tag name="KSO_WM_UNIT_TEXT_FILL_FORE_SCHEMECOLOR_INDEX" val="13"/>
  <p:tag name="KSO_WM_UNIT_TEXT_FILL_TYPE" val="1"/>
</p:tagLst>
</file>

<file path=ppt/tags/tag506.xml><?xml version="1.0" encoding="utf-8"?>
<p:tagLst xmlns:p="http://schemas.openxmlformats.org/presentationml/2006/main">
  <p:tag name="KSO_WM_SLIDE_BK_DARK_LIGHT" val="2"/>
  <p:tag name="KSO_WM_SLIDE_BACKGROUND_TYPE" val="general"/>
  <p:tag name="KSO_WM_SLIDE_CONSTRAINT" val="%7b%22slideConstraint%22%3a%7b%22seriesAreas%22%3a%5b%5d%2c%22singleAreas%22%3a%5b%7b%22shapes%22%3a%5b13%5d%2c%22serialConstraintIndex%22%3a-1%2c%22areatextmark%22%3a0%2c%22pictureprocessmark%22%3a0%7d%5d%7d%7d"/>
  <p:tag name="KSO_WM_SLIDE_COLORSCHEME_VERSION" val="3.2"/>
  <p:tag name="KSO_WM_SLIDE_ID" val="diagram20191310_1"/>
  <p:tag name="KSO_WM_TEMPLATE_SUBCATEGORY" val="0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59*540"/>
  <p:tag name="KSO_WM_SLIDE_POSITION" val="0*0"/>
  <p:tag name="KSO_WM_TAG_VERSION" val="1.0"/>
  <p:tag name="KSO_WM_BEAUTIFY_FLAG" val="#wm#"/>
  <p:tag name="KSO_WM_TEMPLATE_CATEGORY" val="diagram"/>
  <p:tag name="KSO_WM_TEMPLATE_INDEX" val="20191310"/>
  <p:tag name="KSO_WM_SLIDE_LAYOUT" val="a_d_f"/>
  <p:tag name="KSO_WM_SLIDE_LAYOUT_CNT" val="1_1_1"/>
  <p:tag name="KSO_WM_SPECIAL_SOURCE" val="bdnull"/>
</p:tagLst>
</file>

<file path=ppt/tags/tag50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50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5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12499_1*i*1"/>
  <p:tag name="KSO_WM_TEMPLATE_CATEGORY" val="diagram"/>
  <p:tag name="KSO_WM_TEMPLATE_INDEX" val="20212499"/>
  <p:tag name="KSO_WM_UNIT_LAYERLEVEL" val="1"/>
  <p:tag name="KSO_WM_TAG_VERSION" val="1.0"/>
  <p:tag name="KSO_WM_BEAUTIFY_FLAG" val="#wm#"/>
  <p:tag name="KSO_WM_UNIT_BLOCK" val="0"/>
  <p:tag name="KSO_WM_UNIT_SM_LIMIT_TYPE" val="1"/>
  <p:tag name="KSO_WM_UNIT_DEC_AREA_ID" val="fea984d50399491fb722752ccb10df9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,&quot;whChangeMode&quot;:0}"/>
  <p:tag name="KSO_WM_CHIP_GROUPID" val="5efb06a9c9a2f50afb5100b2"/>
  <p:tag name="KSO_WM_CHIP_XID" val="5efb06a9c9a2f50afb5100b3"/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280"/>
  <p:tag name="KSO_WM_TEMPLATE_ASSEMBLE_XID" val="60656f634054ed1e2fb80928"/>
  <p:tag name="KSO_WM_TEMPLATE_ASSEMBLE_GROUPID" val="60656f634054ed1e2fb80928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12499_1*i*2"/>
  <p:tag name="KSO_WM_TEMPLATE_CATEGORY" val="diagram"/>
  <p:tag name="KSO_WM_TEMPLATE_INDEX" val="20212499"/>
  <p:tag name="KSO_WM_UNIT_LAYERLEVEL" val="1"/>
  <p:tag name="KSO_WM_TAG_VERSION" val="1.0"/>
  <p:tag name="KSO_WM_BEAUTIFY_FLAG" val="#wm#"/>
  <p:tag name="KSO_WM_UNIT_BLOCK" val="0"/>
  <p:tag name="KSO_WM_UNIT_SM_LIMIT_TYPE" val="1"/>
  <p:tag name="KSO_WM_UNIT_DEC_AREA_ID" val="01d74a2ee8c74d2898822340fd3cd23e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,&quot;whChangeMode&quot;:0}"/>
  <p:tag name="KSO_WM_CHIP_GROUPID" val="5efb06a9c9a2f50afb5100b2"/>
  <p:tag name="KSO_WM_CHIP_XID" val="5efb06a9c9a2f50afb5100b3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"/>
  <p:tag name="KSO_WM_TEMPLATE_ASSEMBLE_XID" val="60656f634054ed1e2fb80928"/>
  <p:tag name="KSO_WM_TEMPLATE_ASSEMBLE_GROUPID" val="60656f634054ed1e2fb80928"/>
</p:tagLst>
</file>

<file path=ppt/tags/tag51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2499_1*a*1"/>
  <p:tag name="KSO_WM_TEMPLATE_CATEGORY" val="diagram"/>
  <p:tag name="KSO_WM_TEMPLATE_INDEX" val="20212499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6d8c7ec3c5ff4f59b16ab457da1cf420"/>
  <p:tag name="KSO_WM_CHIP_FILLAREA_FILL_RULE" val="{&quot;fill_align&quot;:&quot;cm&quot;,&quot;fill_mode&quot;:&quot;full&quot;,&quot;sacle_strategy&quot;:&quot;smart&quot;}"/>
  <p:tag name="KSO_WM_ASSEMBLE_CHIP_INDEX" val="4db7dcd5bff345fc98b29c4eb7d3770a"/>
  <p:tag name="KSO_WM_UNIT_TEXT_FILL_FORE_SCHEMECOLOR_INDEX_BRIGHTNESS" val="0"/>
  <p:tag name="KSO_WM_UNIT_TEXT_FILL_FORE_SCHEMECOLOR_INDEX" val="13"/>
  <p:tag name="KSO_WM_UNIT_TEXT_FILL_TYPE" val="1"/>
  <p:tag name="KSO_WM_TEMPLATE_ASSEMBLE_XID" val="60656f634054ed1e2fb80928"/>
  <p:tag name="KSO_WM_TEMPLATE_ASSEMBLE_GROUPID" val="60656f634054ed1e2fb80928"/>
</p:tagLst>
</file>

<file path=ppt/tags/tag512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2499_1*f*1"/>
  <p:tag name="KSO_WM_TEMPLATE_CATEGORY" val="diagram"/>
  <p:tag name="KSO_WM_TEMPLATE_INDEX" val="20212499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84"/>
  <p:tag name="KSO_WM_UNIT_SHOW_EDIT_AREA_INDICATION" val="1"/>
  <p:tag name="KSO_WM_CHIP_GROUPID" val="5e6b05596848fb12bee65ac8"/>
  <p:tag name="KSO_WM_CHIP_XID" val="5e6b05596848fb12bee65aca"/>
  <p:tag name="KSO_WM_UNIT_DEC_AREA_ID" val="556c3429de174c0b962b7a1da9892b3b"/>
  <p:tag name="KSO_WM_CHIP_FILLAREA_FILL_RULE" val="{&quot;fill_align&quot;:&quot;lm&quot;,&quot;fill_mode&quot;:&quot;full&quot;,&quot;sacle_strategy&quot;:&quot;smart&quot;}"/>
  <p:tag name="KSO_WM_ASSEMBLE_CHIP_INDEX" val="41597e7b94c7454184d5220da80dfbae"/>
  <p:tag name="KSO_WM_UNIT_TEXT_FILL_FORE_SCHEMECOLOR_INDEX_BRIGHTNESS" val="0.25"/>
  <p:tag name="KSO_WM_UNIT_TEXT_FILL_FORE_SCHEMECOLOR_INDEX" val="13"/>
  <p:tag name="KSO_WM_UNIT_TEXT_FILL_TYPE" val="1"/>
  <p:tag name="KSO_WM_TEMPLATE_ASSEMBLE_XID" val="60656f634054ed1e2fb80928"/>
  <p:tag name="KSO_WM_TEMPLATE_ASSEMBLE_GROUPID" val="60656f634054ed1e2fb80928"/>
</p:tagLst>
</file>

<file path=ppt/tags/tag513.xml><?xml version="1.0" encoding="utf-8"?>
<p:tagLst xmlns:p="http://schemas.openxmlformats.org/presentationml/2006/main">
  <p:tag name="KSO_WM_UNIT_VALUE" val="888*635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3"/>
  <p:tag name="KSO_WM_UNIT_ID" val="diagram20212499_1*d*3"/>
  <p:tag name="KSO_WM_TEMPLATE_CATEGORY" val="diagram"/>
  <p:tag name="KSO_WM_TEMPLATE_INDEX" val="20212499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c0e8d0bc612545bab871484385daf943"/>
  <p:tag name="KSO_WM_CHIP_FILLAREA_FILL_RULE" val="{&quot;fill_align&quot;:&quot;cm&quot;,&quot;fill_mode&quot;:&quot;full&quot;,&quot;sacle_strategy&quot;:&quot;smart&quot;}"/>
  <p:tag name="KSO_WM_ASSEMBLE_CHIP_INDEX" val="d2c49d706ecf4112825d3615c91c8590"/>
  <p:tag name="KSO_WM_TEMPLATE_ASSEMBLE_XID" val="60656f634054ed1e2fb80928"/>
  <p:tag name="KSO_WM_TEMPLATE_ASSEMBLE_GROUPID" val="60656f634054ed1e2fb80928"/>
  <p:tag name="KSO_WM_UNIT_PICTURE_CLIP_FLAG" val="0"/>
</p:tagLst>
</file>

<file path=ppt/tags/tag514.xml><?xml version="1.0" encoding="utf-8"?>
<p:tagLst xmlns:p="http://schemas.openxmlformats.org/presentationml/2006/main">
  <p:tag name="KSO_WM_UNIT_VALUE" val="888*635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12499_1*d*1"/>
  <p:tag name="KSO_WM_TEMPLATE_CATEGORY" val="diagram"/>
  <p:tag name="KSO_WM_TEMPLATE_INDEX" val="20212499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dbcfb326ab4149c7b38a9a3d075ae41b"/>
  <p:tag name="KSO_WM_CHIP_FILLAREA_FILL_RULE" val="{&quot;fill_align&quot;:&quot;cm&quot;,&quot;fill_mode&quot;:&quot;full&quot;,&quot;sacle_strategy&quot;:&quot;smart&quot;}"/>
  <p:tag name="KSO_WM_ASSEMBLE_CHIP_INDEX" val="10f960c65305449ab2923020254beb60"/>
  <p:tag name="KSO_WM_TEMPLATE_ASSEMBLE_XID" val="60656f634054ed1e2fb80928"/>
  <p:tag name="KSO_WM_TEMPLATE_ASSEMBLE_GROUPID" val="60656f634054ed1e2fb80928"/>
  <p:tag name="KSO_WM_UNIT_PICTURE_CLIP_FLAG" val="0"/>
</p:tagLst>
</file>

<file path=ppt/tags/tag515.xml><?xml version="1.0" encoding="utf-8"?>
<p:tagLst xmlns:p="http://schemas.openxmlformats.org/presentationml/2006/main">
  <p:tag name="KSO_WM_UNIT_VALUE" val="888*635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2"/>
  <p:tag name="KSO_WM_UNIT_ID" val="diagram20212499_1*d*2"/>
  <p:tag name="KSO_WM_TEMPLATE_CATEGORY" val="diagram"/>
  <p:tag name="KSO_WM_TEMPLATE_INDEX" val="20212499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adc7b2bfb914437aa04bcac9281039b8"/>
  <p:tag name="KSO_WM_CHIP_FILLAREA_FILL_RULE" val="{&quot;fill_align&quot;:&quot;cm&quot;,&quot;fill_mode&quot;:&quot;full&quot;,&quot;sacle_strategy&quot;:&quot;smart&quot;}"/>
  <p:tag name="KSO_WM_ASSEMBLE_CHIP_INDEX" val="85b542a352534d2f8c5f140464ae9a03"/>
  <p:tag name="KSO_WM_TEMPLATE_ASSEMBLE_XID" val="60656f634054ed1e2fb80928"/>
  <p:tag name="KSO_WM_TEMPLATE_ASSEMBLE_GROUPID" val="60656f634054ed1e2fb80928"/>
  <p:tag name="KSO_WM_UNIT_PICTURE_CLIP_FLAG" val="0"/>
</p:tagLst>
</file>

<file path=ppt/tags/tag516.xml><?xml version="1.0" encoding="utf-8"?>
<p:tagLst xmlns:p="http://schemas.openxmlformats.org/presentationml/2006/main">
  <p:tag name="KSO_WM_SLIDE_BK_DARK_LIGHT" val="2"/>
  <p:tag name="KSO_WM_SLIDE_BACKGROUND_TYPE" val="general"/>
  <p:tag name="KSO_WM_SLIDE_ID" val="diagram20212499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24*433"/>
  <p:tag name="KSO_WM_SLIDE_POSITION" val="36*35"/>
  <p:tag name="KSO_WM_TAG_VERSION" val="1.0"/>
  <p:tag name="KSO_WM_BEAUTIFY_FLAG" val="#wm#"/>
  <p:tag name="KSO_WM_TEMPLATE_CATEGORY" val="diagram"/>
  <p:tag name="KSO_WM_TEMPLATE_INDEX" val="20212499"/>
  <p:tag name="KSO_WM_SLIDE_LAYOUT" val="a_d_f"/>
  <p:tag name="KSO_WM_SLIDE_LAYOUT_CNT" val="1_3_1"/>
  <p:tag name="KSO_WM_SLIDE_BACKGROUND" val="[&quot;general&quot;]"/>
  <p:tag name="KSO_WM_SLIDE_RATIO" val="1.777778"/>
  <p:tag name="KSO_WM_CHIP_INFOS" val="{&quot;layout_type&quot;:&quot;topbottom&quot;,&quot;layout_feature&quot;:1,&quot;tags&quot;:{&quot;style&quot;:[&quot;商务&quot;,&quot;简约&quot;,&quot;文艺清新&quot;,&quot;中国风&quot;,&quot;卡通&quot;,&quot;欧美风&quot;,&quot;黑板风&quot;,&quot;渐变风&quot;,&quot;党政风&quot;]},&quot;slide_type&quot;:[&quot;text&quot;],&quot;aspect_ratio&quot;:&quot;16:9&quot;,&quot;diagram&quot;:{&quot;type&quot;:[],&quot;direction&quot;:0,&quot;isSupportDecBetweenItems&quot;:false}}"/>
  <p:tag name="KSO_WM_CHIP_FILLPROP" val="[[{&quot;fill_id&quot;:&quot;37854537cffa46419a083c713c709977&quot;,&quot;fill_align&quot;:&quot;cm&quot;,&quot;text_align&quot;:&quot;cm&quot;,&quot;text_direction&quot;:&quot;horizontal&quot;,&quot;chip_types&quot;:[&quot;header&quot;]},{&quot;fill_id&quot;:&quot;d4ac0b3e8a924ba783f4ae967ef39c14&quot;,&quot;fill_align&quot;:&quot;lm&quot;,&quot;text_align&quot;:&quot;lm&quot;,&quot;text_direction&quot;:&quot;horizontal&quot;,&quot;chip_types&quot;:[&quot;text&quot;]},{&quot;fill_id&quot;:&quot;e75cefc1f4744ae2b365d3ea44966a63&quot;,&quot;fill_align&quot;:&quot;cm&quot;,&quot;text_align&quot;:&quot;cm&quot;,&quot;text_direction&quot;:&quot;horizontal&quot;,&quot;chip_types&quot;:[&quot;picture&quot;]},{&quot;fill_id&quot;:&quot;7424fd86150a4d34a5264eb5073d9bef&quot;,&quot;fill_align&quot;:&quot;cm&quot;,&quot;text_align&quot;:&quot;cm&quot;,&quot;text_direction&quot;:&quot;horizontal&quot;,&quot;chip_types&quot;:[&quot;picture&quot;]},{&quot;fill_id&quot;:&quot;52d2431b1e2d4131b4e533c6167e08fb&quot;,&quot;fill_align&quot;:&quot;cm&quot;,&quot;text_align&quot;:&quot;cm&quot;,&quot;text_direction&quot;:&quot;horizontal&quot;,&quot;chip_types&quot;:[&quot;picture&quot;]}]]"/>
  <p:tag name="KSO_WM_CHIP_XID" val="5efb06a9c9a2f50afb5100b3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1-04-01T15:43:48&quot;,&quot;maxSize&quot;:{&quot;size1&quot;:22.4},&quot;minSize&quot;:{&quot;size1&quot;:22.4},&quot;normalSize&quot;:{&quot;size1&quot;:22.4},&quot;subLayout&quot;:[{&quot;id&quot;:&quot;2021-04-01T15:43:48&quot;,&quot;margin&quot;:{&quot;bottom&quot;:0.019107596948742867,&quot;left&quot;:1.2496455907821655,&quot;right&quot;:1.2496455907821655,&quot;top&quot;:1.5557990074157715},&quot;type&quot;:0},{&quot;direction&quot;:1,&quot;id&quot;:&quot;2021-04-01T15:43:48&quot;,&quot;maxSize&quot;:{&quot;size1&quot;:32.54164608069308},&quot;minSize&quot;:{&quot;size1&quot;:32.54164608069308},&quot;normalSize&quot;:{&quot;size1&quot;:32.54164608069308},&quot;subLayout&quot;:[{&quot;id&quot;:&quot;2021-04-01T15:43:48&quot;,&quot;margin&quot;:{&quot;bottom&quot;:2.177530527114868,&quot;left&quot;:1.2496455907821655,&quot;right&quot;:0.31222692131996155,&quot;top&quot;:2.177530527114868},&quot;type&quot;:0},{&quot;direction&quot;:1,&quot;id&quot;:&quot;2021-04-01T15:43:48&quot;,&quot;maxSize&quot;:{&quot;size1&quot;:35.16173588969111},&quot;minSize&quot;:{&quot;size1&quot;:35.16173588969111},&quot;normalSize&quot;:{&quot;size1&quot;:35.16173588969111},&quot;subLayout&quot;:[{&quot;id&quot;:&quot;2021-04-01T15:43:48&quot;,&quot;margin&quot;:{&quot;bottom&quot;:1.2441980838775635,&quot;left&quot;:0.9374187588691711,&quot;right&quot;:0.293035626411438,&quot;top&quot;:1.2441980838775635},&quot;type&quot;:0},{&quot;direction&quot;:1,&quot;id&quot;:&quot;2021-04-01T15:43:48&quot;,&quot;maxSize&quot;:{&quot;size1&quot;:43.195214978997974},&quot;minSize&quot;:{&quot;size1&quot;:43.195214978997974},&quot;normalSize&quot;:{&quot;size1&quot;:43.195214978997974},&quot;subLayout&quot;:[{&quot;id&quot;:&quot;2021-04-01T15:43:48&quot;,&quot;margin&quot;:{&quot;bottom&quot;:1.2441980838775635,&quot;left&quot;:0.019191253930330276,&quot;right&quot;:0.019191253930330276,&quot;top&quot;:1.2441980838775635},&quot;type&quot;:0},{&quot;id&quot;:&quot;2021-04-01T15:43:48&quot;,&quot;margin&quot;:{&quot;bottom&quot;:1.2441980838775635,&quot;left&quot;:0.27236810326576233,&quot;right&quot;:1.271051287651062,&quot;top&quot;:1.2441980838775635},&quot;type&quot;:0}],&quot;type&quot;:0}],&quot;type&quot;:0}],&quot;type&quot;:0}],&quot;type&quot;:0}"/>
  <p:tag name="KSO_WM_CHIP_GROUPID" val="5efb06a9c9a2f50afb5100b2"/>
  <p:tag name="KSO_WM_SLIDE_SUPPORT_FEATURE_TYPE" val="0"/>
  <p:tag name="KSO_WM_TEMPLATE_ASSEMBLE_XID" val="60656f634054ed1e2fb80928"/>
  <p:tag name="KSO_WM_TEMPLATE_ASSEMBLE_GROUPID" val="60656f634054ed1e2fb80928"/>
  <p:tag name="KSO_WM_SPECIAL_SOURCE" val="bdnull"/>
</p:tagLst>
</file>

<file path=ppt/tags/tag51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51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519.xml><?xml version="1.0" encoding="utf-8"?>
<p:tagLst xmlns:p="http://schemas.openxmlformats.org/presentationml/2006/main">
  <p:tag name="KSO_WM_UNIT_PLACING_PICTURE_USER_VIEWPORT" val="{&quot;height&quot;:5418,&quot;width&quot;:2581}"/>
  <p:tag name="KSO_WM_UNIT_VALUE" val="1904*1437"/>
  <p:tag name="KSO_WM_UNIT_HIGHLIGHT" val="0"/>
  <p:tag name="KSO_WM_UNIT_DIAGRAM_ISNUMVISUAL" val="0"/>
  <p:tag name="KSO_WM_UNIT_DIAGRAM_ISREFERUNIT" val="0"/>
  <p:tag name="KSO_WM_UNIT_TYPE" val="d"/>
  <p:tag name="KSO_WM_UNIT_INDEX" val="1"/>
  <p:tag name="KSO_WM_UNIT_ID" val="diagram20229678_1*d*1"/>
  <p:tag name="KSO_WM_TEMPLATE_CATEGORY" val="diagram"/>
  <p:tag name="KSO_WM_TEMPLATE_INDEX" val="20229678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cc841ec0330243c1a9a2c0b1a73a013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rm&quot;,&quot;fill_mode&quot;:&quot;full&quot;,&quot;sacle_strategy&quot;:&quot;smart&quot;}"/>
  <p:tag name="KSO_WM_ASSEMBLE_CHIP_INDEX" val="21bafa0bd9a3461b941e6a501dd5dc80"/>
  <p:tag name="KSO_WM_UNIT_PLACING_PICTURE" val="21bafa0bd9a3461b941e6a501dd5dc80"/>
  <p:tag name="KSO_WM_TEMPLATE_ASSEMBLE_XID" val="639b03150c9383becde70655"/>
  <p:tag name="KSO_WM_TEMPLATE_ASSEMBLE_GROUPID" val="639b03150c9383becde70655"/>
  <p:tag name="KSO_WM_UNIT_PLACING_PICTURE_INFO" val="{&quot;code&quot;:&quot;a[1]&quot;,&quot;full_picture&quot;:true,&quot;last_full_picture&quot;:&quot;a[1]&quot;,&quot;margin&quot;:{&quot;bottom&quot;:65.82383096898107,&quot;top&quot;:65.20952499084703},&quot;scheme&quot;:&quot;2-0&quot;,&quot;spacing&quot;:5}"/>
  <p:tag name="KSO_WM_UNIT_PLACING_PICTURE_USER_VIEWPORT_SMARTMENU" val="{&quot;height&quot;:5316.333002873751,&quot;width&quot;:2648.3690816540316}"/>
  <p:tag name="KSO_WM_UNIT_PLACING_PICTURE_USER_RELATIVERECTANGLE_SMARTMENU" val="{&quot;bottom&quot;:0,&quot;left&quot;:0,&quot;right&quot;:0,&quot;top&quot;:0}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0.xml><?xml version="1.0" encoding="utf-8"?>
<p:tagLst xmlns:p="http://schemas.openxmlformats.org/presentationml/2006/main">
  <p:tag name="KSO_WM_UNIT_PLACING_PICTURE_USER_VIEWPORT" val="{&quot;height&quot;:5388,&quot;width&quot;:2546}"/>
  <p:tag name="KSO_WM_UNIT_VALUE" val="1904*1437"/>
  <p:tag name="KSO_WM_UNIT_HIGHLIGHT" val="0"/>
  <p:tag name="KSO_WM_UNIT_DIAGRAM_ISNUMVISUAL" val="0"/>
  <p:tag name="KSO_WM_UNIT_DIAGRAM_ISREFERUNIT" val="0"/>
  <p:tag name="KSO_WM_UNIT_TYPE" val="d"/>
  <p:tag name="KSO_WM_UNIT_INDEX" val="1"/>
  <p:tag name="KSO_WM_UNIT_ID" val="diagram20229678_1*d*1"/>
  <p:tag name="KSO_WM_TEMPLATE_CATEGORY" val="diagram"/>
  <p:tag name="KSO_WM_TEMPLATE_INDEX" val="20229678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cc841ec0330243c1a9a2c0b1a73a013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rm&quot;,&quot;fill_mode&quot;:&quot;full&quot;,&quot;sacle_strategy&quot;:&quot;smart&quot;}"/>
  <p:tag name="KSO_WM_ASSEMBLE_CHIP_INDEX" val="21bafa0bd9a3461b941e6a501dd5dc80"/>
  <p:tag name="KSO_WM_UNIT_PLACING_PICTURE" val="21bafa0bd9a3461b941e6a501dd5dc80"/>
  <p:tag name="KSO_WM_TEMPLATE_ASSEMBLE_XID" val="639b03150c9383becde70655"/>
  <p:tag name="KSO_WM_TEMPLATE_ASSEMBLE_GROUPID" val="639b03150c9383becde70655"/>
  <p:tag name="KSO_WM_UNIT_PLACING_PICTURE_INFO" val="{&quot;code&quot;:&quot;a[1]&quot;,&quot;full_picture&quot;:true,&quot;last_full_picture&quot;:&quot;a[1]&quot;,&quot;margin&quot;:{&quot;bottom&quot;:65.82383096898107,&quot;top&quot;:65.20952499084703},&quot;scheme&quot;:&quot;2-0&quot;,&quot;spacing&quot;:5}"/>
  <p:tag name="KSO_WM_UNIT_PLACING_PICTURE_USER_VIEWPORT_SMARTMENU" val="{&quot;height&quot;:5316.333002873751,&quot;width&quot;:2732.386533580344}"/>
  <p:tag name="KSO_WM_UNIT_PLACING_PICTURE_USER_RELATIVERECTANGLE_SMARTMENU" val="{&quot;bottom&quot;:0,&quot;left&quot;:0,&quot;right&quot;:0,&quot;top&quot;:0}"/>
</p:tagLst>
</file>

<file path=ppt/tags/tag52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9678_1*a*1"/>
  <p:tag name="KSO_WM_TEMPLATE_CATEGORY" val="diagram"/>
  <p:tag name="KSO_WM_TEMPLATE_INDEX" val="20229678"/>
  <p:tag name="KSO_WM_UNIT_LAYERLEVEL" val="1"/>
  <p:tag name="KSO_WM_TAG_VERSION" val="1.0"/>
  <p:tag name="KSO_WM_BEAUTIFY_FLAG" val="#wm#"/>
  <p:tag name="KSO_WM_UNIT_PRESET_TEXT" val="添加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628ba8668d1d4044a5506551189a482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UNIT_SM_LIMIT_TYPE" val="2"/>
  <p:tag name="KSO_WM_CHIP_FILLAREA_FILL_RULE" val="{&quot;fill_align&quot;:&quot;lb&quot;,&quot;fill_mode&quot;:&quot;full&quot;,&quot;sacle_strategy&quot;:&quot;smart&quot;}"/>
  <p:tag name="KSO_WM_ASSEMBLE_CHIP_INDEX" val="c51c6ee0d6464ada8d353d408cc3a0d7"/>
  <p:tag name="KSO_WM_UNIT_SUPPORT_BIG_FONT" val="1"/>
  <p:tag name="KSO_WM_UNIT_TEXT_FILL_FORE_SCHEMECOLOR_INDEX_BRIGHTNESS" val="0"/>
  <p:tag name="KSO_WM_UNIT_TEXT_FILL_FORE_SCHEMECOLOR_INDEX" val="13"/>
  <p:tag name="KSO_WM_UNIT_TEXT_FILL_TYPE" val="1"/>
  <p:tag name="KSO_WM_TEMPLATE_ASSEMBLE_XID" val="639b03150c9383becde70655"/>
  <p:tag name="KSO_WM_TEMPLATE_ASSEMBLE_GROUPID" val="639b03150c9383becde70655"/>
</p:tagLst>
</file>

<file path=ppt/tags/tag522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地阐述您的观点。您的内容已经简明扼要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29678_1*f*1"/>
  <p:tag name="KSO_WM_TEMPLATE_CATEGORY" val="diagram"/>
  <p:tag name="KSO_WM_TEMPLATE_INDEX" val="20229678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60"/>
  <p:tag name="KSO_WM_UNIT_SHOW_EDIT_AREA_INDICATION" val="1"/>
  <p:tag name="KSO_WM_CHIP_GROUPID" val="5e6b05596848fb12bee65ac8"/>
  <p:tag name="KSO_WM_CHIP_XID" val="5e6b05596848fb12bee65aca"/>
  <p:tag name="KSO_WM_UNIT_DEC_AREA_ID" val="dbb42f507c4146faa8eefee29f4d7608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361b6221b08d418ba3b911a03cd34374"/>
  <p:tag name="KSO_WM_UNIT_SUPPORT_BIG_FONT" val="1"/>
  <p:tag name="KSO_WM_UNIT_SUPPORT_UNIT_TYPE" val="[&quot;d&quot;,&quot;α&quot;,&quot;β&quot;]"/>
  <p:tag name="KSO_WM_UNIT_TEXT_FILL_FORE_SCHEMECOLOR_INDEX_BRIGHTNESS" val="0.25"/>
  <p:tag name="KSO_WM_UNIT_TEXT_FILL_FORE_SCHEMECOLOR_INDEX" val="13"/>
  <p:tag name="KSO_WM_UNIT_TEXT_FILL_TYPE" val="1"/>
  <p:tag name="KSO_WM_TEMPLATE_ASSEMBLE_XID" val="639b03150c9383becde70655"/>
  <p:tag name="KSO_WM_TEMPLATE_ASSEMBLE_GROUPID" val="639b03150c9383becde70655"/>
  <p:tag name="KSO_WM_UNIT_PLACING_PICTURE_USER_VIEWPORT" val="{&quot;height&quot;:5130.814173228347,&quot;width&quot;:7099.206299212598}"/>
</p:tagLst>
</file>

<file path=ppt/tags/tag523.xml><?xml version="1.0" encoding="utf-8"?>
<p:tagLst xmlns:p="http://schemas.openxmlformats.org/presentationml/2006/main">
  <p:tag name="KSO_WM_SLIDE_BK_DARK_LIGHT" val="2"/>
  <p:tag name="KSO_WM_SLIDE_BACKGROUND_TYPE" val="general"/>
  <p:tag name="KSO_WM_BEAUTIFY_FLAG" val="#wm#"/>
  <p:tag name="KSO_WM_TEMPLATE_CATEGORY" val="diagram"/>
  <p:tag name="KSO_WM_TEMPLATE_INDEX" val="20229678"/>
  <p:tag name="KSO_WM_SPECIAL_SOURCE" val="bdnull"/>
  <p:tag name="KSO_WM_SLIDE_ID" val="diagram20229678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887*540"/>
  <p:tag name="KSO_WM_SLIDE_POSITION" val="72*0"/>
  <p:tag name="KSO_WM_TAG_VERSION" val="1.0"/>
  <p:tag name="KSO_WM_SLIDE_LAYOUT" val="a_d_f"/>
  <p:tag name="KSO_WM_SLIDE_LAYOUT_CNT" val="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2-12-15T19:20:54&quot;,&quot;maxSize&quot;:{&quot;size1&quot;:61.3},&quot;minSize&quot;:{&quot;size1&quot;:40},&quot;normalSize&quot;:{&quot;size1&quot;:60.8375},&quot;subLayout&quot;:[{&quot;id&quot;:&quot;2022-12-15T19:20:54&quot;,&quot;maxSize&quot;:{&quot;size1&quot;:48.99074074060277},&quot;minSize&quot;:{&quot;size1&quot;:22.190740740602767},&quot;normalSize&quot;:{&quot;size1&quot;:22.190925925787944},&quot;subLayout&quot;:[{&quot;id&quot;:&quot;2022-12-15T19:20:54&quot;,&quot;margin&quot;:{&quot;bottom&quot;:0.019107596948742867,&quot;left&quot;:1.2496455907821655,&quot;right&quot;:1.2496455907821655,&quot;top&quot;:1.2441980838775635},&quot;type&quot;:0},{&quot;id&quot;:&quot;2022-12-15T19:20:54&quot;,&quot;margin&quot;:{&quot;bottom&quot;:1.2441980838775635,&quot;left&quot;:1.2496455907821655,&quot;right&quot;:1.2496455907821655,&quot;top&quot;:0},&quot;type&quot;:0}],&quot;type&quot;:0},{&quot;id&quot;:&quot;2022-12-15T19:20:54&quot;,&quot;type&quot;:0}],&quot;type&quot;:0}"/>
  <p:tag name="KSO_WM_SLIDE_BACKGROUND" val="[&quot;general&quot;]"/>
  <p:tag name="KSO_WM_SLIDE_RATIO" val="1.777778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6dafb59c98c299aacce4d6"/>
  <p:tag name="KSO_WM_CHIP_FILLPROP" val="[[{&quot;text_align&quot;:&quot;rm&quot;,&quot;text_direction&quot;:&quot;horizontal&quot;,&quot;support_features&quot;:[&quot;collage&quot;,&quot;carousel&quot;],&quot;support_big_font&quot;:false,&quot;picture_toward&quot;:0,&quot;picture_dockside&quot;:[],&quot;fill_id&quot;:&quot;7325af2ead7d4ad383c44bee22843bee&quot;,&quot;fill_align&quot;:&quot;rm&quot;,&quot;chip_types&quot;:[&quot;picture&quot;]},{&quot;text_align&quot;:&quot;lb&quot;,&quot;text_direction&quot;:&quot;horizontal&quot;,&quot;support_big_font&quot;:true,&quot;picture_toward&quot;:0,&quot;picture_dockside&quot;:[],&quot;fill_id&quot;:&quot;319ec10203914616ac9484f3c80aec95&quot;,&quot;fill_align&quot;:&quot;lb&quot;,&quot;chip_types&quot;:[&quot;text&quot;,&quot;header&quot;]},{&quot;text_align&quot;:&quot;lt&quot;,&quot;text_direction&quot;:&quot;horizontal&quot;,&quot;support_big_font&quot;:true,&quot;picture_toward&quot;:0,&quot;picture_dockside&quot;:[],&quot;fill_id&quot;:&quot;e865351ab2c849e3b2d22f89a61e1e38&quot;,&quot;fill_align&quot;:&quot;lt&quot;,&quot;chip_types&quot;:[&quot;pictext&quot;,&quot;text&quot;,&quot;picture&quot;,&quot;chart&quot;,&quot;table&quot;]}]]"/>
  <p:tag name="KSO_WM_CHIP_DECFILLPROP" val="[]"/>
  <p:tag name="KSO_WM_SLIDE_CAN_ADD_NAVIGATION" val="1"/>
  <p:tag name="KSO_WM_CHIP_GROUPID" val="5f6dafb59c98c299aacce4d5"/>
  <p:tag name="KSO_WM_SLIDE_SUPPORT_FEATURE_TYPE" val="3"/>
  <p:tag name="KSO_WM_TEMPLATE_ASSEMBLE_XID" val="639b03150c9383becde70655"/>
  <p:tag name="KSO_WM_TEMPLATE_ASSEMBLE_GROUPID" val="639b03150c9383becde70655"/>
</p:tagLst>
</file>

<file path=ppt/tags/tag52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6aa8288d-13cd-4f89-8548-86d1c1f3921f}"/>
  <p:tag name="KSO_WM_UNIT_TYPE" val="i"/>
</p:tagLst>
</file>

<file path=ppt/tags/tag52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3f45a6ec-2e13-4a87-aab0-27d8a02417be}"/>
  <p:tag name="KSO_WM_UNIT_TYPE" val="i"/>
</p:tagLst>
</file>

<file path=ppt/tags/tag52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2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2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29.xml><?xml version="1.0" encoding="utf-8"?>
<p:tagLst xmlns:p="http://schemas.openxmlformats.org/presentationml/2006/main">
  <p:tag name="KSO_WM_SLIDE_BK_DARK_LIGHT" val="2"/>
  <p:tag name="KSO_WM_SLIDE_BACKGROUND_TYPE" val="general"/>
  <p:tag name="KSO_WM_SPECIAL_SOURCE" val="bdnull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53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532.xml><?xml version="1.0" encoding="utf-8"?>
<p:tagLst xmlns:p="http://schemas.openxmlformats.org/presentationml/2006/main">
  <p:tag name="KSO_WM_UNIT_PLACING_PICTURE_USER_VIEWPORT" val="{&quot;height&quot;:5293,&quot;width&quot;:2872}"/>
  <p:tag name="KSO_WM_UNIT_VALUE" val="1904*1437"/>
  <p:tag name="KSO_WM_UNIT_HIGHLIGHT" val="0"/>
  <p:tag name="KSO_WM_UNIT_DIAGRAM_ISNUMVISUAL" val="0"/>
  <p:tag name="KSO_WM_UNIT_DIAGRAM_ISREFERUNIT" val="0"/>
  <p:tag name="KSO_WM_UNIT_TYPE" val="d"/>
  <p:tag name="KSO_WM_UNIT_INDEX" val="1"/>
  <p:tag name="KSO_WM_UNIT_ID" val="diagram20229678_1*d*1"/>
  <p:tag name="KSO_WM_TEMPLATE_CATEGORY" val="diagram"/>
  <p:tag name="KSO_WM_TEMPLATE_INDEX" val="20229678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cc841ec0330243c1a9a2c0b1a73a013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rm&quot;,&quot;fill_mode&quot;:&quot;full&quot;,&quot;sacle_strategy&quot;:&quot;smart&quot;}"/>
  <p:tag name="KSO_WM_ASSEMBLE_CHIP_INDEX" val="21bafa0bd9a3461b941e6a501dd5dc80"/>
  <p:tag name="KSO_WM_UNIT_PLACING_PICTURE" val="21bafa0bd9a3461b941e6a501dd5dc80"/>
  <p:tag name="KSO_WM_TEMPLATE_ASSEMBLE_XID" val="639b03150c9383becde70655"/>
  <p:tag name="KSO_WM_TEMPLATE_ASSEMBLE_GROUPID" val="639b03150c9383becde70655"/>
  <p:tag name="KSO_WM_UNIT_PLACING_PICTURE_INFO" val="{&quot;code&quot;:&quot;a&quot;,&quot;full_picture&quot;:true,&quot;last_full_picture&quot;:&quot;a&quot;,&quot;margin&quot;:{&quot;bottom&quot;:2.0180597166021155,&quot;top&quot;:0.954982980864352},&quot;scheme&quot;:&quot;2-0&quot;,&quot;spacing&quot;:5}"/>
  <p:tag name="KSO_WM_UNIT_PLACING_PICTURE_USER_VIEWPORT_SMARTMENU" val="{&quot;height&quot;:7873.559625628224,&quot;width&quot;:3769.91680455981}"/>
  <p:tag name="KSO_WM_UNIT_PLACING_PICTURE_USER_RELATIVERECTANGLE_SMARTMENU" val="{&quot;bottom&quot;:0,&quot;left&quot;:0,&quot;right&quot;:0,&quot;top&quot;:0}"/>
  <p:tag name="KSO_WM_UNIT_PLACING_PICTURE_COLLAGE_VIEWPORT" val="{&quot;height&quot;:7379.648194669615,&quot;width&quot;:3533.428473706477}"/>
</p:tagLst>
</file>

<file path=ppt/tags/tag533.xml><?xml version="1.0" encoding="utf-8"?>
<p:tagLst xmlns:p="http://schemas.openxmlformats.org/presentationml/2006/main">
  <p:tag name="KSO_WM_UNIT_PLACING_PICTURE_USER_VIEWPORT" val="{&quot;height&quot;:5388,&quot;width&quot;:2866}"/>
  <p:tag name="KSO_WM_UNIT_VALUE" val="1904*1437"/>
  <p:tag name="KSO_WM_UNIT_HIGHLIGHT" val="0"/>
  <p:tag name="KSO_WM_UNIT_DIAGRAM_ISNUMVISUAL" val="0"/>
  <p:tag name="KSO_WM_UNIT_DIAGRAM_ISREFERUNIT" val="0"/>
  <p:tag name="KSO_WM_UNIT_TYPE" val="d"/>
  <p:tag name="KSO_WM_UNIT_INDEX" val="1"/>
  <p:tag name="KSO_WM_UNIT_ID" val="diagram20229678_1*d*1"/>
  <p:tag name="KSO_WM_TEMPLATE_CATEGORY" val="diagram"/>
  <p:tag name="KSO_WM_TEMPLATE_INDEX" val="20229678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cc841ec0330243c1a9a2c0b1a73a013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rm&quot;,&quot;fill_mode&quot;:&quot;full&quot;,&quot;sacle_strategy&quot;:&quot;smart&quot;}"/>
  <p:tag name="KSO_WM_ASSEMBLE_CHIP_INDEX" val="21bafa0bd9a3461b941e6a501dd5dc80"/>
  <p:tag name="KSO_WM_UNIT_PLACING_PICTURE" val="21bafa0bd9a3461b941e6a501dd5dc80"/>
  <p:tag name="KSO_WM_TEMPLATE_ASSEMBLE_XID" val="639b03150c9383becde70655"/>
  <p:tag name="KSO_WM_TEMPLATE_ASSEMBLE_GROUPID" val="639b03150c9383becde70655"/>
  <p:tag name="KSO_WM_UNIT_PLACING_PICTURE_INFO" val="{&quot;code&quot;:&quot;a&quot;,&quot;full_picture&quot;:true,&quot;last_full_picture&quot;:&quot;a&quot;,&quot;margin&quot;:{&quot;bottom&quot;:2.0180597166021155,&quot;top&quot;:0.954982980864352},&quot;scheme&quot;:&quot;2-0&quot;,&quot;spacing&quot;:5}"/>
  <p:tag name="KSO_WM_UNIT_PLACING_PICTURE_USER_VIEWPORT_SMARTMENU" val="{&quot;height&quot;:7873.559625628224,&quot;width&quot;:4046.6499679011276}"/>
  <p:tag name="KSO_WM_UNIT_PLACING_PICTURE_USER_RELATIVERECTANGLE_SMARTMENU" val="{&quot;bottom&quot;:0,&quot;left&quot;:0,&quot;right&quot;:0,&quot;top&quot;:0}"/>
  <p:tag name="KSO_WM_UNIT_PLACING_PICTURE_COLLAGE_VIEWPORT" val="{&quot;height&quot;:7380.061478939006,&quot;width&quot;:3793.130404529611}"/>
</p:tagLst>
</file>

<file path=ppt/tags/tag53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9678_1*a*1"/>
  <p:tag name="KSO_WM_TEMPLATE_CATEGORY" val="diagram"/>
  <p:tag name="KSO_WM_TEMPLATE_INDEX" val="20229678"/>
  <p:tag name="KSO_WM_UNIT_LAYERLEVEL" val="1"/>
  <p:tag name="KSO_WM_TAG_VERSION" val="1.0"/>
  <p:tag name="KSO_WM_BEAUTIFY_FLAG" val="#wm#"/>
  <p:tag name="KSO_WM_UNIT_PRESET_TEXT" val="单击添加大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628ba8668d1d4044a5506551189a482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UNIT_SM_LIMIT_TYPE" val="2"/>
  <p:tag name="KSO_WM_CHIP_FILLAREA_FILL_RULE" val="{&quot;fill_align&quot;:&quot;lb&quot;,&quot;fill_mode&quot;:&quot;full&quot;,&quot;sacle_strategy&quot;:&quot;smart&quot;}"/>
  <p:tag name="KSO_WM_ASSEMBLE_CHIP_INDEX" val="c51c6ee0d6464ada8d353d408cc3a0d7"/>
  <p:tag name="KSO_WM_UNIT_SUPPORT_BIG_FONT" val="1"/>
  <p:tag name="KSO_WM_UNIT_TEXT_FILL_FORE_SCHEMECOLOR_INDEX_BRIGHTNESS" val="0"/>
  <p:tag name="KSO_WM_UNIT_TEXT_FILL_FORE_SCHEMECOLOR_INDEX" val="13"/>
  <p:tag name="KSO_WM_UNIT_TEXT_FILL_TYPE" val="1"/>
  <p:tag name="KSO_WM_TEMPLATE_ASSEMBLE_XID" val="639b03150c9383becde70655"/>
  <p:tag name="KSO_WM_TEMPLATE_ASSEMBLE_GROUPID" val="639b03150c9383becde70655"/>
</p:tagLst>
</file>

<file path=ppt/tags/tag535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地阐述您的观点。您的内容已经简明扼要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29678_1*f*1"/>
  <p:tag name="KSO_WM_TEMPLATE_CATEGORY" val="diagram"/>
  <p:tag name="KSO_WM_TEMPLATE_INDEX" val="20229678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60"/>
  <p:tag name="KSO_WM_UNIT_SHOW_EDIT_AREA_INDICATION" val="1"/>
  <p:tag name="KSO_WM_CHIP_GROUPID" val="5e6b05596848fb12bee65ac8"/>
  <p:tag name="KSO_WM_CHIP_XID" val="5e6b05596848fb12bee65aca"/>
  <p:tag name="KSO_WM_UNIT_DEC_AREA_ID" val="dbb42f507c4146faa8eefee29f4d7608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361b6221b08d418ba3b911a03cd34374"/>
  <p:tag name="KSO_WM_UNIT_SUPPORT_BIG_FONT" val="1"/>
  <p:tag name="KSO_WM_UNIT_SUPPORT_UNIT_TYPE" val="[&quot;d&quot;,&quot;α&quot;,&quot;β&quot;]"/>
  <p:tag name="KSO_WM_UNIT_TEXT_FILL_FORE_SCHEMECOLOR_INDEX_BRIGHTNESS" val="0.25"/>
  <p:tag name="KSO_WM_UNIT_TEXT_FILL_FORE_SCHEMECOLOR_INDEX" val="13"/>
  <p:tag name="KSO_WM_UNIT_TEXT_FILL_TYPE" val="1"/>
  <p:tag name="KSO_WM_TEMPLATE_ASSEMBLE_XID" val="639b03150c9383becde70655"/>
  <p:tag name="KSO_WM_TEMPLATE_ASSEMBLE_GROUPID" val="639b03150c9383becde70655"/>
</p:tagLst>
</file>

<file path=ppt/tags/tag536.xml><?xml version="1.0" encoding="utf-8"?>
<p:tagLst xmlns:p="http://schemas.openxmlformats.org/presentationml/2006/main">
  <p:tag name="KSO_WM_TEMPLATE_SUBCATEGORY" val="21"/>
  <p:tag name="KSO_WM_SLIDE_ITEM_CNT" val="0"/>
  <p:tag name="KSO_WM_SLIDE_INDEX" val="1"/>
  <p:tag name="KSO_WM_TAG_VERSION" val="1.0"/>
  <p:tag name="KSO_WM_BEAUTIFY_FLAG" val="#wm#"/>
  <p:tag name="KSO_WM_SLIDE_TYPE" val="text"/>
  <p:tag name="KSO_WM_SLIDE_SUBTYPE" val="picTxt"/>
  <p:tag name="KSO_WM_SLIDE_LAYOUT" val="a_d_f"/>
  <p:tag name="KSO_WM_SLIDE_LAYOUT_CNT" val="1_1_1"/>
  <p:tag name="KSO_WM_TEMPLATE_MASTER_TYPE" val="0"/>
  <p:tag name="KSO_WM_TEMPLATE_COLOR_TYPE" val="1"/>
  <p:tag name="KSO_WM_TEMPLATE_CATEGORY" val="diagram"/>
  <p:tag name="KSO_WM_TEMPLATE_INDEX" val="20229678"/>
  <p:tag name="KSO_WM_SLIDE_ID" val="diagram20229678_1"/>
  <p:tag name="KSO_WM_SPECIAL_SOURCE" val="bdnull"/>
  <p:tag name="KSO_WM_SLIDE_SIZE" val="887*540"/>
  <p:tag name="KSO_WM_SLIDE_POSITION" val="72*0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2-12-15T19:20:54&quot;,&quot;maxSize&quot;:{&quot;size1&quot;:61.3},&quot;minSize&quot;:{&quot;size1&quot;:40},&quot;normalSize&quot;:{&quot;size1&quot;:43.65},&quot;subLayout&quot;:[{&quot;id&quot;:&quot;2022-12-15T19:20:54&quot;,&quot;maxSize&quot;:{&quot;size1&quot;:48.99074074060277},&quot;minSize&quot;:{&quot;size1&quot;:22.190740740602767},&quot;normalSize&quot;:{&quot;size1&quot;:42.390740740602766},&quot;subLayout&quot;:[{&quot;id&quot;:&quot;2022-12-15T19:20:54&quot;,&quot;margin&quot;:{&quot;bottom&quot;:0.019107596948742867,&quot;left&quot;:1.2496455907821655,&quot;right&quot;:1.2496455907821655,&quot;top&quot;:1.2441980838775635},&quot;type&quot;:0},{&quot;id&quot;:&quot;2022-12-15T19:20:54&quot;,&quot;margin&quot;:{&quot;bottom&quot;:1.2441980838775635,&quot;left&quot;:1.2496455907821655,&quot;right&quot;:1.2496455907821655,&quot;top&quot;:0},&quot;type&quot;:0}],&quot;type&quot;:0},{&quot;id&quot;:&quot;2022-12-15T19:20:54&quot;,&quot;type&quot;:0}],&quot;type&quot;:0}"/>
  <p:tag name="KSO_WM_SLIDE_BACKGROUND" val="[&quot;general&quot;]"/>
  <p:tag name="KSO_WM_SLIDE_RATIO" val="1.777778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6dafb59c98c299aacce4d6"/>
  <p:tag name="KSO_WM_CHIP_FILLPROP" val="[[{&quot;text_align&quot;:&quot;rm&quot;,&quot;text_direction&quot;:&quot;horizontal&quot;,&quot;support_features&quot;:[&quot;collage&quot;,&quot;carousel&quot;],&quot;support_big_font&quot;:false,&quot;picture_toward&quot;:0,&quot;picture_dockside&quot;:[],&quot;fill_id&quot;:&quot;7325af2ead7d4ad383c44bee22843bee&quot;,&quot;fill_align&quot;:&quot;rm&quot;,&quot;chip_types&quot;:[&quot;picture&quot;]},{&quot;text_align&quot;:&quot;lb&quot;,&quot;text_direction&quot;:&quot;horizontal&quot;,&quot;support_big_font&quot;:true,&quot;picture_toward&quot;:0,&quot;picture_dockside&quot;:[],&quot;fill_id&quot;:&quot;319ec10203914616ac9484f3c80aec95&quot;,&quot;fill_align&quot;:&quot;lb&quot;,&quot;chip_types&quot;:[&quot;text&quot;,&quot;header&quot;]},{&quot;text_align&quot;:&quot;lt&quot;,&quot;text_direction&quot;:&quot;horizontal&quot;,&quot;support_big_font&quot;:true,&quot;picture_toward&quot;:0,&quot;picture_dockside&quot;:[],&quot;fill_id&quot;:&quot;e865351ab2c849e3b2d22f89a61e1e38&quot;,&quot;fill_align&quot;:&quot;lt&quot;,&quot;chip_types&quot;:[&quot;pictext&quot;,&quot;text&quot;,&quot;picture&quot;,&quot;chart&quot;,&quot;table&quot;]}]]"/>
  <p:tag name="KSO_WM_CHIP_DECFILLPROP" val="[]"/>
  <p:tag name="KSO_WM_SLIDE_CAN_ADD_NAVIGATION" val="1"/>
  <p:tag name="KSO_WM_CHIP_GROUPID" val="5f6dafb59c98c299aacce4d5"/>
  <p:tag name="KSO_WM_SLIDE_BK_DARK_LIGHT" val="2"/>
  <p:tag name="KSO_WM_SLIDE_BACKGROUND_TYPE" val="general"/>
  <p:tag name="KSO_WM_SLIDE_SUPPORT_FEATURE_TYPE" val="3"/>
  <p:tag name="KSO_WM_TEMPLATE_ASSEMBLE_XID" val="639b03150c9383becde70655"/>
  <p:tag name="KSO_WM_TEMPLATE_ASSEMBLE_GROUPID" val="639b03150c9383becde70655"/>
</p:tagLst>
</file>

<file path=ppt/tags/tag53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53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539.xml><?xml version="1.0" encoding="utf-8"?>
<p:tagLst xmlns:p="http://schemas.openxmlformats.org/presentationml/2006/main">
  <p:tag name="KSO_WM_UNIT_VALUE" val="1899*958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d"/>
  <p:tag name="KSO_WM_UNIT_INDEX" val="1_1_1"/>
  <p:tag name="KSO_WM_UNIT_ID" val="diagram20216658_1*ζ_h_d*1_1_1"/>
  <p:tag name="KSO_WM_TEMPLATE_CATEGORY" val="diagram"/>
  <p:tag name="KSO_WM_TEMPLATE_INDEX" val="20216658"/>
  <p:tag name="KSO_WM_UNIT_LAYERLEVEL" val="1_1_1"/>
  <p:tag name="KSO_WM_TAG_VERSION" val="1.0"/>
  <p:tag name="KSO_WM_BEAUTIFY_FLAG" val="#wm#"/>
  <p:tag name="KSO_WM_UNIT_PICTURE_TOWARD" val="1"/>
  <p:tag name="KSO_WM_UNIT_PICTURE_DOCKSIDE" val="cb,rm,ct"/>
  <p:tag name="KSO_WM_UNIT_DIAGRAM_MODELTYPE" val="creativePicture"/>
  <p:tag name="KSO_WM_UNIT_USESOURCEFORMAT_APPLY" val="1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i"/>
  <p:tag name="KSO_WM_UNIT_INDEX" val="1_1_1"/>
  <p:tag name="KSO_WM_UNIT_ID" val="diagram20216658_1*ζ_h_i*1_1_1"/>
  <p:tag name="KSO_WM_TEMPLATE_CATEGORY" val="diagram"/>
  <p:tag name="KSO_WM_TEMPLATE_INDEX" val="20216658"/>
  <p:tag name="KSO_WM_UNIT_LAYERLEVEL" val="1_1_1"/>
  <p:tag name="KSO_WM_TAG_VERSION" val="1.0"/>
  <p:tag name="KSO_WM_BEAUTIFY_FLAG" val="#wm#"/>
  <p:tag name="KSO_WM_UNIT_PICTURE_TOWARD" val="1"/>
  <p:tag name="KSO_WM_UNIT_PICTURE_DOCKSIDE" val="cb,rm,ct"/>
  <p:tag name="KSO_WM_UNIT_DIAGRAM_MODELTYPE" val="creativePicture"/>
  <p:tag name="KSO_WM_UNIT_USESOURCEFORMAT_APPLY" val="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i"/>
  <p:tag name="KSO_WM_UNIT_INDEX" val="1_1_2"/>
  <p:tag name="KSO_WM_UNIT_ID" val="diagram20216658_1*ζ_h_i*1_1_2"/>
  <p:tag name="KSO_WM_TEMPLATE_CATEGORY" val="diagram"/>
  <p:tag name="KSO_WM_TEMPLATE_INDEX" val="20216658"/>
  <p:tag name="KSO_WM_UNIT_LAYERLEVEL" val="1_1_1"/>
  <p:tag name="KSO_WM_TAG_VERSION" val="1.0"/>
  <p:tag name="KSO_WM_BEAUTIFY_FLAG" val="#wm#"/>
  <p:tag name="KSO_WM_UNIT_PICTURE_TOWARD" val="1"/>
  <p:tag name="KSO_WM_UNIT_PICTURE_DOCKSIDE" val="cb,rm,ct"/>
  <p:tag name="KSO_WM_UNIT_DIAGRAM_MODELTYPE" val="creativePicture"/>
  <p:tag name="KSO_WM_UNIT_USESOURCEFORMAT_APPLY" val="1"/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1"/>
  <p:tag name="KSO_WM_UNIT_FILL_FORE_SCHEMECOLOR_INDEX_2_TRANS" val="0.5"/>
  <p:tag name="KSO_WM_UNIT_FILL_GRADIENT_TYPE" val="0"/>
  <p:tag name="KSO_WM_UNIT_FILL_GRADIENT_ANGLE" val="0"/>
  <p:tag name="KSO_WM_UNIT_FILL_GRADIENT_Direction" val="3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54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7097_1*a*1"/>
  <p:tag name="KSO_WM_TEMPLATE_CATEGORY" val="diagram"/>
  <p:tag name="KSO_WM_TEMPLATE_INDEX" val="20217097"/>
  <p:tag name="KSO_WM_UNIT_LAYERLEVEL" val="1"/>
  <p:tag name="KSO_WM_TAG_VERSION" val="1.0"/>
  <p:tag name="KSO_WM_BEAUTIFY_FLAG" val="#wm#"/>
  <p:tag name="KSO_WM_UNIT_PRESET_TEXT" val="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7f14af1609284ea0b607822725b8c5a7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b&quot;,&quot;fill_mode&quot;:&quot;full&quot;,&quot;sacle_strategy&quot;:&quot;smart&quot;}"/>
  <p:tag name="KSO_WM_ASSEMBLE_CHIP_INDEX" val="15546f7fe9064abe988ac6502b0bb09f"/>
  <p:tag name="KSO_WM_UNIT_TEXT_FILL_FORE_SCHEMECOLOR_INDEX_BRIGHTNESS" val="0"/>
  <p:tag name="KSO_WM_UNIT_TEXT_FILL_FORE_SCHEMECOLOR_INDEX" val="13"/>
  <p:tag name="KSO_WM_UNIT_TEXT_FILL_TYPE" val="1"/>
  <p:tag name="KSO_WM_TEMPLATE_ASSEMBLE_XID" val="606570604054ed1e2fb814e9"/>
  <p:tag name="KSO_WM_TEMPLATE_ASSEMBLE_GROUPID" val="606570604054ed1e2fb814e9"/>
</p:tagLst>
</file>

<file path=ppt/tags/tag543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7097_1*f*1"/>
  <p:tag name="KSO_WM_TEMPLATE_CATEGORY" val="diagram"/>
  <p:tag name="KSO_WM_TEMPLATE_INDEX" val="20217097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72"/>
  <p:tag name="KSO_WM_UNIT_SHOW_EDIT_AREA_INDICATION" val="1"/>
  <p:tag name="KSO_WM_CHIP_GROUPID" val="5e6b05596848fb12bee65ac8"/>
  <p:tag name="KSO_WM_CHIP_XID" val="5e6b05596848fb12bee65aca"/>
  <p:tag name="KSO_WM_UNIT_DEC_AREA_ID" val="70347f9784f64ccca9123b27c1d2bbd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1d39d7b218794cc0bc8d550570994862"/>
  <p:tag name="KSO_WM_UNIT_TEXT_FILL_FORE_SCHEMECOLOR_INDEX_BRIGHTNESS" val="0.25"/>
  <p:tag name="KSO_WM_UNIT_TEXT_FILL_FORE_SCHEMECOLOR_INDEX" val="13"/>
  <p:tag name="KSO_WM_UNIT_TEXT_FILL_TYPE" val="1"/>
  <p:tag name="KSO_WM_TEMPLATE_ASSEMBLE_XID" val="606570604054ed1e2fb814e9"/>
  <p:tag name="KSO_WM_TEMPLATE_ASSEMBLE_GROUPID" val="606570604054ed1e2fb814e9"/>
</p:tagLst>
</file>

<file path=ppt/tags/tag544.xml><?xml version="1.0" encoding="utf-8"?>
<p:tagLst xmlns:p="http://schemas.openxmlformats.org/presentationml/2006/main">
  <p:tag name="KSO_WM_SLIDE_BK_DARK_LIGHT" val="2"/>
  <p:tag name="KSO_WM_SLIDE_BACKGROUND_TYPE" val="general"/>
  <p:tag name="KSO_WM_BEAUTIFY_FLAG" val="#wm#"/>
  <p:tag name="KSO_WM_TEMPLATE_CATEGORY" val="diagram"/>
  <p:tag name="KSO_WM_TEMPLATE_INDEX" val="20217097"/>
  <p:tag name="KSO_WM_SLIDE_ID" val="diagram20217097_1"/>
  <p:tag name="KSO_WM_TEMPLATE_SUBCATEGORY" val="21"/>
  <p:tag name="KSO_WM_TEMPLATE_MASTER_TYPE" val="0"/>
  <p:tag name="KSO_WM_TEMPLATE_COLOR_TYPE" val="1"/>
  <p:tag name="KSO_WM_SLIDE_ITEM_CNT" val="0"/>
  <p:tag name="KSO_WM_SLIDE_INDEX" val="1"/>
  <p:tag name="KSO_WM_TAG_VERSION" val="1.0"/>
  <p:tag name="KSO_WM_SLIDE_LAYOUT" val="a_d_f"/>
  <p:tag name="KSO_WM_SLIDE_LAYOUT_CNT" val="1_1_1"/>
  <p:tag name="KSO_WM_SLIDE_LAYOUT_INFO" val="{&quot;direction&quot;:1,&quot;id&quot;:&quot;2021-04-01T16:16:32&quot;,&quot;maxSize&quot;:{&quot;size1&quot;:57.5},&quot;minSize&quot;:{&quot;size1&quot;:32.6},&quot;normalSize&quot;:{&quot;size1&quot;:51.50625},&quot;subLayout&quot;:[{&quot;id&quot;:&quot;2021-04-01T16:16:32&quot;,&quot;maxSize&quot;:{&quot;size1&quot;:55.98421657350328},&quot;minSize&quot;:{&quot;size1&quot;:20.38421657350328},&quot;normalSize&quot;:{&quot;size1&quot;:22.284216573503276},&quot;subLayout&quot;:[{&quot;id&quot;:&quot;2021-04-01T16:16:32&quot;,&quot;margin&quot;:{&quot;bottom&quot;:0.019107596948742867,&quot;left&quot;:1.8748375177383423,&quot;right&quot;:0.019191253930330276,&quot;top&quot;:1.2441980838775635},&quot;type&quot;:0},{&quot;id&quot;:&quot;2021-04-01T16:16:32&quot;,&quot;margin&quot;:{&quot;bottom&quot;:1.2441980838775635,&quot;left&quot;:1.8748375177383423,&quot;right&quot;:0.019191253930330276,&quot;top&quot;:0.5820466876029968},&quot;type&quot;:0}],&quot;type&quot;:0},{&quot;id&quot;:&quot;2021-04-01T16:16:32&quot;,&quot;margin&quot;:{&quot;bottom&quot;:0,&quot;left&quot;:1.2304543256759644,&quot;right&quot;:0,&quot;top&quot;:0},&quot;type&quot;:0}],&quot;type&quot;:0}"/>
  <p:tag name="KSO_WM_SLIDE_RATIO" val="1.777778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adfa57998712faa657abf3"/>
  <p:tag name="KSO_WM_CHIP_FILLPROP" val="[[{&quot;text_align&quot;:&quot;cm&quot;,&quot;text_direction&quot;:&quot;horizontal&quot;,&quot;support_features&quot;:[&quot;creativepic&quot;],&quot;support_big_font&quot;:false,&quot;picture_toward&quot;:1,&quot;picture_dockside&quot;:[&quot;cb&quot;,&quot;rm&quot;,&quot;ct&quot;],&quot;fill_id&quot;:&quot;8d116bd8b1074587a970747df3fba75a&quot;,&quot;fill_align&quot;:&quot;cm&quot;,&quot;chip_types&quot;:[&quot;picture&quot;]},{&quot;text_align&quot;:&quot;lb&quot;,&quot;text_direction&quot;:&quot;horizontal&quot;,&quot;support_big_font&quot;:false,&quot;picture_toward&quot;:0,&quot;picture_dockside&quot;:[],&quot;fill_id&quot;:&quot;0c52f29da84d4a8fa032b62f9d0b0d9e&quot;,&quot;fill_align&quot;:&quot;lb&quot;,&quot;chip_types&quot;:[&quot;text&quot;,&quot;header&quot;]},{&quot;text_align&quot;:&quot;lt&quot;,&quot;text_direction&quot;:&quot;horizontal&quot;,&quot;support_big_font&quot;:false,&quot;picture_toward&quot;:0,&quot;picture_dockside&quot;:[],&quot;fill_id&quot;:&quot;1d610f50166043debd746d9fc47ffedb&quot;,&quot;fill_align&quot;:&quot;lt&quot;,&quot;chip_types&quot;:[&quot;text&quot;]}]]"/>
  <p:tag name="KSO_WM_CHIP_DECFILLPROP" val="[]"/>
  <p:tag name="KSO_WM_SLIDE_TYPE" val="text"/>
  <p:tag name="KSO_WM_SLIDE_SIZE" val="888*540"/>
  <p:tag name="KSO_WM_SLIDE_POSITION" val="72*0"/>
  <p:tag name="KSO_WM_CHIP_GROUPID" val="5fadfa57998712faa657abf2"/>
  <p:tag name="KSO_WM_SLIDE_SUPPORT_FEATURE_TYPE" val="8"/>
  <p:tag name="KSO_WM_SLIDE_SUBTYPE" val="picTxt"/>
  <p:tag name="KSO_WM_TEMPLATE_ASSEMBLE_XID" val="606570604054ed1e2fb814e9"/>
  <p:tag name="KSO_WM_TEMPLATE_ASSEMBLE_GROUPID" val="606570604054ed1e2fb814e9"/>
  <p:tag name="KSO_WM_SPECIAL_SOURCE" val="bdnull"/>
</p:tagLst>
</file>

<file path=ppt/tags/tag5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TEMPLATE_CATEGORY" val="custom"/>
  <p:tag name="KSO_WM_TEMPLATE_INDEX" val="20204446"/>
  <p:tag name="KSO_WM_UNIT_ID" val="custom20204446_44*i*1"/>
  <p:tag name="KSO_WM_UNIT_TYPE" val="i"/>
  <p:tag name="KSO_WM_UNIT_INDEX" val="1"/>
  <p:tag name="KSO_WM_UNIT_LINE_FORE_SCHEMECOLOR_INDEX_BRIGHTNESS" val="0"/>
  <p:tag name="KSO_WM_UNIT_LINE_FORE_SCHEMECOLOR_INDEX" val="5"/>
  <p:tag name="KSO_WM_UNIT_LINE_FILL_TYPE" val="2"/>
</p:tagLst>
</file>

<file path=ppt/tags/tag5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26"/>
  <p:tag name="KSO_WM_UNIT_TYPE" val="b"/>
  <p:tag name="KSO_WM_UNIT_INDEX" val="1"/>
  <p:tag name="KSO_WM_UNIT_PRESET_TEXT" val="单击此处添加副标题内容"/>
  <p:tag name="KSO_WM_TEMPLATE_CATEGORY" val="custom"/>
  <p:tag name="KSO_WM_TEMPLATE_INDEX" val="20204446"/>
  <p:tag name="KSO_WM_UNIT_ID" val="custom20204446_44*b*1"/>
  <p:tag name="KSO_WM_UNIT_ISNUMDGMTITLE" val="0"/>
  <p:tag name="KSO_WM_UNIT_TEXT_FILL_FORE_SCHEMECOLOR_INDEX_BRIGHTNESS" val="0"/>
  <p:tag name="KSO_WM_UNIT_TEXT_FILL_FORE_SCHEMECOLOR_INDEX" val="14"/>
  <p:tag name="KSO_WM_UNIT_TEXT_FILL_TYPE" val="1"/>
</p:tagLst>
</file>

<file path=ppt/tags/tag547.xml><?xml version="1.0" encoding="utf-8"?>
<p:tagLst xmlns:p="http://schemas.openxmlformats.org/presentationml/2006/main">
  <p:tag name="TIMING" val="|4.7"/>
  <p:tag name="KSO_WM_BEAUTIFY_FLAG" val="#wm#"/>
  <p:tag name="KSO_WM_TEMPLATE_SUBCATEGORY" val="0"/>
  <p:tag name="KSO_WM_SLIDE_TYPE" val="endPage"/>
  <p:tag name="KSO_WM_SLIDE_SUBTYPE" val="pureTxt"/>
  <p:tag name="KSO_WM_SLIDE_ITEM_CNT" val="0"/>
  <p:tag name="KSO_WM_SLIDE_INDEX" val="44"/>
  <p:tag name="KSO_WM_TAG_VERSION" val="1.0"/>
  <p:tag name="KSO_WM_SLIDE_LAYOUT" val="a_b"/>
  <p:tag name="KSO_WM_SLIDE_LAYOUT_CNT" val="1_1"/>
  <p:tag name="KSO_WM_TEMPLATE_MASTER_TYPE" val="1"/>
  <p:tag name="KSO_WM_TEMPLATE_COLOR_TYPE" val="1"/>
  <p:tag name="KSO_WM_TEMPLATE_CATEGORY" val="custom"/>
  <p:tag name="KSO_WM_TEMPLATE_INDEX" val="20204446"/>
  <p:tag name="KSO_WM_SLIDE_ID" val="custom20204446_44"/>
  <p:tag name="KSO_WM_SPECIAL_SOURCE" val="bdnull"/>
</p:tagLst>
</file>

<file path=ppt/tags/tag548.xml><?xml version="1.0" encoding="utf-8"?>
<p:tagLst xmlns:p="http://schemas.openxmlformats.org/presentationml/2006/main">
  <p:tag name="COMMONDATA" val="eyJoZGlkIjoiNGY4YmUwOGExNDYxNjU2Yjg4NThkZjNmNjExYjRlMzAifQ=="/>
  <p:tag name="KSO_WPP_MARK_KEY" val="5fe90e62-591e-4db2-b9bb-a1a8dcc47f38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4.xml><?xml version="1.0" encoding="utf-8"?>
<p:tagLst xmlns:p="http://schemas.openxmlformats.org/presentationml/2006/main">
  <p:tag name="KSO_WM_UNIT_TYPE" val="i"/>
  <p:tag name="KSO_WM_UNIT_SUBTYPE" val="h"/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2.xml><?xml version="1.0" encoding="utf-8"?>
<p:tagLst xmlns:p="http://schemas.openxmlformats.org/presentationml/2006/main">
  <p:tag name="KSO_WM_UNIT_TYPE" val="i"/>
  <p:tag name="KSO_WM_UNIT_SUBTYPE" val="h"/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WPS主题色">
      <a:dk1>
        <a:srgbClr val="000000"/>
      </a:dk1>
      <a:lt1>
        <a:srgbClr val="FFFFFF"/>
      </a:lt1>
      <a:dk2>
        <a:srgbClr val="EAEDEF"/>
      </a:dk2>
      <a:lt2>
        <a:srgbClr val="FBFCFC"/>
      </a:lt2>
      <a:accent1>
        <a:srgbClr val="286C95"/>
      </a:accent1>
      <a:accent2>
        <a:srgbClr val="196B64"/>
      </a:accent2>
      <a:accent3>
        <a:srgbClr val="2D6033"/>
      </a:accent3>
      <a:accent4>
        <a:srgbClr val="564D1A"/>
      </a:accent4>
      <a:accent5>
        <a:srgbClr val="85371B"/>
      </a:accent5>
      <a:accent6>
        <a:srgbClr val="94283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">
      <a:dk1>
        <a:srgbClr val="000000"/>
      </a:dk1>
      <a:lt1>
        <a:srgbClr val="FFFFFF"/>
      </a:lt1>
      <a:dk2>
        <a:srgbClr val="EAEDEF"/>
      </a:dk2>
      <a:lt2>
        <a:srgbClr val="FBFCFC"/>
      </a:lt2>
      <a:accent1>
        <a:srgbClr val="286C95"/>
      </a:accent1>
      <a:accent2>
        <a:srgbClr val="196B64"/>
      </a:accent2>
      <a:accent3>
        <a:srgbClr val="2D6033"/>
      </a:accent3>
      <a:accent4>
        <a:srgbClr val="564D1A"/>
      </a:accent4>
      <a:accent5>
        <a:srgbClr val="85371B"/>
      </a:accent5>
      <a:accent6>
        <a:srgbClr val="94283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2135</Words>
  <Application>WPS 演示</Application>
  <PresentationFormat>自定义</PresentationFormat>
  <Paragraphs>231</Paragraphs>
  <Slides>36</Slides>
  <Notes>14</Notes>
  <HiddenSlides>0</HiddenSlides>
  <MMClips>2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36</vt:i4>
      </vt:variant>
    </vt:vector>
  </HeadingPairs>
  <TitlesOfParts>
    <vt:vector size="59" baseType="lpstr">
      <vt:lpstr>Arial</vt:lpstr>
      <vt:lpstr>宋体</vt:lpstr>
      <vt:lpstr>Wingdings</vt:lpstr>
      <vt:lpstr>微软雅黑</vt:lpstr>
      <vt:lpstr>汉仪旗黑-85S</vt:lpstr>
      <vt:lpstr>思源黑体</vt:lpstr>
      <vt:lpstr>黑体</vt:lpstr>
      <vt:lpstr>FZQingKeBenYueSongS-R-GB</vt:lpstr>
      <vt:lpstr>Wingdings 2</vt:lpstr>
      <vt:lpstr>Arial Unicode MS</vt:lpstr>
      <vt:lpstr>Calibri</vt:lpstr>
      <vt:lpstr>Wingdings</vt:lpstr>
      <vt:lpstr>宋体-18030</vt:lpstr>
      <vt:lpstr>新宋体</vt:lpstr>
      <vt:lpstr>Gill Sans</vt:lpstr>
      <vt:lpstr>FZHei-B01S</vt:lpstr>
      <vt:lpstr>Segoe Print</vt:lpstr>
      <vt:lpstr>Segoe UI</vt:lpstr>
      <vt:lpstr>Calibri Light</vt:lpstr>
      <vt:lpstr>Gill Sans MT</vt:lpstr>
      <vt:lpstr>Office 主题</vt:lpstr>
      <vt:lpstr>2_Office 主题​​</vt:lpstr>
      <vt:lpstr>1_Office 主题​​</vt:lpstr>
      <vt:lpstr>如何利用图书馆获取考级考证资源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工作总结计划汇报PPT.pptx1</dc:title>
  <dc:creator/>
  <cp:lastModifiedBy>刘静</cp:lastModifiedBy>
  <cp:revision>55</cp:revision>
  <dcterms:created xsi:type="dcterms:W3CDTF">2017-04-18T11:14:00Z</dcterms:created>
  <dcterms:modified xsi:type="dcterms:W3CDTF">2023-05-19T09:42:56Z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83D829DAA5C94CE3B559C1F5DF21AD5F_13</vt:lpwstr>
  </property>
</Properties>
</file>