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287" r:id="rId12"/>
    <p:sldId id="328" r:id="rId13"/>
    <p:sldId id="363" r:id="rId15"/>
    <p:sldId id="364" r:id="rId16"/>
    <p:sldId id="366" r:id="rId17"/>
    <p:sldId id="367" r:id="rId18"/>
    <p:sldId id="368" r:id="rId19"/>
    <p:sldId id="322" r:id="rId20"/>
    <p:sldId id="338" r:id="rId21"/>
    <p:sldId id="290" r:id="rId22"/>
    <p:sldId id="298" r:id="rId23"/>
    <p:sldId id="295" r:id="rId24"/>
    <p:sldId id="297" r:id="rId25"/>
    <p:sldId id="296" r:id="rId26"/>
    <p:sldId id="369" r:id="rId27"/>
    <p:sldId id="370" r:id="rId28"/>
    <p:sldId id="365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1F00"/>
    <a:srgbClr val="E29C5C"/>
    <a:srgbClr val="E8AF7C"/>
    <a:srgbClr val="E20F0E"/>
    <a:srgbClr val="F5DDC7"/>
    <a:srgbClr val="ECB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25" autoAdjust="0"/>
    <p:restoredTop sz="96525" autoAdjust="0"/>
  </p:normalViewPr>
  <p:slideViewPr>
    <p:cSldViewPr snapToGrid="0" showGuides="1">
      <p:cViewPr varScale="1">
        <p:scale>
          <a:sx n="107" d="100"/>
          <a:sy n="107" d="100"/>
        </p:scale>
        <p:origin x="444" y="108"/>
      </p:cViewPr>
      <p:guideLst>
        <p:guide orient="horz" pos="216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C4B54-FD1C-4B76-8266-FB7B66D511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273F4-F0E1-4614-9301-5E3A0E2C5D9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B273F4-F0E1-4614-9301-5E3A0E2C5D9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970D4-A689-4812-AA00-C56771E4C9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096DC-0893-49E2-98D8-D5AE83AA9CF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" b="88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7815" y="7814"/>
            <a:ext cx="12208333" cy="6858000"/>
          </a:xfrm>
          <a:prstGeom prst="rect">
            <a:avLst/>
          </a:prstGeom>
          <a:gradFill>
            <a:gsLst>
              <a:gs pos="0">
                <a:schemeClr val="bg1">
                  <a:alpha val="88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1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224405" y="2006600"/>
            <a:ext cx="7879080" cy="30264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0" spc="150" baseline="0">
                <a:gradFill>
                  <a:gsLst>
                    <a:gs pos="2900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  <a:gs pos="15000">
                      <a:srgbClr val="E34130"/>
                    </a:gs>
                  </a:gsLst>
                  <a:lin ang="2700000" scaled="0"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字魂73号-江南手书" panose="00000500000000000000" pitchFamily="2" charset="-122"/>
                <a:ea typeface="字魂73号-江南手书" panose="00000500000000000000" pitchFamily="2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 fontAlgn="auto">
              <a:lnSpc>
                <a:spcPct val="150000"/>
              </a:lnSpc>
            </a:pPr>
            <a:r>
              <a:rPr lang="zh-CN" altLang="en-US" sz="4000" b="1" spc="100" dirty="0">
                <a:solidFill>
                  <a:srgbClr val="C00000"/>
                </a:solidFill>
                <a:effectLst/>
                <a:latin typeface="+mn-lt"/>
                <a:ea typeface="+mn-ea"/>
                <a:cs typeface="+mn-ea"/>
                <a:sym typeface="+mn-ea"/>
              </a:rPr>
              <a:t>习近平新时代中国特色社会主义</a:t>
            </a:r>
            <a:endParaRPr lang="zh-CN" altLang="en-US" sz="4000" b="1" spc="100" dirty="0">
              <a:solidFill>
                <a:srgbClr val="C00000"/>
              </a:solidFill>
              <a:effectLst/>
              <a:latin typeface="+mn-lt"/>
              <a:ea typeface="+mn-ea"/>
              <a:cs typeface="+mn-ea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4000" b="1" spc="100" dirty="0">
                <a:solidFill>
                  <a:srgbClr val="C00000"/>
                </a:solidFill>
                <a:effectLst/>
                <a:latin typeface="+mn-lt"/>
                <a:ea typeface="+mn-ea"/>
                <a:cs typeface="+mn-ea"/>
                <a:sym typeface="+mn-ea"/>
              </a:rPr>
              <a:t>思想政治课程数据库使用指南</a:t>
            </a:r>
            <a:endParaRPr lang="zh-CN" altLang="en-US" sz="4000" b="1" spc="100" dirty="0">
              <a:solidFill>
                <a:srgbClr val="C00000"/>
              </a:solidFill>
              <a:effectLst/>
              <a:latin typeface="+mn-lt"/>
              <a:ea typeface="+mn-ea"/>
              <a:cs typeface="+mn-ea"/>
            </a:endParaRPr>
          </a:p>
          <a:p>
            <a:pPr algn="ctr" fontAlgn="auto">
              <a:lnSpc>
                <a:spcPct val="150000"/>
              </a:lnSpc>
            </a:pPr>
            <a:endParaRPr lang="en-US" altLang="zh-CN" sz="4000" b="1" spc="100" dirty="0">
              <a:solidFill>
                <a:srgbClr val="C00000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595465" y="3351370"/>
            <a:ext cx="3026470" cy="861774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资源特色</a:t>
            </a:r>
            <a:endParaRPr lang="zh-CN" altLang="en-US" sz="5600" b="1" spc="300" dirty="0">
              <a:ln w="15875">
                <a:noFill/>
              </a:ln>
              <a:gradFill flip="none" rotWithShape="1">
                <a:gsLst>
                  <a:gs pos="100000">
                    <a:srgbClr val="C00000"/>
                  </a:gs>
                  <a:gs pos="0">
                    <a:srgbClr val="E20F0E"/>
                  </a:gs>
                </a:gsLst>
                <a:lin ang="5400000" scaled="1"/>
                <a:tileRect/>
              </a:gradFill>
              <a:effectLst>
                <a:outerShdw blurRad="63500" dist="25400" dir="5400000" algn="t" rotWithShape="0">
                  <a:srgbClr val="C00000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第三部分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18269" y="3776879"/>
            <a:ext cx="6958280" cy="5378"/>
            <a:chOff x="4313767" y="4215302"/>
            <a:chExt cx="6958280" cy="5378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4313767" y="4215302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9640689" y="4220680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9372" y="1391213"/>
            <a:ext cx="1183671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altLang="en-US" kern="100" dirty="0">
                <a:effectLst/>
                <a:cs typeface="+mn-ea"/>
                <a:sym typeface="+mn-lt"/>
              </a:rPr>
              <a:t>“思政课数据库”坚持用习近平新时代中国特色社会主义思想铸魂育人，遵循大学生认知规律搭建课程体系和设计课程内容，现已建成以习近平新时代中国特色社会主义思想为核心内容的</a:t>
            </a: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九大专辑</a:t>
            </a:r>
            <a:r>
              <a:rPr lang="zh-CN" altLang="en-US" kern="100" dirty="0">
                <a:effectLst/>
                <a:cs typeface="+mn-ea"/>
                <a:sym typeface="+mn-lt"/>
              </a:rPr>
              <a:t>的完整思政课程体系：</a:t>
            </a:r>
            <a:endParaRPr lang="zh-CN" altLang="en-US" kern="100" dirty="0">
              <a:effectLst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1765" y="2776855"/>
            <a:ext cx="11904345" cy="3663950"/>
            <a:chOff x="239" y="4373"/>
            <a:chExt cx="18747" cy="5770"/>
          </a:xfrm>
        </p:grpSpPr>
        <p:grpSp>
          <p:nvGrpSpPr>
            <p:cNvPr id="18" name="组合 17"/>
            <p:cNvGrpSpPr/>
            <p:nvPr/>
          </p:nvGrpSpPr>
          <p:grpSpPr>
            <a:xfrm>
              <a:off x="239" y="4399"/>
              <a:ext cx="6042" cy="1319"/>
              <a:chOff x="115167" y="3978956"/>
              <a:chExt cx="3836978" cy="837735"/>
            </a:xfrm>
          </p:grpSpPr>
          <p:sp>
            <p:nvSpPr>
              <p:cNvPr id="23" name="矩形 22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27" name="矩形 26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51" name="组合 350"/>
            <p:cNvGrpSpPr/>
            <p:nvPr/>
          </p:nvGrpSpPr>
          <p:grpSpPr>
            <a:xfrm>
              <a:off x="239" y="6618"/>
              <a:ext cx="6042" cy="1319"/>
              <a:chOff x="115167" y="3978956"/>
              <a:chExt cx="3836978" cy="837735"/>
            </a:xfrm>
          </p:grpSpPr>
          <p:sp>
            <p:nvSpPr>
              <p:cNvPr id="352" name="矩形 351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53" name="图片 35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54" name="矩形 353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55" name="组合 354"/>
            <p:cNvGrpSpPr/>
            <p:nvPr/>
          </p:nvGrpSpPr>
          <p:grpSpPr>
            <a:xfrm>
              <a:off x="239" y="8825"/>
              <a:ext cx="6042" cy="1319"/>
              <a:chOff x="115167" y="3978956"/>
              <a:chExt cx="3836978" cy="837735"/>
            </a:xfrm>
          </p:grpSpPr>
          <p:sp>
            <p:nvSpPr>
              <p:cNvPr id="356" name="矩形 355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57" name="图片 35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58" name="矩形 357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59" name="组合 358"/>
            <p:cNvGrpSpPr/>
            <p:nvPr/>
          </p:nvGrpSpPr>
          <p:grpSpPr>
            <a:xfrm>
              <a:off x="6579" y="4373"/>
              <a:ext cx="6042" cy="1319"/>
              <a:chOff x="115167" y="3978956"/>
              <a:chExt cx="3836978" cy="837735"/>
            </a:xfrm>
          </p:grpSpPr>
          <p:sp>
            <p:nvSpPr>
              <p:cNvPr id="360" name="矩形 359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61" name="图片 3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62" name="矩形 361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63" name="组合 362"/>
            <p:cNvGrpSpPr/>
            <p:nvPr/>
          </p:nvGrpSpPr>
          <p:grpSpPr>
            <a:xfrm>
              <a:off x="6579" y="6591"/>
              <a:ext cx="6042" cy="1319"/>
              <a:chOff x="115167" y="3978956"/>
              <a:chExt cx="3836978" cy="837735"/>
            </a:xfrm>
          </p:grpSpPr>
          <p:sp>
            <p:nvSpPr>
              <p:cNvPr id="364" name="矩形 363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65" name="图片 3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68" name="矩形 367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70" name="组合 369"/>
            <p:cNvGrpSpPr/>
            <p:nvPr/>
          </p:nvGrpSpPr>
          <p:grpSpPr>
            <a:xfrm>
              <a:off x="6579" y="8799"/>
              <a:ext cx="6042" cy="1319"/>
              <a:chOff x="115167" y="3978956"/>
              <a:chExt cx="3836978" cy="837735"/>
            </a:xfrm>
          </p:grpSpPr>
          <p:sp>
            <p:nvSpPr>
              <p:cNvPr id="371" name="矩形 370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72" name="图片 37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73" name="矩形 372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1" name="组合 190"/>
            <p:cNvGrpSpPr/>
            <p:nvPr/>
          </p:nvGrpSpPr>
          <p:grpSpPr>
            <a:xfrm>
              <a:off x="12944" y="4389"/>
              <a:ext cx="6042" cy="1319"/>
              <a:chOff x="115167" y="3978956"/>
              <a:chExt cx="3836978" cy="837735"/>
            </a:xfrm>
          </p:grpSpPr>
          <p:sp>
            <p:nvSpPr>
              <p:cNvPr id="384" name="矩形 383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387" name="图片 38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388" name="矩形 387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90" name="组合 389"/>
            <p:cNvGrpSpPr/>
            <p:nvPr/>
          </p:nvGrpSpPr>
          <p:grpSpPr>
            <a:xfrm>
              <a:off x="12944" y="6607"/>
              <a:ext cx="6042" cy="1319"/>
              <a:chOff x="115167" y="3978956"/>
              <a:chExt cx="3836978" cy="837735"/>
            </a:xfrm>
          </p:grpSpPr>
          <p:sp>
            <p:nvSpPr>
              <p:cNvPr id="391" name="矩形 390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405" name="图片 40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423" name="矩形 422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24" name="组合 423"/>
            <p:cNvGrpSpPr/>
            <p:nvPr/>
          </p:nvGrpSpPr>
          <p:grpSpPr>
            <a:xfrm>
              <a:off x="12944" y="8814"/>
              <a:ext cx="6042" cy="1319"/>
              <a:chOff x="115167" y="3978956"/>
              <a:chExt cx="3836978" cy="837735"/>
            </a:xfrm>
          </p:grpSpPr>
          <p:sp>
            <p:nvSpPr>
              <p:cNvPr id="426" name="矩形 425"/>
              <p:cNvSpPr/>
              <p:nvPr/>
            </p:nvSpPr>
            <p:spPr>
              <a:xfrm rot="16200000">
                <a:off x="1633987" y="2491654"/>
                <a:ext cx="830855" cy="3805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algn="ctr" rotWithShape="0">
                  <a:schemeClr val="tx1">
                    <a:lumMod val="65000"/>
                    <a:lumOff val="3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cs typeface="+mn-ea"/>
                    <a:sym typeface="+mn-lt"/>
                  </a:rPr>
                  <a:t>z</a:t>
                </a:r>
                <a:endParaRPr lang="zh-CN" altLang="en-US" dirty="0">
                  <a:cs typeface="+mn-ea"/>
                  <a:sym typeface="+mn-lt"/>
                </a:endParaRPr>
              </a:p>
            </p:txBody>
          </p:sp>
          <p:pic>
            <p:nvPicPr>
              <p:cNvPr id="427" name="图片 4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227" y="4188782"/>
                <a:ext cx="421970" cy="403623"/>
              </a:xfrm>
              <a:prstGeom prst="rect">
                <a:avLst/>
              </a:prstGeom>
            </p:spPr>
          </p:pic>
          <p:sp>
            <p:nvSpPr>
              <p:cNvPr id="428" name="矩形 427"/>
              <p:cNvSpPr/>
              <p:nvPr/>
            </p:nvSpPr>
            <p:spPr>
              <a:xfrm rot="16200000">
                <a:off x="-278237" y="4377567"/>
                <a:ext cx="832528" cy="45719"/>
              </a:xfrm>
              <a:prstGeom prst="rect">
                <a:avLst/>
              </a:prstGeom>
              <a:gradFill flip="none" rotWithShape="1">
                <a:gsLst>
                  <a:gs pos="0">
                    <a:srgbClr val="E20F0E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29" name="文本框 428"/>
            <p:cNvSpPr txBox="1"/>
            <p:nvPr/>
          </p:nvSpPr>
          <p:spPr>
            <a:xfrm>
              <a:off x="934" y="4781"/>
              <a:ext cx="5418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习近平新时代中国特色社会主义思想</a:t>
              </a:r>
              <a:endParaRPr lang="zh-CN" altLang="en-US" sz="16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0" name="文本框 429"/>
            <p:cNvSpPr txBox="1"/>
            <p:nvPr/>
          </p:nvSpPr>
          <p:spPr>
            <a:xfrm>
              <a:off x="13779" y="4786"/>
              <a:ext cx="4334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中国特色社会主义理论体系</a:t>
              </a:r>
              <a:endParaRPr lang="zh-CN" altLang="en-US" sz="16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1" name="文本框 430"/>
            <p:cNvSpPr txBox="1"/>
            <p:nvPr/>
          </p:nvSpPr>
          <p:spPr>
            <a:xfrm>
              <a:off x="7413" y="4781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马列主义毛泽东思想</a:t>
              </a:r>
              <a:endParaRPr lang="zh-CN" altLang="en-US" sz="16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2" name="文本框 431"/>
            <p:cNvSpPr txBox="1"/>
            <p:nvPr/>
          </p:nvSpPr>
          <p:spPr>
            <a:xfrm>
              <a:off x="1028" y="9181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中华优秀传统文化</a:t>
              </a:r>
              <a:endParaRPr lang="zh-CN" altLang="en-US" sz="16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3" name="文本框 432"/>
            <p:cNvSpPr txBox="1"/>
            <p:nvPr/>
          </p:nvSpPr>
          <p:spPr>
            <a:xfrm>
              <a:off x="13779" y="9181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综合知识与能力</a:t>
              </a:r>
              <a:endParaRPr lang="zh-CN" altLang="en-US" sz="16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4" name="文本框 433"/>
            <p:cNvSpPr txBox="1"/>
            <p:nvPr/>
          </p:nvSpPr>
          <p:spPr>
            <a:xfrm>
              <a:off x="7413" y="9196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五位一体总体布局</a:t>
              </a:r>
              <a:endParaRPr lang="zh-CN" altLang="en-US" sz="16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5" name="文本框 434"/>
            <p:cNvSpPr txBox="1"/>
            <p:nvPr/>
          </p:nvSpPr>
          <p:spPr>
            <a:xfrm>
              <a:off x="7413" y="7036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思想道德与法治</a:t>
              </a:r>
              <a:endParaRPr lang="zh-CN" altLang="en-US" sz="16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6" name="文本框 435"/>
            <p:cNvSpPr txBox="1"/>
            <p:nvPr/>
          </p:nvSpPr>
          <p:spPr>
            <a:xfrm>
              <a:off x="13829" y="7015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形势与政策 </a:t>
              </a:r>
              <a:endParaRPr lang="zh-CN" altLang="en-US" sz="16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7" name="文本框 436"/>
            <p:cNvSpPr txBox="1"/>
            <p:nvPr/>
          </p:nvSpPr>
          <p:spPr>
            <a:xfrm>
              <a:off x="1074" y="7036"/>
              <a:ext cx="3651" cy="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rgbClr val="C00000"/>
                  </a:solidFill>
                  <a:cs typeface="+mn-ea"/>
                  <a:sym typeface="+mn-lt"/>
                </a:rPr>
                <a:t>党史国史国情</a:t>
              </a:r>
              <a:endParaRPr lang="zh-CN" altLang="en-US" sz="16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90" y="862330"/>
            <a:ext cx="9707245" cy="5726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30" y="862330"/>
            <a:ext cx="8790940" cy="5820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545" y="1849120"/>
            <a:ext cx="9231630" cy="480250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9372" y="862258"/>
            <a:ext cx="11836714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altLang="en-US" kern="100" dirty="0">
                <a:effectLst/>
                <a:cs typeface="+mn-ea"/>
                <a:sym typeface="+mn-lt"/>
              </a:rPr>
              <a:t>进入某一具体课程中后，点击课程名后方</a:t>
            </a:r>
            <a:r>
              <a:rPr lang="en-US" altLang="zh-CN" kern="100" dirty="0">
                <a:effectLst/>
                <a:cs typeface="+mn-ea"/>
                <a:sym typeface="+mn-lt"/>
              </a:rPr>
              <a:t>“</a:t>
            </a:r>
            <a:r>
              <a:rPr lang="zh-CN" altLang="en-US" kern="100" dirty="0">
                <a:effectLst/>
                <a:cs typeface="+mn-ea"/>
                <a:sym typeface="+mn-lt"/>
              </a:rPr>
              <a:t>立即学习</a:t>
            </a:r>
            <a:r>
              <a:rPr lang="en-US" altLang="zh-CN" kern="100" dirty="0">
                <a:effectLst/>
                <a:cs typeface="+mn-ea"/>
                <a:sym typeface="+mn-lt"/>
              </a:rPr>
              <a:t>”</a:t>
            </a:r>
            <a:r>
              <a:rPr lang="zh-CN" altLang="en-US" kern="100" dirty="0">
                <a:effectLst/>
                <a:cs typeface="+mn-ea"/>
                <a:sym typeface="+mn-lt"/>
              </a:rPr>
              <a:t>即可开始学习。您也可以根据需要进行课件下载、讲义下载、查看课程详情、专家简介和相关课程。</a:t>
            </a:r>
            <a:endParaRPr lang="zh-CN" altLang="en-US" kern="100" dirty="0">
              <a:effectLst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285" y="1056640"/>
            <a:ext cx="9394825" cy="5396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54"/>
            <a:ext cx="12192000" cy="6858000"/>
          </a:xfrm>
          <a:prstGeom prst="rect">
            <a:avLst/>
          </a:prstGeom>
        </p:spPr>
      </p:pic>
      <p:sp>
        <p:nvSpPr>
          <p:cNvPr id="5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知识体系与典型课程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7802" y="862258"/>
            <a:ext cx="11836714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kern="100" dirty="0">
                <a:effectLst/>
                <a:cs typeface="+mn-ea"/>
                <a:sym typeface="+mn-lt"/>
              </a:rPr>
              <a:t>除上述</a:t>
            </a:r>
            <a:r>
              <a:rPr kern="100" dirty="0">
                <a:effectLst/>
                <a:cs typeface="+mn-ea"/>
                <a:sym typeface="+mn-lt"/>
              </a:rPr>
              <a:t>九大专辑</a:t>
            </a:r>
            <a:r>
              <a:rPr lang="zh-CN" kern="100" dirty="0">
                <a:effectLst/>
                <a:cs typeface="+mn-ea"/>
                <a:sym typeface="+mn-lt"/>
              </a:rPr>
              <a:t>课程以外，</a:t>
            </a:r>
            <a:r>
              <a:rPr lang="zh-CN" altLang="en-US" kern="100" dirty="0">
                <a:effectLst/>
                <a:cs typeface="+mn-ea"/>
                <a:sym typeface="+mn-lt"/>
              </a:rPr>
              <a:t>思政课数据库还收录有主题教育读书班、二十届三中全会等专题课程。</a:t>
            </a:r>
            <a:endParaRPr lang="zh-CN" altLang="en-US" kern="100" dirty="0">
              <a:effectLst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330" y="1510030"/>
            <a:ext cx="10059670" cy="5128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7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6025" y="402867"/>
            <a:ext cx="8207500" cy="3924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550" b="1" spc="-280" dirty="0">
                <a:solidFill>
                  <a:srgbClr val="931F00"/>
                </a:solidFill>
                <a:cs typeface="+mn-ea"/>
                <a:sym typeface="+mn-lt"/>
              </a:rPr>
              <a:t>学习贯彻习近平新时代中国特色社会主义思想主题教育  </a:t>
            </a:r>
            <a:r>
              <a:rPr lang="zh-CN" altLang="en-US" b="1" spc="-100" dirty="0">
                <a:solidFill>
                  <a:srgbClr val="931F00"/>
                </a:solidFill>
                <a:cs typeface="+mn-ea"/>
                <a:sym typeface="+mn-lt"/>
              </a:rPr>
              <a:t>专题课程</a:t>
            </a:r>
            <a:endParaRPr lang="zh-CN" altLang="en-US" sz="2400" b="1" spc="-10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84587" y="1367079"/>
            <a:ext cx="11879976" cy="4928973"/>
            <a:chOff x="181747" y="1133680"/>
            <a:chExt cx="11879976" cy="49289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/>
            <a:srcRect l="8311" r="7208" b="24694"/>
            <a:stretch>
              <a:fillRect/>
            </a:stretch>
          </p:blipFill>
          <p:spPr>
            <a:xfrm>
              <a:off x="181747" y="1133681"/>
              <a:ext cx="3745285" cy="49289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084" y="3758015"/>
              <a:ext cx="3903639" cy="230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898" y="1134212"/>
              <a:ext cx="3903642" cy="230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449" y="1133680"/>
              <a:ext cx="3903642" cy="230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8899" y="3758015"/>
              <a:ext cx="3903641" cy="23046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7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46150" y="402590"/>
            <a:ext cx="5794375" cy="391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550" b="1" spc="-280" dirty="0">
                <a:solidFill>
                  <a:srgbClr val="931F00"/>
                </a:solidFill>
                <a:cs typeface="+mn-ea"/>
                <a:sym typeface="+mn-lt"/>
              </a:rPr>
              <a:t>学习贯彻 党的二十届三中全会精神  </a:t>
            </a:r>
            <a:r>
              <a:rPr lang="zh-CN" altLang="en-US" b="1" spc="-100" dirty="0">
                <a:solidFill>
                  <a:srgbClr val="931F00"/>
                </a:solidFill>
                <a:cs typeface="+mn-ea"/>
                <a:sym typeface="+mn-lt"/>
              </a:rPr>
              <a:t>专题课程</a:t>
            </a:r>
            <a:endParaRPr lang="zh-CN" altLang="en-US" sz="2400" b="1" spc="-10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45" y="1535126"/>
            <a:ext cx="8067695" cy="459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781" y="1279875"/>
            <a:ext cx="3756895" cy="492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595464" y="3351370"/>
            <a:ext cx="3026470" cy="861774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平台功能</a:t>
            </a:r>
            <a:endParaRPr lang="zh-CN" altLang="en-US" sz="5600" b="1" spc="300" dirty="0">
              <a:ln w="15875">
                <a:noFill/>
              </a:ln>
              <a:gradFill flip="none" rotWithShape="1">
                <a:gsLst>
                  <a:gs pos="100000">
                    <a:srgbClr val="C00000"/>
                  </a:gs>
                  <a:gs pos="0">
                    <a:srgbClr val="E20F0E"/>
                  </a:gs>
                </a:gsLst>
                <a:lin ang="5400000" scaled="1"/>
                <a:tileRect/>
              </a:gradFill>
              <a:effectLst>
                <a:outerShdw blurRad="63500" dist="25400" dir="5400000" algn="t" rotWithShape="0">
                  <a:srgbClr val="C00000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第四部分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18269" y="3776879"/>
            <a:ext cx="6958280" cy="5378"/>
            <a:chOff x="4313767" y="4215302"/>
            <a:chExt cx="6958280" cy="5378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4313767" y="4215302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9640689" y="4220680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217156" y="3351370"/>
            <a:ext cx="3783087" cy="861774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数据库简介</a:t>
            </a:r>
            <a:endParaRPr lang="zh-CN" altLang="en-US" sz="5600" b="1" spc="300" dirty="0">
              <a:ln w="15875">
                <a:noFill/>
              </a:ln>
              <a:gradFill flip="none" rotWithShape="1">
                <a:gsLst>
                  <a:gs pos="100000">
                    <a:srgbClr val="C00000"/>
                  </a:gs>
                  <a:gs pos="0">
                    <a:srgbClr val="E20F0E"/>
                  </a:gs>
                </a:gsLst>
                <a:lin ang="5400000" scaled="1"/>
                <a:tileRect/>
              </a:gradFill>
              <a:effectLst>
                <a:outerShdw blurRad="63500" dist="25400" dir="5400000" algn="t" rotWithShape="0">
                  <a:srgbClr val="C00000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第一部分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576869" y="3807657"/>
            <a:ext cx="8990622" cy="0"/>
            <a:chOff x="1532467" y="4204945"/>
            <a:chExt cx="8990622" cy="0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1532467" y="4204945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8891731" y="4204945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功能特色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11" name="Freeform 29"/>
          <p:cNvSpPr>
            <a:spLocks noEditPoints="1"/>
          </p:cNvSpPr>
          <p:nvPr/>
        </p:nvSpPr>
        <p:spPr bwMode="auto">
          <a:xfrm>
            <a:off x="4499511" y="4585348"/>
            <a:ext cx="249129" cy="249129"/>
          </a:xfrm>
          <a:custGeom>
            <a:avLst/>
            <a:gdLst>
              <a:gd name="T0" fmla="*/ 1074 w 1152"/>
              <a:gd name="T1" fmla="*/ 523 h 1152"/>
              <a:gd name="T2" fmla="*/ 1051 w 1152"/>
              <a:gd name="T3" fmla="*/ 539 h 1152"/>
              <a:gd name="T4" fmla="*/ 936 w 1152"/>
              <a:gd name="T5" fmla="*/ 288 h 1152"/>
              <a:gd name="T6" fmla="*/ 964 w 1152"/>
              <a:gd name="T7" fmla="*/ 302 h 1152"/>
              <a:gd name="T8" fmla="*/ 1080 w 1152"/>
              <a:gd name="T9" fmla="*/ 462 h 1152"/>
              <a:gd name="T10" fmla="*/ 756 w 1152"/>
              <a:gd name="T11" fmla="*/ 1080 h 1152"/>
              <a:gd name="T12" fmla="*/ 750 w 1152"/>
              <a:gd name="T13" fmla="*/ 699 h 1152"/>
              <a:gd name="T14" fmla="*/ 727 w 1152"/>
              <a:gd name="T15" fmla="*/ 684 h 1152"/>
              <a:gd name="T16" fmla="*/ 436 w 1152"/>
              <a:gd name="T17" fmla="*/ 687 h 1152"/>
              <a:gd name="T18" fmla="*/ 417 w 1152"/>
              <a:gd name="T19" fmla="*/ 706 h 1152"/>
              <a:gd name="T20" fmla="*/ 180 w 1152"/>
              <a:gd name="T21" fmla="*/ 1080 h 1152"/>
              <a:gd name="T22" fmla="*/ 720 w 1152"/>
              <a:gd name="T23" fmla="*/ 1080 h 1152"/>
              <a:gd name="T24" fmla="*/ 720 w 1152"/>
              <a:gd name="T25" fmla="*/ 1080 h 1152"/>
              <a:gd name="T26" fmla="*/ 73 w 1152"/>
              <a:gd name="T27" fmla="*/ 456 h 1152"/>
              <a:gd name="T28" fmla="*/ 193 w 1152"/>
              <a:gd name="T29" fmla="*/ 296 h 1152"/>
              <a:gd name="T30" fmla="*/ 319 w 1152"/>
              <a:gd name="T31" fmla="*/ 288 h 1152"/>
              <a:gd name="T32" fmla="*/ 94 w 1152"/>
              <a:gd name="T33" fmla="*/ 536 h 1152"/>
              <a:gd name="T34" fmla="*/ 75 w 1152"/>
              <a:gd name="T35" fmla="*/ 518 h 1152"/>
              <a:gd name="T36" fmla="*/ 792 w 1152"/>
              <a:gd name="T37" fmla="*/ 288 h 1152"/>
              <a:gd name="T38" fmla="*/ 594 w 1152"/>
              <a:gd name="T39" fmla="*/ 288 h 1152"/>
              <a:gd name="T40" fmla="*/ 594 w 1152"/>
              <a:gd name="T41" fmla="*/ 288 h 1152"/>
              <a:gd name="T42" fmla="*/ 404 w 1152"/>
              <a:gd name="T43" fmla="*/ 540 h 1152"/>
              <a:gd name="T44" fmla="*/ 360 w 1152"/>
              <a:gd name="T45" fmla="*/ 288 h 1152"/>
              <a:gd name="T46" fmla="*/ 936 w 1152"/>
              <a:gd name="T47" fmla="*/ 216 h 1152"/>
              <a:gd name="T48" fmla="*/ 1131 w 1152"/>
              <a:gd name="T49" fmla="*/ 402 h 1152"/>
              <a:gd name="T50" fmla="*/ 1008 w 1152"/>
              <a:gd name="T51" fmla="*/ 72 h 1152"/>
              <a:gd name="T52" fmla="*/ 1002 w 1152"/>
              <a:gd name="T53" fmla="*/ 44 h 1152"/>
              <a:gd name="T54" fmla="*/ 987 w 1152"/>
              <a:gd name="T55" fmla="*/ 21 h 1152"/>
              <a:gd name="T56" fmla="*/ 964 w 1152"/>
              <a:gd name="T57" fmla="*/ 5 h 1152"/>
              <a:gd name="T58" fmla="*/ 936 w 1152"/>
              <a:gd name="T59" fmla="*/ 0 h 1152"/>
              <a:gd name="T60" fmla="*/ 194 w 1152"/>
              <a:gd name="T61" fmla="*/ 3 h 1152"/>
              <a:gd name="T62" fmla="*/ 171 w 1152"/>
              <a:gd name="T63" fmla="*/ 16 h 1152"/>
              <a:gd name="T64" fmla="*/ 152 w 1152"/>
              <a:gd name="T65" fmla="*/ 37 h 1152"/>
              <a:gd name="T66" fmla="*/ 145 w 1152"/>
              <a:gd name="T67" fmla="*/ 64 h 1152"/>
              <a:gd name="T68" fmla="*/ 130 w 1152"/>
              <a:gd name="T69" fmla="*/ 259 h 1152"/>
              <a:gd name="T70" fmla="*/ 9 w 1152"/>
              <a:gd name="T71" fmla="*/ 425 h 1152"/>
              <a:gd name="T72" fmla="*/ 0 w 1152"/>
              <a:gd name="T73" fmla="*/ 459 h 1152"/>
              <a:gd name="T74" fmla="*/ 2 w 1152"/>
              <a:gd name="T75" fmla="*/ 526 h 1152"/>
              <a:gd name="T76" fmla="*/ 18 w 1152"/>
              <a:gd name="T77" fmla="*/ 564 h 1152"/>
              <a:gd name="T78" fmla="*/ 48 w 1152"/>
              <a:gd name="T79" fmla="*/ 594 h 1152"/>
              <a:gd name="T80" fmla="*/ 86 w 1152"/>
              <a:gd name="T81" fmla="*/ 610 h 1152"/>
              <a:gd name="T82" fmla="*/ 108 w 1152"/>
              <a:gd name="T83" fmla="*/ 1087 h 1152"/>
              <a:gd name="T84" fmla="*/ 117 w 1152"/>
              <a:gd name="T85" fmla="*/ 1114 h 1152"/>
              <a:gd name="T86" fmla="*/ 134 w 1152"/>
              <a:gd name="T87" fmla="*/ 1135 h 1152"/>
              <a:gd name="T88" fmla="*/ 159 w 1152"/>
              <a:gd name="T89" fmla="*/ 1149 h 1152"/>
              <a:gd name="T90" fmla="*/ 972 w 1152"/>
              <a:gd name="T91" fmla="*/ 1152 h 1152"/>
              <a:gd name="T92" fmla="*/ 1000 w 1152"/>
              <a:gd name="T93" fmla="*/ 1146 h 1152"/>
              <a:gd name="T94" fmla="*/ 1023 w 1152"/>
              <a:gd name="T95" fmla="*/ 1130 h 1152"/>
              <a:gd name="T96" fmla="*/ 1038 w 1152"/>
              <a:gd name="T97" fmla="*/ 1108 h 1152"/>
              <a:gd name="T98" fmla="*/ 1044 w 1152"/>
              <a:gd name="T99" fmla="*/ 1080 h 1152"/>
              <a:gd name="T100" fmla="*/ 1076 w 1152"/>
              <a:gd name="T101" fmla="*/ 607 h 1152"/>
              <a:gd name="T102" fmla="*/ 1112 w 1152"/>
              <a:gd name="T103" fmla="*/ 587 h 1152"/>
              <a:gd name="T104" fmla="*/ 1139 w 1152"/>
              <a:gd name="T105" fmla="*/ 555 h 1152"/>
              <a:gd name="T106" fmla="*/ 1151 w 1152"/>
              <a:gd name="T107" fmla="*/ 515 h 1152"/>
              <a:gd name="T108" fmla="*/ 1150 w 1152"/>
              <a:gd name="T109" fmla="*/ 450 h 1152"/>
              <a:gd name="T110" fmla="*/ 1139 w 1152"/>
              <a:gd name="T111" fmla="*/ 41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1152">
                <a:moveTo>
                  <a:pt x="1080" y="504"/>
                </a:moveTo>
                <a:lnTo>
                  <a:pt x="1079" y="510"/>
                </a:lnTo>
                <a:lnTo>
                  <a:pt x="1077" y="518"/>
                </a:lnTo>
                <a:lnTo>
                  <a:pt x="1074" y="523"/>
                </a:lnTo>
                <a:lnTo>
                  <a:pt x="1069" y="529"/>
                </a:lnTo>
                <a:lnTo>
                  <a:pt x="1064" y="533"/>
                </a:lnTo>
                <a:lnTo>
                  <a:pt x="1058" y="536"/>
                </a:lnTo>
                <a:lnTo>
                  <a:pt x="1051" y="539"/>
                </a:lnTo>
                <a:lnTo>
                  <a:pt x="1044" y="540"/>
                </a:lnTo>
                <a:lnTo>
                  <a:pt x="977" y="540"/>
                </a:lnTo>
                <a:lnTo>
                  <a:pt x="834" y="288"/>
                </a:lnTo>
                <a:lnTo>
                  <a:pt x="936" y="288"/>
                </a:lnTo>
                <a:lnTo>
                  <a:pt x="944" y="289"/>
                </a:lnTo>
                <a:lnTo>
                  <a:pt x="953" y="291"/>
                </a:lnTo>
                <a:lnTo>
                  <a:pt x="959" y="296"/>
                </a:lnTo>
                <a:lnTo>
                  <a:pt x="964" y="302"/>
                </a:lnTo>
                <a:lnTo>
                  <a:pt x="1072" y="446"/>
                </a:lnTo>
                <a:lnTo>
                  <a:pt x="1076" y="451"/>
                </a:lnTo>
                <a:lnTo>
                  <a:pt x="1078" y="456"/>
                </a:lnTo>
                <a:lnTo>
                  <a:pt x="1080" y="462"/>
                </a:lnTo>
                <a:lnTo>
                  <a:pt x="1080" y="467"/>
                </a:lnTo>
                <a:lnTo>
                  <a:pt x="1080" y="504"/>
                </a:lnTo>
                <a:close/>
                <a:moveTo>
                  <a:pt x="972" y="1080"/>
                </a:moveTo>
                <a:lnTo>
                  <a:pt x="756" y="1080"/>
                </a:lnTo>
                <a:lnTo>
                  <a:pt x="756" y="720"/>
                </a:lnTo>
                <a:lnTo>
                  <a:pt x="755" y="712"/>
                </a:lnTo>
                <a:lnTo>
                  <a:pt x="753" y="706"/>
                </a:lnTo>
                <a:lnTo>
                  <a:pt x="750" y="699"/>
                </a:lnTo>
                <a:lnTo>
                  <a:pt x="745" y="694"/>
                </a:lnTo>
                <a:lnTo>
                  <a:pt x="740" y="690"/>
                </a:lnTo>
                <a:lnTo>
                  <a:pt x="734" y="687"/>
                </a:lnTo>
                <a:lnTo>
                  <a:pt x="727" y="684"/>
                </a:lnTo>
                <a:lnTo>
                  <a:pt x="720" y="683"/>
                </a:lnTo>
                <a:lnTo>
                  <a:pt x="450" y="683"/>
                </a:lnTo>
                <a:lnTo>
                  <a:pt x="443" y="684"/>
                </a:lnTo>
                <a:lnTo>
                  <a:pt x="436" y="687"/>
                </a:lnTo>
                <a:lnTo>
                  <a:pt x="430" y="690"/>
                </a:lnTo>
                <a:lnTo>
                  <a:pt x="424" y="694"/>
                </a:lnTo>
                <a:lnTo>
                  <a:pt x="420" y="699"/>
                </a:lnTo>
                <a:lnTo>
                  <a:pt x="417" y="706"/>
                </a:lnTo>
                <a:lnTo>
                  <a:pt x="415" y="712"/>
                </a:lnTo>
                <a:lnTo>
                  <a:pt x="414" y="720"/>
                </a:lnTo>
                <a:lnTo>
                  <a:pt x="414" y="1080"/>
                </a:lnTo>
                <a:lnTo>
                  <a:pt x="180" y="1080"/>
                </a:lnTo>
                <a:lnTo>
                  <a:pt x="180" y="612"/>
                </a:lnTo>
                <a:lnTo>
                  <a:pt x="972" y="612"/>
                </a:lnTo>
                <a:lnTo>
                  <a:pt x="972" y="1080"/>
                </a:lnTo>
                <a:close/>
                <a:moveTo>
                  <a:pt x="720" y="1080"/>
                </a:moveTo>
                <a:lnTo>
                  <a:pt x="450" y="1080"/>
                </a:lnTo>
                <a:lnTo>
                  <a:pt x="450" y="720"/>
                </a:lnTo>
                <a:lnTo>
                  <a:pt x="720" y="720"/>
                </a:lnTo>
                <a:lnTo>
                  <a:pt x="720" y="1080"/>
                </a:lnTo>
                <a:close/>
                <a:moveTo>
                  <a:pt x="72" y="504"/>
                </a:moveTo>
                <a:lnTo>
                  <a:pt x="72" y="467"/>
                </a:lnTo>
                <a:lnTo>
                  <a:pt x="72" y="462"/>
                </a:lnTo>
                <a:lnTo>
                  <a:pt x="73" y="456"/>
                </a:lnTo>
                <a:lnTo>
                  <a:pt x="76" y="451"/>
                </a:lnTo>
                <a:lnTo>
                  <a:pt x="79" y="446"/>
                </a:lnTo>
                <a:lnTo>
                  <a:pt x="187" y="302"/>
                </a:lnTo>
                <a:lnTo>
                  <a:pt x="193" y="296"/>
                </a:lnTo>
                <a:lnTo>
                  <a:pt x="200" y="291"/>
                </a:lnTo>
                <a:lnTo>
                  <a:pt x="207" y="289"/>
                </a:lnTo>
                <a:lnTo>
                  <a:pt x="216" y="288"/>
                </a:lnTo>
                <a:lnTo>
                  <a:pt x="319" y="288"/>
                </a:lnTo>
                <a:lnTo>
                  <a:pt x="175" y="540"/>
                </a:lnTo>
                <a:lnTo>
                  <a:pt x="108" y="540"/>
                </a:lnTo>
                <a:lnTo>
                  <a:pt x="100" y="539"/>
                </a:lnTo>
                <a:lnTo>
                  <a:pt x="94" y="536"/>
                </a:lnTo>
                <a:lnTo>
                  <a:pt x="87" y="533"/>
                </a:lnTo>
                <a:lnTo>
                  <a:pt x="82" y="529"/>
                </a:lnTo>
                <a:lnTo>
                  <a:pt x="78" y="523"/>
                </a:lnTo>
                <a:lnTo>
                  <a:pt x="75" y="518"/>
                </a:lnTo>
                <a:lnTo>
                  <a:pt x="72" y="510"/>
                </a:lnTo>
                <a:lnTo>
                  <a:pt x="72" y="504"/>
                </a:lnTo>
                <a:close/>
                <a:moveTo>
                  <a:pt x="713" y="288"/>
                </a:moveTo>
                <a:lnTo>
                  <a:pt x="792" y="288"/>
                </a:lnTo>
                <a:lnTo>
                  <a:pt x="935" y="540"/>
                </a:lnTo>
                <a:lnTo>
                  <a:pt x="785" y="540"/>
                </a:lnTo>
                <a:lnTo>
                  <a:pt x="713" y="288"/>
                </a:lnTo>
                <a:close/>
                <a:moveTo>
                  <a:pt x="594" y="288"/>
                </a:moveTo>
                <a:lnTo>
                  <a:pt x="675" y="288"/>
                </a:lnTo>
                <a:lnTo>
                  <a:pt x="747" y="540"/>
                </a:lnTo>
                <a:lnTo>
                  <a:pt x="594" y="540"/>
                </a:lnTo>
                <a:lnTo>
                  <a:pt x="594" y="288"/>
                </a:lnTo>
                <a:close/>
                <a:moveTo>
                  <a:pt x="476" y="288"/>
                </a:moveTo>
                <a:lnTo>
                  <a:pt x="558" y="288"/>
                </a:lnTo>
                <a:lnTo>
                  <a:pt x="558" y="540"/>
                </a:lnTo>
                <a:lnTo>
                  <a:pt x="404" y="540"/>
                </a:lnTo>
                <a:lnTo>
                  <a:pt x="476" y="288"/>
                </a:lnTo>
                <a:close/>
                <a:moveTo>
                  <a:pt x="367" y="540"/>
                </a:moveTo>
                <a:lnTo>
                  <a:pt x="216" y="540"/>
                </a:lnTo>
                <a:lnTo>
                  <a:pt x="360" y="288"/>
                </a:lnTo>
                <a:lnTo>
                  <a:pt x="438" y="288"/>
                </a:lnTo>
                <a:lnTo>
                  <a:pt x="367" y="540"/>
                </a:lnTo>
                <a:close/>
                <a:moveTo>
                  <a:pt x="936" y="72"/>
                </a:moveTo>
                <a:lnTo>
                  <a:pt x="936" y="216"/>
                </a:lnTo>
                <a:lnTo>
                  <a:pt x="216" y="216"/>
                </a:lnTo>
                <a:lnTo>
                  <a:pt x="216" y="72"/>
                </a:lnTo>
                <a:lnTo>
                  <a:pt x="936" y="72"/>
                </a:lnTo>
                <a:close/>
                <a:moveTo>
                  <a:pt x="1131" y="402"/>
                </a:moveTo>
                <a:lnTo>
                  <a:pt x="1023" y="259"/>
                </a:lnTo>
                <a:lnTo>
                  <a:pt x="1015" y="251"/>
                </a:lnTo>
                <a:lnTo>
                  <a:pt x="1008" y="244"/>
                </a:lnTo>
                <a:lnTo>
                  <a:pt x="1008" y="72"/>
                </a:lnTo>
                <a:lnTo>
                  <a:pt x="1008" y="64"/>
                </a:lnTo>
                <a:lnTo>
                  <a:pt x="1007" y="57"/>
                </a:lnTo>
                <a:lnTo>
                  <a:pt x="1004" y="50"/>
                </a:lnTo>
                <a:lnTo>
                  <a:pt x="1002" y="44"/>
                </a:lnTo>
                <a:lnTo>
                  <a:pt x="999" y="37"/>
                </a:lnTo>
                <a:lnTo>
                  <a:pt x="996" y="31"/>
                </a:lnTo>
                <a:lnTo>
                  <a:pt x="991" y="26"/>
                </a:lnTo>
                <a:lnTo>
                  <a:pt x="987" y="21"/>
                </a:lnTo>
                <a:lnTo>
                  <a:pt x="982" y="16"/>
                </a:lnTo>
                <a:lnTo>
                  <a:pt x="976" y="12"/>
                </a:lnTo>
                <a:lnTo>
                  <a:pt x="970" y="8"/>
                </a:lnTo>
                <a:lnTo>
                  <a:pt x="964" y="5"/>
                </a:lnTo>
                <a:lnTo>
                  <a:pt x="957" y="3"/>
                </a:lnTo>
                <a:lnTo>
                  <a:pt x="950" y="1"/>
                </a:lnTo>
                <a:lnTo>
                  <a:pt x="943" y="0"/>
                </a:lnTo>
                <a:lnTo>
                  <a:pt x="936" y="0"/>
                </a:lnTo>
                <a:lnTo>
                  <a:pt x="216" y="0"/>
                </a:lnTo>
                <a:lnTo>
                  <a:pt x="208" y="0"/>
                </a:lnTo>
                <a:lnTo>
                  <a:pt x="202" y="1"/>
                </a:lnTo>
                <a:lnTo>
                  <a:pt x="194" y="3"/>
                </a:lnTo>
                <a:lnTo>
                  <a:pt x="188" y="5"/>
                </a:lnTo>
                <a:lnTo>
                  <a:pt x="181" y="8"/>
                </a:lnTo>
                <a:lnTo>
                  <a:pt x="176" y="12"/>
                </a:lnTo>
                <a:lnTo>
                  <a:pt x="171" y="16"/>
                </a:lnTo>
                <a:lnTo>
                  <a:pt x="165" y="21"/>
                </a:lnTo>
                <a:lnTo>
                  <a:pt x="161" y="26"/>
                </a:lnTo>
                <a:lnTo>
                  <a:pt x="157" y="31"/>
                </a:lnTo>
                <a:lnTo>
                  <a:pt x="152" y="37"/>
                </a:lnTo>
                <a:lnTo>
                  <a:pt x="150" y="44"/>
                </a:lnTo>
                <a:lnTo>
                  <a:pt x="147" y="50"/>
                </a:lnTo>
                <a:lnTo>
                  <a:pt x="146" y="57"/>
                </a:lnTo>
                <a:lnTo>
                  <a:pt x="145" y="64"/>
                </a:lnTo>
                <a:lnTo>
                  <a:pt x="144" y="72"/>
                </a:lnTo>
                <a:lnTo>
                  <a:pt x="144" y="244"/>
                </a:lnTo>
                <a:lnTo>
                  <a:pt x="136" y="251"/>
                </a:lnTo>
                <a:lnTo>
                  <a:pt x="130" y="259"/>
                </a:lnTo>
                <a:lnTo>
                  <a:pt x="22" y="402"/>
                </a:lnTo>
                <a:lnTo>
                  <a:pt x="16" y="410"/>
                </a:lnTo>
                <a:lnTo>
                  <a:pt x="12" y="418"/>
                </a:lnTo>
                <a:lnTo>
                  <a:pt x="9" y="425"/>
                </a:lnTo>
                <a:lnTo>
                  <a:pt x="5" y="434"/>
                </a:lnTo>
                <a:lnTo>
                  <a:pt x="3" y="441"/>
                </a:lnTo>
                <a:lnTo>
                  <a:pt x="1" y="450"/>
                </a:lnTo>
                <a:lnTo>
                  <a:pt x="0" y="459"/>
                </a:lnTo>
                <a:lnTo>
                  <a:pt x="0" y="467"/>
                </a:lnTo>
                <a:lnTo>
                  <a:pt x="0" y="504"/>
                </a:lnTo>
                <a:lnTo>
                  <a:pt x="1" y="515"/>
                </a:lnTo>
                <a:lnTo>
                  <a:pt x="2" y="526"/>
                </a:lnTo>
                <a:lnTo>
                  <a:pt x="5" y="535"/>
                </a:lnTo>
                <a:lnTo>
                  <a:pt x="9" y="546"/>
                </a:lnTo>
                <a:lnTo>
                  <a:pt x="13" y="555"/>
                </a:lnTo>
                <a:lnTo>
                  <a:pt x="18" y="564"/>
                </a:lnTo>
                <a:lnTo>
                  <a:pt x="25" y="572"/>
                </a:lnTo>
                <a:lnTo>
                  <a:pt x="31" y="580"/>
                </a:lnTo>
                <a:lnTo>
                  <a:pt x="39" y="587"/>
                </a:lnTo>
                <a:lnTo>
                  <a:pt x="48" y="594"/>
                </a:lnTo>
                <a:lnTo>
                  <a:pt x="56" y="599"/>
                </a:lnTo>
                <a:lnTo>
                  <a:pt x="66" y="603"/>
                </a:lnTo>
                <a:lnTo>
                  <a:pt x="76" y="607"/>
                </a:lnTo>
                <a:lnTo>
                  <a:pt x="86" y="610"/>
                </a:lnTo>
                <a:lnTo>
                  <a:pt x="97" y="611"/>
                </a:lnTo>
                <a:lnTo>
                  <a:pt x="108" y="612"/>
                </a:lnTo>
                <a:lnTo>
                  <a:pt x="108" y="1080"/>
                </a:lnTo>
                <a:lnTo>
                  <a:pt x="108" y="1087"/>
                </a:lnTo>
                <a:lnTo>
                  <a:pt x="109" y="1094"/>
                </a:lnTo>
                <a:lnTo>
                  <a:pt x="111" y="1101"/>
                </a:lnTo>
                <a:lnTo>
                  <a:pt x="113" y="1108"/>
                </a:lnTo>
                <a:lnTo>
                  <a:pt x="117" y="1114"/>
                </a:lnTo>
                <a:lnTo>
                  <a:pt x="120" y="1120"/>
                </a:lnTo>
                <a:lnTo>
                  <a:pt x="124" y="1125"/>
                </a:lnTo>
                <a:lnTo>
                  <a:pt x="130" y="1130"/>
                </a:lnTo>
                <a:lnTo>
                  <a:pt x="134" y="1135"/>
                </a:lnTo>
                <a:lnTo>
                  <a:pt x="139" y="1139"/>
                </a:lnTo>
                <a:lnTo>
                  <a:pt x="146" y="1143"/>
                </a:lnTo>
                <a:lnTo>
                  <a:pt x="152" y="1146"/>
                </a:lnTo>
                <a:lnTo>
                  <a:pt x="159" y="1149"/>
                </a:lnTo>
                <a:lnTo>
                  <a:pt x="165" y="1150"/>
                </a:lnTo>
                <a:lnTo>
                  <a:pt x="173" y="1151"/>
                </a:lnTo>
                <a:lnTo>
                  <a:pt x="180" y="1152"/>
                </a:lnTo>
                <a:lnTo>
                  <a:pt x="972" y="1152"/>
                </a:lnTo>
                <a:lnTo>
                  <a:pt x="980" y="1151"/>
                </a:lnTo>
                <a:lnTo>
                  <a:pt x="986" y="1150"/>
                </a:lnTo>
                <a:lnTo>
                  <a:pt x="994" y="1149"/>
                </a:lnTo>
                <a:lnTo>
                  <a:pt x="1000" y="1146"/>
                </a:lnTo>
                <a:lnTo>
                  <a:pt x="1007" y="1143"/>
                </a:lnTo>
                <a:lnTo>
                  <a:pt x="1012" y="1139"/>
                </a:lnTo>
                <a:lnTo>
                  <a:pt x="1017" y="1135"/>
                </a:lnTo>
                <a:lnTo>
                  <a:pt x="1023" y="1130"/>
                </a:lnTo>
                <a:lnTo>
                  <a:pt x="1027" y="1125"/>
                </a:lnTo>
                <a:lnTo>
                  <a:pt x="1031" y="1120"/>
                </a:lnTo>
                <a:lnTo>
                  <a:pt x="1036" y="1114"/>
                </a:lnTo>
                <a:lnTo>
                  <a:pt x="1038" y="1108"/>
                </a:lnTo>
                <a:lnTo>
                  <a:pt x="1041" y="1101"/>
                </a:lnTo>
                <a:lnTo>
                  <a:pt x="1042" y="1094"/>
                </a:lnTo>
                <a:lnTo>
                  <a:pt x="1043" y="1087"/>
                </a:lnTo>
                <a:lnTo>
                  <a:pt x="1044" y="1080"/>
                </a:lnTo>
                <a:lnTo>
                  <a:pt x="1044" y="612"/>
                </a:lnTo>
                <a:lnTo>
                  <a:pt x="1055" y="611"/>
                </a:lnTo>
                <a:lnTo>
                  <a:pt x="1066" y="610"/>
                </a:lnTo>
                <a:lnTo>
                  <a:pt x="1076" y="607"/>
                </a:lnTo>
                <a:lnTo>
                  <a:pt x="1087" y="603"/>
                </a:lnTo>
                <a:lnTo>
                  <a:pt x="1095" y="599"/>
                </a:lnTo>
                <a:lnTo>
                  <a:pt x="1105" y="594"/>
                </a:lnTo>
                <a:lnTo>
                  <a:pt x="1112" y="587"/>
                </a:lnTo>
                <a:lnTo>
                  <a:pt x="1120" y="580"/>
                </a:lnTo>
                <a:lnTo>
                  <a:pt x="1128" y="572"/>
                </a:lnTo>
                <a:lnTo>
                  <a:pt x="1134" y="564"/>
                </a:lnTo>
                <a:lnTo>
                  <a:pt x="1139" y="555"/>
                </a:lnTo>
                <a:lnTo>
                  <a:pt x="1144" y="546"/>
                </a:lnTo>
                <a:lnTo>
                  <a:pt x="1147" y="535"/>
                </a:lnTo>
                <a:lnTo>
                  <a:pt x="1150" y="526"/>
                </a:lnTo>
                <a:lnTo>
                  <a:pt x="1151" y="515"/>
                </a:lnTo>
                <a:lnTo>
                  <a:pt x="1152" y="504"/>
                </a:lnTo>
                <a:lnTo>
                  <a:pt x="1152" y="467"/>
                </a:lnTo>
                <a:lnTo>
                  <a:pt x="1151" y="459"/>
                </a:lnTo>
                <a:lnTo>
                  <a:pt x="1150" y="450"/>
                </a:lnTo>
                <a:lnTo>
                  <a:pt x="1149" y="441"/>
                </a:lnTo>
                <a:lnTo>
                  <a:pt x="1146" y="434"/>
                </a:lnTo>
                <a:lnTo>
                  <a:pt x="1144" y="425"/>
                </a:lnTo>
                <a:lnTo>
                  <a:pt x="1139" y="418"/>
                </a:lnTo>
                <a:lnTo>
                  <a:pt x="1135" y="410"/>
                </a:lnTo>
                <a:lnTo>
                  <a:pt x="1131" y="4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Freeform 101"/>
          <p:cNvSpPr>
            <a:spLocks noEditPoints="1"/>
          </p:cNvSpPr>
          <p:nvPr/>
        </p:nvSpPr>
        <p:spPr bwMode="auto">
          <a:xfrm>
            <a:off x="987871" y="4585502"/>
            <a:ext cx="217988" cy="249129"/>
          </a:xfrm>
          <a:custGeom>
            <a:avLst/>
            <a:gdLst>
              <a:gd name="T0" fmla="*/ 72 w 1008"/>
              <a:gd name="T1" fmla="*/ 252 h 1152"/>
              <a:gd name="T2" fmla="*/ 816 w 1008"/>
              <a:gd name="T3" fmla="*/ 540 h 1152"/>
              <a:gd name="T4" fmla="*/ 828 w 1008"/>
              <a:gd name="T5" fmla="*/ 432 h 1152"/>
              <a:gd name="T6" fmla="*/ 236 w 1008"/>
              <a:gd name="T7" fmla="*/ 936 h 1152"/>
              <a:gd name="T8" fmla="*/ 771 w 1008"/>
              <a:gd name="T9" fmla="*/ 936 h 1152"/>
              <a:gd name="T10" fmla="*/ 768 w 1008"/>
              <a:gd name="T11" fmla="*/ 972 h 1152"/>
              <a:gd name="T12" fmla="*/ 180 w 1008"/>
              <a:gd name="T13" fmla="*/ 72 h 1152"/>
              <a:gd name="T14" fmla="*/ 144 w 1008"/>
              <a:gd name="T15" fmla="*/ 180 h 1152"/>
              <a:gd name="T16" fmla="*/ 897 w 1008"/>
              <a:gd name="T17" fmla="*/ 49 h 1152"/>
              <a:gd name="T18" fmla="*/ 878 w 1008"/>
              <a:gd name="T19" fmla="*/ 21 h 1152"/>
              <a:gd name="T20" fmla="*/ 850 w 1008"/>
              <a:gd name="T21" fmla="*/ 3 h 1152"/>
              <a:gd name="T22" fmla="*/ 180 w 1008"/>
              <a:gd name="T23" fmla="*/ 0 h 1152"/>
              <a:gd name="T24" fmla="*/ 147 w 1008"/>
              <a:gd name="T25" fmla="*/ 8 h 1152"/>
              <a:gd name="T26" fmla="*/ 122 w 1008"/>
              <a:gd name="T27" fmla="*/ 29 h 1152"/>
              <a:gd name="T28" fmla="*/ 67 w 1008"/>
              <a:gd name="T29" fmla="*/ 180 h 1152"/>
              <a:gd name="T30" fmla="*/ 48 w 1008"/>
              <a:gd name="T31" fmla="*/ 185 h 1152"/>
              <a:gd name="T32" fmla="*/ 29 w 1008"/>
              <a:gd name="T33" fmla="*/ 194 h 1152"/>
              <a:gd name="T34" fmla="*/ 15 w 1008"/>
              <a:gd name="T35" fmla="*/ 207 h 1152"/>
              <a:gd name="T36" fmla="*/ 6 w 1008"/>
              <a:gd name="T37" fmla="*/ 225 h 1152"/>
              <a:gd name="T38" fmla="*/ 0 w 1008"/>
              <a:gd name="T39" fmla="*/ 245 h 1152"/>
              <a:gd name="T40" fmla="*/ 0 w 1008"/>
              <a:gd name="T41" fmla="*/ 367 h 1152"/>
              <a:gd name="T42" fmla="*/ 6 w 1008"/>
              <a:gd name="T43" fmla="*/ 388 h 1152"/>
              <a:gd name="T44" fmla="*/ 16 w 1008"/>
              <a:gd name="T45" fmla="*/ 406 h 1152"/>
              <a:gd name="T46" fmla="*/ 32 w 1008"/>
              <a:gd name="T47" fmla="*/ 419 h 1152"/>
              <a:gd name="T48" fmla="*/ 51 w 1008"/>
              <a:gd name="T49" fmla="*/ 429 h 1152"/>
              <a:gd name="T50" fmla="*/ 72 w 1008"/>
              <a:gd name="T51" fmla="*/ 432 h 1152"/>
              <a:gd name="T52" fmla="*/ 108 w 1008"/>
              <a:gd name="T53" fmla="*/ 440 h 1152"/>
              <a:gd name="T54" fmla="*/ 183 w 1008"/>
              <a:gd name="T55" fmla="*/ 1101 h 1152"/>
              <a:gd name="T56" fmla="*/ 191 w 1008"/>
              <a:gd name="T57" fmla="*/ 1119 h 1152"/>
              <a:gd name="T58" fmla="*/ 204 w 1008"/>
              <a:gd name="T59" fmla="*/ 1134 h 1152"/>
              <a:gd name="T60" fmla="*/ 220 w 1008"/>
              <a:gd name="T61" fmla="*/ 1145 h 1152"/>
              <a:gd name="T62" fmla="*/ 239 w 1008"/>
              <a:gd name="T63" fmla="*/ 1150 h 1152"/>
              <a:gd name="T64" fmla="*/ 756 w 1008"/>
              <a:gd name="T65" fmla="*/ 1152 h 1152"/>
              <a:gd name="T66" fmla="*/ 776 w 1008"/>
              <a:gd name="T67" fmla="*/ 1149 h 1152"/>
              <a:gd name="T68" fmla="*/ 794 w 1008"/>
              <a:gd name="T69" fmla="*/ 1142 h 1152"/>
              <a:gd name="T70" fmla="*/ 808 w 1008"/>
              <a:gd name="T71" fmla="*/ 1129 h 1152"/>
              <a:gd name="T72" fmla="*/ 820 w 1008"/>
              <a:gd name="T73" fmla="*/ 1113 h 1152"/>
              <a:gd name="T74" fmla="*/ 826 w 1008"/>
              <a:gd name="T75" fmla="*/ 1094 h 1152"/>
              <a:gd name="T76" fmla="*/ 899 w 1008"/>
              <a:gd name="T77" fmla="*/ 436 h 1152"/>
              <a:gd name="T78" fmla="*/ 943 w 1008"/>
              <a:gd name="T79" fmla="*/ 432 h 1152"/>
              <a:gd name="T80" fmla="*/ 964 w 1008"/>
              <a:gd name="T81" fmla="*/ 427 h 1152"/>
              <a:gd name="T82" fmla="*/ 982 w 1008"/>
              <a:gd name="T83" fmla="*/ 416 h 1152"/>
              <a:gd name="T84" fmla="*/ 996 w 1008"/>
              <a:gd name="T85" fmla="*/ 400 h 1152"/>
              <a:gd name="T86" fmla="*/ 1005 w 1008"/>
              <a:gd name="T87" fmla="*/ 381 h 1152"/>
              <a:gd name="T88" fmla="*/ 1008 w 1008"/>
              <a:gd name="T89" fmla="*/ 360 h 1152"/>
              <a:gd name="T90" fmla="*/ 1007 w 1008"/>
              <a:gd name="T91" fmla="*/ 238 h 1152"/>
              <a:gd name="T92" fmla="*/ 999 w 1008"/>
              <a:gd name="T93" fmla="*/ 219 h 1152"/>
              <a:gd name="T94" fmla="*/ 988 w 1008"/>
              <a:gd name="T95" fmla="*/ 203 h 1152"/>
              <a:gd name="T96" fmla="*/ 972 w 1008"/>
              <a:gd name="T97" fmla="*/ 190 h 1152"/>
              <a:gd name="T98" fmla="*/ 954 w 1008"/>
              <a:gd name="T99" fmla="*/ 183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08" h="1152">
                <a:moveTo>
                  <a:pt x="936" y="360"/>
                </a:moveTo>
                <a:lnTo>
                  <a:pt x="72" y="360"/>
                </a:lnTo>
                <a:lnTo>
                  <a:pt x="72" y="252"/>
                </a:lnTo>
                <a:lnTo>
                  <a:pt x="936" y="252"/>
                </a:lnTo>
                <a:lnTo>
                  <a:pt x="936" y="360"/>
                </a:lnTo>
                <a:close/>
                <a:moveTo>
                  <a:pt x="816" y="540"/>
                </a:moveTo>
                <a:lnTo>
                  <a:pt x="191" y="540"/>
                </a:lnTo>
                <a:lnTo>
                  <a:pt x="180" y="432"/>
                </a:lnTo>
                <a:lnTo>
                  <a:pt x="828" y="432"/>
                </a:lnTo>
                <a:lnTo>
                  <a:pt x="816" y="540"/>
                </a:lnTo>
                <a:close/>
                <a:moveTo>
                  <a:pt x="771" y="936"/>
                </a:moveTo>
                <a:lnTo>
                  <a:pt x="236" y="936"/>
                </a:lnTo>
                <a:lnTo>
                  <a:pt x="196" y="576"/>
                </a:lnTo>
                <a:lnTo>
                  <a:pt x="812" y="576"/>
                </a:lnTo>
                <a:lnTo>
                  <a:pt x="771" y="936"/>
                </a:lnTo>
                <a:close/>
                <a:moveTo>
                  <a:pt x="252" y="1080"/>
                </a:moveTo>
                <a:lnTo>
                  <a:pt x="240" y="972"/>
                </a:lnTo>
                <a:lnTo>
                  <a:pt x="768" y="972"/>
                </a:lnTo>
                <a:lnTo>
                  <a:pt x="756" y="1080"/>
                </a:lnTo>
                <a:lnTo>
                  <a:pt x="252" y="1080"/>
                </a:lnTo>
                <a:close/>
                <a:moveTo>
                  <a:pt x="180" y="72"/>
                </a:moveTo>
                <a:lnTo>
                  <a:pt x="828" y="72"/>
                </a:lnTo>
                <a:lnTo>
                  <a:pt x="864" y="180"/>
                </a:lnTo>
                <a:lnTo>
                  <a:pt x="144" y="180"/>
                </a:lnTo>
                <a:lnTo>
                  <a:pt x="180" y="72"/>
                </a:lnTo>
                <a:close/>
                <a:moveTo>
                  <a:pt x="940" y="180"/>
                </a:moveTo>
                <a:lnTo>
                  <a:pt x="897" y="49"/>
                </a:lnTo>
                <a:lnTo>
                  <a:pt x="891" y="39"/>
                </a:lnTo>
                <a:lnTo>
                  <a:pt x="886" y="29"/>
                </a:lnTo>
                <a:lnTo>
                  <a:pt x="878" y="21"/>
                </a:lnTo>
                <a:lnTo>
                  <a:pt x="870" y="13"/>
                </a:lnTo>
                <a:lnTo>
                  <a:pt x="861" y="8"/>
                </a:lnTo>
                <a:lnTo>
                  <a:pt x="850" y="3"/>
                </a:lnTo>
                <a:lnTo>
                  <a:pt x="839" y="1"/>
                </a:lnTo>
                <a:lnTo>
                  <a:pt x="828" y="0"/>
                </a:lnTo>
                <a:lnTo>
                  <a:pt x="180" y="0"/>
                </a:lnTo>
                <a:lnTo>
                  <a:pt x="169" y="1"/>
                </a:lnTo>
                <a:lnTo>
                  <a:pt x="158" y="3"/>
                </a:lnTo>
                <a:lnTo>
                  <a:pt x="147" y="8"/>
                </a:lnTo>
                <a:lnTo>
                  <a:pt x="137" y="13"/>
                </a:lnTo>
                <a:lnTo>
                  <a:pt x="130" y="21"/>
                </a:lnTo>
                <a:lnTo>
                  <a:pt x="122" y="29"/>
                </a:lnTo>
                <a:lnTo>
                  <a:pt x="116" y="39"/>
                </a:lnTo>
                <a:lnTo>
                  <a:pt x="112" y="49"/>
                </a:lnTo>
                <a:lnTo>
                  <a:pt x="67" y="180"/>
                </a:lnTo>
                <a:lnTo>
                  <a:pt x="61" y="181"/>
                </a:lnTo>
                <a:lnTo>
                  <a:pt x="54" y="183"/>
                </a:lnTo>
                <a:lnTo>
                  <a:pt x="48" y="185"/>
                </a:lnTo>
                <a:lnTo>
                  <a:pt x="41" y="188"/>
                </a:lnTo>
                <a:lnTo>
                  <a:pt x="35" y="191"/>
                </a:lnTo>
                <a:lnTo>
                  <a:pt x="29" y="194"/>
                </a:lnTo>
                <a:lnTo>
                  <a:pt x="24" y="199"/>
                </a:lnTo>
                <a:lnTo>
                  <a:pt x="20" y="203"/>
                </a:lnTo>
                <a:lnTo>
                  <a:pt x="15" y="207"/>
                </a:lnTo>
                <a:lnTo>
                  <a:pt x="11" y="213"/>
                </a:lnTo>
                <a:lnTo>
                  <a:pt x="8" y="219"/>
                </a:lnTo>
                <a:lnTo>
                  <a:pt x="6" y="225"/>
                </a:lnTo>
                <a:lnTo>
                  <a:pt x="4" y="231"/>
                </a:lnTo>
                <a:lnTo>
                  <a:pt x="1" y="238"/>
                </a:lnTo>
                <a:lnTo>
                  <a:pt x="0" y="245"/>
                </a:lnTo>
                <a:lnTo>
                  <a:pt x="0" y="252"/>
                </a:lnTo>
                <a:lnTo>
                  <a:pt x="0" y="360"/>
                </a:lnTo>
                <a:lnTo>
                  <a:pt x="0" y="367"/>
                </a:lnTo>
                <a:lnTo>
                  <a:pt x="1" y="375"/>
                </a:lnTo>
                <a:lnTo>
                  <a:pt x="4" y="381"/>
                </a:lnTo>
                <a:lnTo>
                  <a:pt x="6" y="388"/>
                </a:lnTo>
                <a:lnTo>
                  <a:pt x="9" y="394"/>
                </a:lnTo>
                <a:lnTo>
                  <a:pt x="12" y="400"/>
                </a:lnTo>
                <a:lnTo>
                  <a:pt x="16" y="406"/>
                </a:lnTo>
                <a:lnTo>
                  <a:pt x="21" y="410"/>
                </a:lnTo>
                <a:lnTo>
                  <a:pt x="26" y="416"/>
                </a:lnTo>
                <a:lnTo>
                  <a:pt x="32" y="419"/>
                </a:lnTo>
                <a:lnTo>
                  <a:pt x="38" y="423"/>
                </a:lnTo>
                <a:lnTo>
                  <a:pt x="43" y="427"/>
                </a:lnTo>
                <a:lnTo>
                  <a:pt x="51" y="429"/>
                </a:lnTo>
                <a:lnTo>
                  <a:pt x="58" y="431"/>
                </a:lnTo>
                <a:lnTo>
                  <a:pt x="65" y="432"/>
                </a:lnTo>
                <a:lnTo>
                  <a:pt x="72" y="432"/>
                </a:lnTo>
                <a:lnTo>
                  <a:pt x="109" y="432"/>
                </a:lnTo>
                <a:lnTo>
                  <a:pt x="108" y="436"/>
                </a:lnTo>
                <a:lnTo>
                  <a:pt x="108" y="440"/>
                </a:lnTo>
                <a:lnTo>
                  <a:pt x="181" y="1088"/>
                </a:lnTo>
                <a:lnTo>
                  <a:pt x="182" y="1094"/>
                </a:lnTo>
                <a:lnTo>
                  <a:pt x="183" y="1101"/>
                </a:lnTo>
                <a:lnTo>
                  <a:pt x="185" y="1107"/>
                </a:lnTo>
                <a:lnTo>
                  <a:pt x="188" y="1113"/>
                </a:lnTo>
                <a:lnTo>
                  <a:pt x="191" y="1119"/>
                </a:lnTo>
                <a:lnTo>
                  <a:pt x="195" y="1124"/>
                </a:lnTo>
                <a:lnTo>
                  <a:pt x="199" y="1129"/>
                </a:lnTo>
                <a:lnTo>
                  <a:pt x="204" y="1134"/>
                </a:lnTo>
                <a:lnTo>
                  <a:pt x="209" y="1137"/>
                </a:lnTo>
                <a:lnTo>
                  <a:pt x="214" y="1142"/>
                </a:lnTo>
                <a:lnTo>
                  <a:pt x="220" y="1145"/>
                </a:lnTo>
                <a:lnTo>
                  <a:pt x="226" y="1147"/>
                </a:lnTo>
                <a:lnTo>
                  <a:pt x="232" y="1149"/>
                </a:lnTo>
                <a:lnTo>
                  <a:pt x="239" y="1150"/>
                </a:lnTo>
                <a:lnTo>
                  <a:pt x="245" y="1151"/>
                </a:lnTo>
                <a:lnTo>
                  <a:pt x="252" y="1152"/>
                </a:lnTo>
                <a:lnTo>
                  <a:pt x="756" y="1152"/>
                </a:lnTo>
                <a:lnTo>
                  <a:pt x="763" y="1151"/>
                </a:lnTo>
                <a:lnTo>
                  <a:pt x="769" y="1150"/>
                </a:lnTo>
                <a:lnTo>
                  <a:pt x="776" y="1149"/>
                </a:lnTo>
                <a:lnTo>
                  <a:pt x="782" y="1147"/>
                </a:lnTo>
                <a:lnTo>
                  <a:pt x="788" y="1145"/>
                </a:lnTo>
                <a:lnTo>
                  <a:pt x="794" y="1142"/>
                </a:lnTo>
                <a:lnTo>
                  <a:pt x="799" y="1137"/>
                </a:lnTo>
                <a:lnTo>
                  <a:pt x="804" y="1134"/>
                </a:lnTo>
                <a:lnTo>
                  <a:pt x="808" y="1129"/>
                </a:lnTo>
                <a:lnTo>
                  <a:pt x="812" y="1124"/>
                </a:lnTo>
                <a:lnTo>
                  <a:pt x="817" y="1119"/>
                </a:lnTo>
                <a:lnTo>
                  <a:pt x="820" y="1113"/>
                </a:lnTo>
                <a:lnTo>
                  <a:pt x="822" y="1107"/>
                </a:lnTo>
                <a:lnTo>
                  <a:pt x="824" y="1101"/>
                </a:lnTo>
                <a:lnTo>
                  <a:pt x="826" y="1094"/>
                </a:lnTo>
                <a:lnTo>
                  <a:pt x="828" y="1088"/>
                </a:lnTo>
                <a:lnTo>
                  <a:pt x="900" y="440"/>
                </a:lnTo>
                <a:lnTo>
                  <a:pt x="899" y="436"/>
                </a:lnTo>
                <a:lnTo>
                  <a:pt x="899" y="432"/>
                </a:lnTo>
                <a:lnTo>
                  <a:pt x="936" y="432"/>
                </a:lnTo>
                <a:lnTo>
                  <a:pt x="943" y="432"/>
                </a:lnTo>
                <a:lnTo>
                  <a:pt x="951" y="431"/>
                </a:lnTo>
                <a:lnTo>
                  <a:pt x="957" y="429"/>
                </a:lnTo>
                <a:lnTo>
                  <a:pt x="964" y="427"/>
                </a:lnTo>
                <a:lnTo>
                  <a:pt x="970" y="423"/>
                </a:lnTo>
                <a:lnTo>
                  <a:pt x="977" y="419"/>
                </a:lnTo>
                <a:lnTo>
                  <a:pt x="982" y="416"/>
                </a:lnTo>
                <a:lnTo>
                  <a:pt x="987" y="410"/>
                </a:lnTo>
                <a:lnTo>
                  <a:pt x="992" y="406"/>
                </a:lnTo>
                <a:lnTo>
                  <a:pt x="996" y="400"/>
                </a:lnTo>
                <a:lnTo>
                  <a:pt x="999" y="394"/>
                </a:lnTo>
                <a:lnTo>
                  <a:pt x="1003" y="388"/>
                </a:lnTo>
                <a:lnTo>
                  <a:pt x="1005" y="381"/>
                </a:lnTo>
                <a:lnTo>
                  <a:pt x="1007" y="375"/>
                </a:lnTo>
                <a:lnTo>
                  <a:pt x="1008" y="367"/>
                </a:lnTo>
                <a:lnTo>
                  <a:pt x="1008" y="360"/>
                </a:lnTo>
                <a:lnTo>
                  <a:pt x="1008" y="252"/>
                </a:lnTo>
                <a:lnTo>
                  <a:pt x="1008" y="245"/>
                </a:lnTo>
                <a:lnTo>
                  <a:pt x="1007" y="238"/>
                </a:lnTo>
                <a:lnTo>
                  <a:pt x="1005" y="231"/>
                </a:lnTo>
                <a:lnTo>
                  <a:pt x="1003" y="225"/>
                </a:lnTo>
                <a:lnTo>
                  <a:pt x="999" y="219"/>
                </a:lnTo>
                <a:lnTo>
                  <a:pt x="996" y="213"/>
                </a:lnTo>
                <a:lnTo>
                  <a:pt x="993" y="207"/>
                </a:lnTo>
                <a:lnTo>
                  <a:pt x="988" y="203"/>
                </a:lnTo>
                <a:lnTo>
                  <a:pt x="983" y="199"/>
                </a:lnTo>
                <a:lnTo>
                  <a:pt x="978" y="194"/>
                </a:lnTo>
                <a:lnTo>
                  <a:pt x="972" y="190"/>
                </a:lnTo>
                <a:lnTo>
                  <a:pt x="967" y="187"/>
                </a:lnTo>
                <a:lnTo>
                  <a:pt x="960" y="185"/>
                </a:lnTo>
                <a:lnTo>
                  <a:pt x="954" y="183"/>
                </a:lnTo>
                <a:lnTo>
                  <a:pt x="947" y="181"/>
                </a:lnTo>
                <a:lnTo>
                  <a:pt x="940" y="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4" name="Group 38"/>
          <p:cNvGrpSpPr/>
          <p:nvPr/>
        </p:nvGrpSpPr>
        <p:grpSpPr>
          <a:xfrm>
            <a:off x="979962" y="3407708"/>
            <a:ext cx="249129" cy="217988"/>
            <a:chOff x="3648868" y="4611290"/>
            <a:chExt cx="457200" cy="400050"/>
          </a:xfrm>
          <a:solidFill>
            <a:schemeClr val="bg1"/>
          </a:solidFill>
        </p:grpSpPr>
        <p:sp>
          <p:nvSpPr>
            <p:cNvPr id="25" name="Freeform 102"/>
            <p:cNvSpPr>
              <a:spLocks noEditPoints="1"/>
            </p:cNvSpPr>
            <p:nvPr/>
          </p:nvSpPr>
          <p:spPr bwMode="auto">
            <a:xfrm>
              <a:off x="3648868" y="4611290"/>
              <a:ext cx="457200" cy="400050"/>
            </a:xfrm>
            <a:custGeom>
              <a:avLst/>
              <a:gdLst>
                <a:gd name="T0" fmla="*/ 1079 w 1152"/>
                <a:gd name="T1" fmla="*/ 871 h 1008"/>
                <a:gd name="T2" fmla="*/ 1077 w 1152"/>
                <a:gd name="T3" fmla="*/ 885 h 1008"/>
                <a:gd name="T4" fmla="*/ 1072 w 1152"/>
                <a:gd name="T5" fmla="*/ 898 h 1008"/>
                <a:gd name="T6" fmla="*/ 1064 w 1152"/>
                <a:gd name="T7" fmla="*/ 910 h 1008"/>
                <a:gd name="T8" fmla="*/ 1054 w 1152"/>
                <a:gd name="T9" fmla="*/ 919 h 1008"/>
                <a:gd name="T10" fmla="*/ 1042 w 1152"/>
                <a:gd name="T11" fmla="*/ 927 h 1008"/>
                <a:gd name="T12" fmla="*/ 1029 w 1152"/>
                <a:gd name="T13" fmla="*/ 932 h 1008"/>
                <a:gd name="T14" fmla="*/ 1015 w 1152"/>
                <a:gd name="T15" fmla="*/ 936 h 1008"/>
                <a:gd name="T16" fmla="*/ 144 w 1152"/>
                <a:gd name="T17" fmla="*/ 936 h 1008"/>
                <a:gd name="T18" fmla="*/ 130 w 1152"/>
                <a:gd name="T19" fmla="*/ 935 h 1008"/>
                <a:gd name="T20" fmla="*/ 116 w 1152"/>
                <a:gd name="T21" fmla="*/ 930 h 1008"/>
                <a:gd name="T22" fmla="*/ 104 w 1152"/>
                <a:gd name="T23" fmla="*/ 924 h 1008"/>
                <a:gd name="T24" fmla="*/ 93 w 1152"/>
                <a:gd name="T25" fmla="*/ 915 h 1008"/>
                <a:gd name="T26" fmla="*/ 84 w 1152"/>
                <a:gd name="T27" fmla="*/ 904 h 1008"/>
                <a:gd name="T28" fmla="*/ 78 w 1152"/>
                <a:gd name="T29" fmla="*/ 891 h 1008"/>
                <a:gd name="T30" fmla="*/ 74 w 1152"/>
                <a:gd name="T31" fmla="*/ 878 h 1008"/>
                <a:gd name="T32" fmla="*/ 71 w 1152"/>
                <a:gd name="T33" fmla="*/ 864 h 1008"/>
                <a:gd name="T34" fmla="*/ 216 w 1152"/>
                <a:gd name="T35" fmla="*/ 72 h 1008"/>
                <a:gd name="T36" fmla="*/ 1080 w 1152"/>
                <a:gd name="T37" fmla="*/ 612 h 1008"/>
                <a:gd name="T38" fmla="*/ 1149 w 1152"/>
                <a:gd name="T39" fmla="*/ 592 h 1008"/>
                <a:gd name="T40" fmla="*/ 1001 w 1152"/>
                <a:gd name="T41" fmla="*/ 41 h 1008"/>
                <a:gd name="T42" fmla="*/ 988 w 1152"/>
                <a:gd name="T43" fmla="*/ 22 h 1008"/>
                <a:gd name="T44" fmla="*/ 970 w 1152"/>
                <a:gd name="T45" fmla="*/ 8 h 1008"/>
                <a:gd name="T46" fmla="*/ 947 w 1152"/>
                <a:gd name="T47" fmla="*/ 0 h 1008"/>
                <a:gd name="T48" fmla="*/ 576 w 1152"/>
                <a:gd name="T49" fmla="*/ 0 h 1008"/>
                <a:gd name="T50" fmla="*/ 204 w 1152"/>
                <a:gd name="T51" fmla="*/ 0 h 1008"/>
                <a:gd name="T52" fmla="*/ 183 w 1152"/>
                <a:gd name="T53" fmla="*/ 8 h 1008"/>
                <a:gd name="T54" fmla="*/ 164 w 1152"/>
                <a:gd name="T55" fmla="*/ 22 h 1008"/>
                <a:gd name="T56" fmla="*/ 151 w 1152"/>
                <a:gd name="T57" fmla="*/ 41 h 1008"/>
                <a:gd name="T58" fmla="*/ 2 w 1152"/>
                <a:gd name="T59" fmla="*/ 592 h 1008"/>
                <a:gd name="T60" fmla="*/ 0 w 1152"/>
                <a:gd name="T61" fmla="*/ 612 h 1008"/>
                <a:gd name="T62" fmla="*/ 0 w 1152"/>
                <a:gd name="T63" fmla="*/ 878 h 1008"/>
                <a:gd name="T64" fmla="*/ 7 w 1152"/>
                <a:gd name="T65" fmla="*/ 906 h 1008"/>
                <a:gd name="T66" fmla="*/ 17 w 1152"/>
                <a:gd name="T67" fmla="*/ 932 h 1008"/>
                <a:gd name="T68" fmla="*/ 33 w 1152"/>
                <a:gd name="T69" fmla="*/ 955 h 1008"/>
                <a:gd name="T70" fmla="*/ 52 w 1152"/>
                <a:gd name="T71" fmla="*/ 975 h 1008"/>
                <a:gd name="T72" fmla="*/ 76 w 1152"/>
                <a:gd name="T73" fmla="*/ 991 h 1008"/>
                <a:gd name="T74" fmla="*/ 101 w 1152"/>
                <a:gd name="T75" fmla="*/ 1002 h 1008"/>
                <a:gd name="T76" fmla="*/ 130 w 1152"/>
                <a:gd name="T77" fmla="*/ 1007 h 1008"/>
                <a:gd name="T78" fmla="*/ 1008 w 1152"/>
                <a:gd name="T79" fmla="*/ 1008 h 1008"/>
                <a:gd name="T80" fmla="*/ 1037 w 1152"/>
                <a:gd name="T81" fmla="*/ 1005 h 1008"/>
                <a:gd name="T82" fmla="*/ 1064 w 1152"/>
                <a:gd name="T83" fmla="*/ 996 h 1008"/>
                <a:gd name="T84" fmla="*/ 1089 w 1152"/>
                <a:gd name="T85" fmla="*/ 983 h 1008"/>
                <a:gd name="T86" fmla="*/ 1109 w 1152"/>
                <a:gd name="T87" fmla="*/ 966 h 1008"/>
                <a:gd name="T88" fmla="*/ 1128 w 1152"/>
                <a:gd name="T89" fmla="*/ 944 h 1008"/>
                <a:gd name="T90" fmla="*/ 1141 w 1152"/>
                <a:gd name="T91" fmla="*/ 919 h 1008"/>
                <a:gd name="T92" fmla="*/ 1149 w 1152"/>
                <a:gd name="T93" fmla="*/ 892 h 1008"/>
                <a:gd name="T94" fmla="*/ 1152 w 1152"/>
                <a:gd name="T95" fmla="*/ 864 h 1008"/>
                <a:gd name="T96" fmla="*/ 1152 w 1152"/>
                <a:gd name="T97" fmla="*/ 602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2" h="1008">
                  <a:moveTo>
                    <a:pt x="1080" y="864"/>
                  </a:moveTo>
                  <a:lnTo>
                    <a:pt x="1079" y="871"/>
                  </a:lnTo>
                  <a:lnTo>
                    <a:pt x="1078" y="878"/>
                  </a:lnTo>
                  <a:lnTo>
                    <a:pt x="1077" y="885"/>
                  </a:lnTo>
                  <a:lnTo>
                    <a:pt x="1075" y="891"/>
                  </a:lnTo>
                  <a:lnTo>
                    <a:pt x="1072" y="898"/>
                  </a:lnTo>
                  <a:lnTo>
                    <a:pt x="1067" y="904"/>
                  </a:lnTo>
                  <a:lnTo>
                    <a:pt x="1064" y="910"/>
                  </a:lnTo>
                  <a:lnTo>
                    <a:pt x="1059" y="915"/>
                  </a:lnTo>
                  <a:lnTo>
                    <a:pt x="1054" y="919"/>
                  </a:lnTo>
                  <a:lnTo>
                    <a:pt x="1048" y="924"/>
                  </a:lnTo>
                  <a:lnTo>
                    <a:pt x="1042" y="927"/>
                  </a:lnTo>
                  <a:lnTo>
                    <a:pt x="1036" y="930"/>
                  </a:lnTo>
                  <a:lnTo>
                    <a:pt x="1029" y="932"/>
                  </a:lnTo>
                  <a:lnTo>
                    <a:pt x="1023" y="935"/>
                  </a:lnTo>
                  <a:lnTo>
                    <a:pt x="1015" y="936"/>
                  </a:lnTo>
                  <a:lnTo>
                    <a:pt x="1008" y="936"/>
                  </a:lnTo>
                  <a:lnTo>
                    <a:pt x="144" y="936"/>
                  </a:lnTo>
                  <a:lnTo>
                    <a:pt x="136" y="936"/>
                  </a:lnTo>
                  <a:lnTo>
                    <a:pt x="130" y="935"/>
                  </a:lnTo>
                  <a:lnTo>
                    <a:pt x="122" y="932"/>
                  </a:lnTo>
                  <a:lnTo>
                    <a:pt x="116" y="930"/>
                  </a:lnTo>
                  <a:lnTo>
                    <a:pt x="109" y="927"/>
                  </a:lnTo>
                  <a:lnTo>
                    <a:pt x="104" y="924"/>
                  </a:lnTo>
                  <a:lnTo>
                    <a:pt x="98" y="919"/>
                  </a:lnTo>
                  <a:lnTo>
                    <a:pt x="93" y="915"/>
                  </a:lnTo>
                  <a:lnTo>
                    <a:pt x="89" y="910"/>
                  </a:lnTo>
                  <a:lnTo>
                    <a:pt x="84" y="904"/>
                  </a:lnTo>
                  <a:lnTo>
                    <a:pt x="81" y="898"/>
                  </a:lnTo>
                  <a:lnTo>
                    <a:pt x="78" y="891"/>
                  </a:lnTo>
                  <a:lnTo>
                    <a:pt x="75" y="885"/>
                  </a:lnTo>
                  <a:lnTo>
                    <a:pt x="74" y="878"/>
                  </a:lnTo>
                  <a:lnTo>
                    <a:pt x="73" y="871"/>
                  </a:lnTo>
                  <a:lnTo>
                    <a:pt x="71" y="864"/>
                  </a:lnTo>
                  <a:lnTo>
                    <a:pt x="71" y="612"/>
                  </a:lnTo>
                  <a:lnTo>
                    <a:pt x="216" y="72"/>
                  </a:lnTo>
                  <a:lnTo>
                    <a:pt x="936" y="72"/>
                  </a:lnTo>
                  <a:lnTo>
                    <a:pt x="1080" y="612"/>
                  </a:lnTo>
                  <a:lnTo>
                    <a:pt x="1080" y="864"/>
                  </a:lnTo>
                  <a:close/>
                  <a:moveTo>
                    <a:pt x="1149" y="592"/>
                  </a:moveTo>
                  <a:lnTo>
                    <a:pt x="1006" y="52"/>
                  </a:lnTo>
                  <a:lnTo>
                    <a:pt x="1001" y="41"/>
                  </a:lnTo>
                  <a:lnTo>
                    <a:pt x="995" y="31"/>
                  </a:lnTo>
                  <a:lnTo>
                    <a:pt x="988" y="22"/>
                  </a:lnTo>
                  <a:lnTo>
                    <a:pt x="980" y="14"/>
                  </a:lnTo>
                  <a:lnTo>
                    <a:pt x="970" y="8"/>
                  </a:lnTo>
                  <a:lnTo>
                    <a:pt x="959" y="4"/>
                  </a:lnTo>
                  <a:lnTo>
                    <a:pt x="947" y="0"/>
                  </a:lnTo>
                  <a:lnTo>
                    <a:pt x="936" y="0"/>
                  </a:lnTo>
                  <a:lnTo>
                    <a:pt x="576" y="0"/>
                  </a:lnTo>
                  <a:lnTo>
                    <a:pt x="216" y="0"/>
                  </a:lnTo>
                  <a:lnTo>
                    <a:pt x="204" y="0"/>
                  </a:lnTo>
                  <a:lnTo>
                    <a:pt x="192" y="4"/>
                  </a:lnTo>
                  <a:lnTo>
                    <a:pt x="183" y="8"/>
                  </a:lnTo>
                  <a:lnTo>
                    <a:pt x="173" y="14"/>
                  </a:lnTo>
                  <a:lnTo>
                    <a:pt x="164" y="22"/>
                  </a:lnTo>
                  <a:lnTo>
                    <a:pt x="157" y="31"/>
                  </a:lnTo>
                  <a:lnTo>
                    <a:pt x="151" y="41"/>
                  </a:lnTo>
                  <a:lnTo>
                    <a:pt x="147" y="52"/>
                  </a:lnTo>
                  <a:lnTo>
                    <a:pt x="2" y="592"/>
                  </a:lnTo>
                  <a:lnTo>
                    <a:pt x="0" y="602"/>
                  </a:lnTo>
                  <a:lnTo>
                    <a:pt x="0" y="612"/>
                  </a:lnTo>
                  <a:lnTo>
                    <a:pt x="0" y="864"/>
                  </a:lnTo>
                  <a:lnTo>
                    <a:pt x="0" y="878"/>
                  </a:lnTo>
                  <a:lnTo>
                    <a:pt x="3" y="892"/>
                  </a:lnTo>
                  <a:lnTo>
                    <a:pt x="7" y="906"/>
                  </a:lnTo>
                  <a:lnTo>
                    <a:pt x="11" y="919"/>
                  </a:lnTo>
                  <a:lnTo>
                    <a:pt x="17" y="932"/>
                  </a:lnTo>
                  <a:lnTo>
                    <a:pt x="25" y="944"/>
                  </a:lnTo>
                  <a:lnTo>
                    <a:pt x="33" y="955"/>
                  </a:lnTo>
                  <a:lnTo>
                    <a:pt x="42" y="966"/>
                  </a:lnTo>
                  <a:lnTo>
                    <a:pt x="52" y="975"/>
                  </a:lnTo>
                  <a:lnTo>
                    <a:pt x="64" y="983"/>
                  </a:lnTo>
                  <a:lnTo>
                    <a:pt x="76" y="991"/>
                  </a:lnTo>
                  <a:lnTo>
                    <a:pt x="88" y="996"/>
                  </a:lnTo>
                  <a:lnTo>
                    <a:pt x="101" y="1002"/>
                  </a:lnTo>
                  <a:lnTo>
                    <a:pt x="115" y="1005"/>
                  </a:lnTo>
                  <a:lnTo>
                    <a:pt x="130" y="1007"/>
                  </a:lnTo>
                  <a:lnTo>
                    <a:pt x="144" y="1008"/>
                  </a:lnTo>
                  <a:lnTo>
                    <a:pt x="1008" y="1008"/>
                  </a:lnTo>
                  <a:lnTo>
                    <a:pt x="1023" y="1007"/>
                  </a:lnTo>
                  <a:lnTo>
                    <a:pt x="1037" y="1005"/>
                  </a:lnTo>
                  <a:lnTo>
                    <a:pt x="1051" y="1002"/>
                  </a:lnTo>
                  <a:lnTo>
                    <a:pt x="1064" y="996"/>
                  </a:lnTo>
                  <a:lnTo>
                    <a:pt x="1077" y="991"/>
                  </a:lnTo>
                  <a:lnTo>
                    <a:pt x="1089" y="983"/>
                  </a:lnTo>
                  <a:lnTo>
                    <a:pt x="1100" y="975"/>
                  </a:lnTo>
                  <a:lnTo>
                    <a:pt x="1109" y="966"/>
                  </a:lnTo>
                  <a:lnTo>
                    <a:pt x="1119" y="955"/>
                  </a:lnTo>
                  <a:lnTo>
                    <a:pt x="1128" y="944"/>
                  </a:lnTo>
                  <a:lnTo>
                    <a:pt x="1134" y="932"/>
                  </a:lnTo>
                  <a:lnTo>
                    <a:pt x="1141" y="919"/>
                  </a:lnTo>
                  <a:lnTo>
                    <a:pt x="1145" y="906"/>
                  </a:lnTo>
                  <a:lnTo>
                    <a:pt x="1149" y="892"/>
                  </a:lnTo>
                  <a:lnTo>
                    <a:pt x="1152" y="878"/>
                  </a:lnTo>
                  <a:lnTo>
                    <a:pt x="1152" y="864"/>
                  </a:lnTo>
                  <a:lnTo>
                    <a:pt x="1152" y="612"/>
                  </a:lnTo>
                  <a:lnTo>
                    <a:pt x="1152" y="602"/>
                  </a:lnTo>
                  <a:lnTo>
                    <a:pt x="1149" y="5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/>
            <a:lstStyle/>
            <a:p>
              <a:pPr algn="l" defTabSz="1828800" rtl="0"/>
              <a:endParaRPr lang="en-US" sz="3600" kern="12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103"/>
            <p:cNvSpPr>
              <a:spLocks noEditPoints="1"/>
            </p:cNvSpPr>
            <p:nvPr/>
          </p:nvSpPr>
          <p:spPr bwMode="auto">
            <a:xfrm>
              <a:off x="3702843" y="4668440"/>
              <a:ext cx="349250" cy="257175"/>
            </a:xfrm>
            <a:custGeom>
              <a:avLst/>
              <a:gdLst>
                <a:gd name="T0" fmla="*/ 678 w 877"/>
                <a:gd name="T1" fmla="*/ 432 h 648"/>
                <a:gd name="T2" fmla="*/ 657 w 877"/>
                <a:gd name="T3" fmla="*/ 434 h 648"/>
                <a:gd name="T4" fmla="*/ 640 w 877"/>
                <a:gd name="T5" fmla="*/ 443 h 648"/>
                <a:gd name="T6" fmla="*/ 625 w 877"/>
                <a:gd name="T7" fmla="*/ 455 h 648"/>
                <a:gd name="T8" fmla="*/ 613 w 877"/>
                <a:gd name="T9" fmla="*/ 472 h 648"/>
                <a:gd name="T10" fmla="*/ 317 w 877"/>
                <a:gd name="T11" fmla="*/ 576 h 648"/>
                <a:gd name="T12" fmla="*/ 260 w 877"/>
                <a:gd name="T13" fmla="*/ 463 h 648"/>
                <a:gd name="T14" fmla="*/ 247 w 877"/>
                <a:gd name="T15" fmla="*/ 448 h 648"/>
                <a:gd name="T16" fmla="*/ 230 w 877"/>
                <a:gd name="T17" fmla="*/ 438 h 648"/>
                <a:gd name="T18" fmla="*/ 211 w 877"/>
                <a:gd name="T19" fmla="*/ 433 h 648"/>
                <a:gd name="T20" fmla="*/ 141 w 877"/>
                <a:gd name="T21" fmla="*/ 432 h 648"/>
                <a:gd name="T22" fmla="*/ 160 w 877"/>
                <a:gd name="T23" fmla="*/ 36 h 648"/>
                <a:gd name="T24" fmla="*/ 823 w 877"/>
                <a:gd name="T25" fmla="*/ 432 h 648"/>
                <a:gd name="T26" fmla="*/ 718 w 877"/>
                <a:gd name="T27" fmla="*/ 0 h 648"/>
                <a:gd name="T28" fmla="*/ 155 w 877"/>
                <a:gd name="T29" fmla="*/ 0 h 648"/>
                <a:gd name="T30" fmla="*/ 143 w 877"/>
                <a:gd name="T31" fmla="*/ 4 h 648"/>
                <a:gd name="T32" fmla="*/ 134 w 877"/>
                <a:gd name="T33" fmla="*/ 11 h 648"/>
                <a:gd name="T34" fmla="*/ 128 w 877"/>
                <a:gd name="T35" fmla="*/ 21 h 648"/>
                <a:gd name="T36" fmla="*/ 1 w 877"/>
                <a:gd name="T37" fmla="*/ 459 h 648"/>
                <a:gd name="T38" fmla="*/ 1 w 877"/>
                <a:gd name="T39" fmla="*/ 475 h 648"/>
                <a:gd name="T40" fmla="*/ 8 w 877"/>
                <a:gd name="T41" fmla="*/ 490 h 648"/>
                <a:gd name="T42" fmla="*/ 20 w 877"/>
                <a:gd name="T43" fmla="*/ 500 h 648"/>
                <a:gd name="T44" fmla="*/ 36 w 877"/>
                <a:gd name="T45" fmla="*/ 504 h 648"/>
                <a:gd name="T46" fmla="*/ 182 w 877"/>
                <a:gd name="T47" fmla="*/ 504 h 648"/>
                <a:gd name="T48" fmla="*/ 253 w 877"/>
                <a:gd name="T49" fmla="*/ 608 h 648"/>
                <a:gd name="T50" fmla="*/ 264 w 877"/>
                <a:gd name="T51" fmla="*/ 624 h 648"/>
                <a:gd name="T52" fmla="*/ 279 w 877"/>
                <a:gd name="T53" fmla="*/ 637 h 648"/>
                <a:gd name="T54" fmla="*/ 297 w 877"/>
                <a:gd name="T55" fmla="*/ 645 h 648"/>
                <a:gd name="T56" fmla="*/ 317 w 877"/>
                <a:gd name="T57" fmla="*/ 648 h 648"/>
                <a:gd name="T58" fmla="*/ 571 w 877"/>
                <a:gd name="T59" fmla="*/ 647 h 648"/>
                <a:gd name="T60" fmla="*/ 590 w 877"/>
                <a:gd name="T61" fmla="*/ 642 h 648"/>
                <a:gd name="T62" fmla="*/ 606 w 877"/>
                <a:gd name="T63" fmla="*/ 632 h 648"/>
                <a:gd name="T64" fmla="*/ 620 w 877"/>
                <a:gd name="T65" fmla="*/ 617 h 648"/>
                <a:gd name="T66" fmla="*/ 678 w 877"/>
                <a:gd name="T67" fmla="*/ 504 h 648"/>
                <a:gd name="T68" fmla="*/ 737 w 877"/>
                <a:gd name="T69" fmla="*/ 504 h 648"/>
                <a:gd name="T70" fmla="*/ 850 w 877"/>
                <a:gd name="T71" fmla="*/ 503 h 648"/>
                <a:gd name="T72" fmla="*/ 864 w 877"/>
                <a:gd name="T73" fmla="*/ 496 h 648"/>
                <a:gd name="T74" fmla="*/ 874 w 877"/>
                <a:gd name="T75" fmla="*/ 483 h 648"/>
                <a:gd name="T76" fmla="*/ 877 w 877"/>
                <a:gd name="T77" fmla="*/ 467 h 648"/>
                <a:gd name="T78" fmla="*/ 752 w 877"/>
                <a:gd name="T79" fmla="*/ 27 h 648"/>
                <a:gd name="T80" fmla="*/ 748 w 877"/>
                <a:gd name="T81" fmla="*/ 16 h 648"/>
                <a:gd name="T82" fmla="*/ 740 w 877"/>
                <a:gd name="T83" fmla="*/ 8 h 648"/>
                <a:gd name="T84" fmla="*/ 729 w 877"/>
                <a:gd name="T85" fmla="*/ 2 h 648"/>
                <a:gd name="T86" fmla="*/ 718 w 877"/>
                <a:gd name="T8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77" h="648">
                  <a:moveTo>
                    <a:pt x="737" y="432"/>
                  </a:moveTo>
                  <a:lnTo>
                    <a:pt x="678" y="432"/>
                  </a:lnTo>
                  <a:lnTo>
                    <a:pt x="667" y="433"/>
                  </a:lnTo>
                  <a:lnTo>
                    <a:pt x="657" y="434"/>
                  </a:lnTo>
                  <a:lnTo>
                    <a:pt x="648" y="438"/>
                  </a:lnTo>
                  <a:lnTo>
                    <a:pt x="640" y="443"/>
                  </a:lnTo>
                  <a:lnTo>
                    <a:pt x="631" y="448"/>
                  </a:lnTo>
                  <a:lnTo>
                    <a:pt x="625" y="455"/>
                  </a:lnTo>
                  <a:lnTo>
                    <a:pt x="618" y="463"/>
                  </a:lnTo>
                  <a:lnTo>
                    <a:pt x="613" y="472"/>
                  </a:lnTo>
                  <a:lnTo>
                    <a:pt x="561" y="576"/>
                  </a:lnTo>
                  <a:lnTo>
                    <a:pt x="317" y="576"/>
                  </a:lnTo>
                  <a:lnTo>
                    <a:pt x="265" y="472"/>
                  </a:lnTo>
                  <a:lnTo>
                    <a:pt x="260" y="463"/>
                  </a:lnTo>
                  <a:lnTo>
                    <a:pt x="254" y="455"/>
                  </a:lnTo>
                  <a:lnTo>
                    <a:pt x="247" y="448"/>
                  </a:lnTo>
                  <a:lnTo>
                    <a:pt x="239" y="443"/>
                  </a:lnTo>
                  <a:lnTo>
                    <a:pt x="230" y="438"/>
                  </a:lnTo>
                  <a:lnTo>
                    <a:pt x="221" y="434"/>
                  </a:lnTo>
                  <a:lnTo>
                    <a:pt x="211" y="433"/>
                  </a:lnTo>
                  <a:lnTo>
                    <a:pt x="200" y="432"/>
                  </a:lnTo>
                  <a:lnTo>
                    <a:pt x="141" y="432"/>
                  </a:lnTo>
                  <a:lnTo>
                    <a:pt x="55" y="432"/>
                  </a:lnTo>
                  <a:lnTo>
                    <a:pt x="160" y="36"/>
                  </a:lnTo>
                  <a:lnTo>
                    <a:pt x="718" y="36"/>
                  </a:lnTo>
                  <a:lnTo>
                    <a:pt x="823" y="432"/>
                  </a:lnTo>
                  <a:lnTo>
                    <a:pt x="737" y="432"/>
                  </a:lnTo>
                  <a:close/>
                  <a:moveTo>
                    <a:pt x="718" y="0"/>
                  </a:moveTo>
                  <a:lnTo>
                    <a:pt x="160" y="0"/>
                  </a:lnTo>
                  <a:lnTo>
                    <a:pt x="155" y="0"/>
                  </a:lnTo>
                  <a:lnTo>
                    <a:pt x="148" y="2"/>
                  </a:lnTo>
                  <a:lnTo>
                    <a:pt x="143" y="4"/>
                  </a:lnTo>
                  <a:lnTo>
                    <a:pt x="139" y="8"/>
                  </a:lnTo>
                  <a:lnTo>
                    <a:pt x="134" y="11"/>
                  </a:lnTo>
                  <a:lnTo>
                    <a:pt x="130" y="16"/>
                  </a:lnTo>
                  <a:lnTo>
                    <a:pt x="128" y="21"/>
                  </a:lnTo>
                  <a:lnTo>
                    <a:pt x="126" y="27"/>
                  </a:lnTo>
                  <a:lnTo>
                    <a:pt x="1" y="459"/>
                  </a:lnTo>
                  <a:lnTo>
                    <a:pt x="0" y="467"/>
                  </a:lnTo>
                  <a:lnTo>
                    <a:pt x="1" y="475"/>
                  </a:lnTo>
                  <a:lnTo>
                    <a:pt x="4" y="483"/>
                  </a:lnTo>
                  <a:lnTo>
                    <a:pt x="8" y="490"/>
                  </a:lnTo>
                  <a:lnTo>
                    <a:pt x="13" y="496"/>
                  </a:lnTo>
                  <a:lnTo>
                    <a:pt x="20" y="500"/>
                  </a:lnTo>
                  <a:lnTo>
                    <a:pt x="28" y="503"/>
                  </a:lnTo>
                  <a:lnTo>
                    <a:pt x="36" y="504"/>
                  </a:lnTo>
                  <a:lnTo>
                    <a:pt x="141" y="504"/>
                  </a:lnTo>
                  <a:lnTo>
                    <a:pt x="182" y="504"/>
                  </a:lnTo>
                  <a:lnTo>
                    <a:pt x="201" y="504"/>
                  </a:lnTo>
                  <a:lnTo>
                    <a:pt x="253" y="608"/>
                  </a:lnTo>
                  <a:lnTo>
                    <a:pt x="258" y="617"/>
                  </a:lnTo>
                  <a:lnTo>
                    <a:pt x="264" y="624"/>
                  </a:lnTo>
                  <a:lnTo>
                    <a:pt x="271" y="632"/>
                  </a:lnTo>
                  <a:lnTo>
                    <a:pt x="279" y="637"/>
                  </a:lnTo>
                  <a:lnTo>
                    <a:pt x="288" y="642"/>
                  </a:lnTo>
                  <a:lnTo>
                    <a:pt x="297" y="645"/>
                  </a:lnTo>
                  <a:lnTo>
                    <a:pt x="307" y="647"/>
                  </a:lnTo>
                  <a:lnTo>
                    <a:pt x="317" y="648"/>
                  </a:lnTo>
                  <a:lnTo>
                    <a:pt x="561" y="648"/>
                  </a:lnTo>
                  <a:lnTo>
                    <a:pt x="571" y="647"/>
                  </a:lnTo>
                  <a:lnTo>
                    <a:pt x="580" y="645"/>
                  </a:lnTo>
                  <a:lnTo>
                    <a:pt x="590" y="642"/>
                  </a:lnTo>
                  <a:lnTo>
                    <a:pt x="599" y="637"/>
                  </a:lnTo>
                  <a:lnTo>
                    <a:pt x="606" y="632"/>
                  </a:lnTo>
                  <a:lnTo>
                    <a:pt x="614" y="624"/>
                  </a:lnTo>
                  <a:lnTo>
                    <a:pt x="620" y="617"/>
                  </a:lnTo>
                  <a:lnTo>
                    <a:pt x="626" y="608"/>
                  </a:lnTo>
                  <a:lnTo>
                    <a:pt x="678" y="504"/>
                  </a:lnTo>
                  <a:lnTo>
                    <a:pt x="696" y="504"/>
                  </a:lnTo>
                  <a:lnTo>
                    <a:pt x="737" y="504"/>
                  </a:lnTo>
                  <a:lnTo>
                    <a:pt x="842" y="504"/>
                  </a:lnTo>
                  <a:lnTo>
                    <a:pt x="850" y="503"/>
                  </a:lnTo>
                  <a:lnTo>
                    <a:pt x="858" y="500"/>
                  </a:lnTo>
                  <a:lnTo>
                    <a:pt x="864" y="496"/>
                  </a:lnTo>
                  <a:lnTo>
                    <a:pt x="870" y="490"/>
                  </a:lnTo>
                  <a:lnTo>
                    <a:pt x="874" y="483"/>
                  </a:lnTo>
                  <a:lnTo>
                    <a:pt x="877" y="475"/>
                  </a:lnTo>
                  <a:lnTo>
                    <a:pt x="877" y="467"/>
                  </a:lnTo>
                  <a:lnTo>
                    <a:pt x="876" y="459"/>
                  </a:lnTo>
                  <a:lnTo>
                    <a:pt x="752" y="27"/>
                  </a:lnTo>
                  <a:lnTo>
                    <a:pt x="751" y="21"/>
                  </a:lnTo>
                  <a:lnTo>
                    <a:pt x="748" y="16"/>
                  </a:lnTo>
                  <a:lnTo>
                    <a:pt x="743" y="11"/>
                  </a:lnTo>
                  <a:lnTo>
                    <a:pt x="740" y="8"/>
                  </a:lnTo>
                  <a:lnTo>
                    <a:pt x="735" y="4"/>
                  </a:lnTo>
                  <a:lnTo>
                    <a:pt x="729" y="2"/>
                  </a:lnTo>
                  <a:lnTo>
                    <a:pt x="724" y="0"/>
                  </a:lnTo>
                  <a:lnTo>
                    <a:pt x="7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/>
            <a:lstStyle/>
            <a:p>
              <a:pPr algn="l" defTabSz="1828800" rtl="0"/>
              <a:endParaRPr lang="en-US" sz="3600" kern="12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63322" y="797273"/>
            <a:ext cx="11465356" cy="875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zh-CN" altLang="en-US" sz="1700" kern="100" dirty="0">
                <a:effectLst/>
                <a:cs typeface="+mn-ea"/>
                <a:sym typeface="+mn-lt"/>
              </a:rPr>
              <a:t>“思政课数据库”提供了丰富的自主学习工具，包括课件中心、学习进展、学习计划、我的课程、试卷中心、错题记录、错题组卷等，便于用户根据自身情况开展个性化自主学习。</a:t>
            </a:r>
            <a:endParaRPr lang="zh-CN" altLang="en-US" sz="1700" kern="100" dirty="0">
              <a:effectLst/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505" y="1673225"/>
            <a:ext cx="7626350" cy="4935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检索系统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10730" y="911168"/>
            <a:ext cx="11465356" cy="1713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zh-CN" altLang="en-US" sz="1700" kern="100" dirty="0">
                <a:effectLst/>
                <a:cs typeface="+mn-ea"/>
                <a:sym typeface="+mn-lt"/>
              </a:rPr>
              <a:t>检索系统是数据库内资源的有效展示途径和工具，因此检索系统也是评价数据库运行效率的主要依据之一。</a:t>
            </a:r>
            <a:endParaRPr lang="zh-CN" altLang="en-US" sz="1700" kern="100" dirty="0">
              <a:effectLst/>
              <a:cs typeface="+mn-ea"/>
              <a:sym typeface="+mn-lt"/>
            </a:endParaRPr>
          </a:p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zh-CN" altLang="en-US" sz="1700" kern="100" dirty="0">
                <a:effectLst/>
                <a:cs typeface="+mn-ea"/>
                <a:sym typeface="+mn-lt"/>
              </a:rPr>
              <a:t>为便于用户快捷、精准地获取所需资源，“思政课数据库”提供了全面而强大的检索系统，细分为快速检索、标准检索、高级检索三种检索方式，并提供了课程名称、课程主讲、课程关键词、课程简介、教学目标、参考教材、试卷名称、题干内容、知识点、发布日期等十余项检索字段。</a:t>
            </a:r>
            <a:endParaRPr lang="zh-CN" altLang="en-US" sz="1700" kern="100" dirty="0">
              <a:effectLst/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r="2095" b="4007"/>
          <a:stretch>
            <a:fillRect/>
          </a:stretch>
        </p:blipFill>
        <p:spPr>
          <a:xfrm>
            <a:off x="2501557" y="2922250"/>
            <a:ext cx="7188884" cy="3623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组合 9"/>
          <p:cNvGrpSpPr/>
          <p:nvPr/>
        </p:nvGrpSpPr>
        <p:grpSpPr>
          <a:xfrm>
            <a:off x="5433752" y="2374814"/>
            <a:ext cx="1324496" cy="503654"/>
            <a:chOff x="5433750" y="2263362"/>
            <a:chExt cx="1324496" cy="503654"/>
          </a:xfrm>
        </p:grpSpPr>
        <p:sp>
          <p:nvSpPr>
            <p:cNvPr id="8" name="矩形 7"/>
            <p:cNvSpPr/>
            <p:nvPr/>
          </p:nvSpPr>
          <p:spPr>
            <a:xfrm>
              <a:off x="5433750" y="2597145"/>
              <a:ext cx="1324495" cy="169871"/>
            </a:xfrm>
            <a:prstGeom prst="rect">
              <a:avLst/>
            </a:prstGeom>
            <a:solidFill>
              <a:srgbClr val="F5D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33750" y="2263362"/>
              <a:ext cx="1324496" cy="46743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1200"/>
                </a:spcAft>
              </a:pPr>
              <a:r>
                <a:rPr lang="zh-CN" altLang="en-US" sz="2400" b="1" kern="100" dirty="0">
                  <a:solidFill>
                    <a:srgbClr val="C00000"/>
                  </a:solidFill>
                  <a:cs typeface="+mn-ea"/>
                  <a:sym typeface="+mn-lt"/>
                </a:rPr>
                <a:t>快速检索</a:t>
              </a:r>
              <a:endParaRPr lang="en-US" altLang="zh-CN" sz="2400" b="1" kern="1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009" y="1056865"/>
            <a:ext cx="7217982" cy="5586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检索系统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264813" y="3289857"/>
            <a:ext cx="1662373" cy="578254"/>
            <a:chOff x="5433750" y="2103520"/>
            <a:chExt cx="1662373" cy="578254"/>
          </a:xfrm>
        </p:grpSpPr>
        <p:sp>
          <p:nvSpPr>
            <p:cNvPr id="8" name="矩形 7"/>
            <p:cNvSpPr/>
            <p:nvPr/>
          </p:nvSpPr>
          <p:spPr>
            <a:xfrm>
              <a:off x="5512461" y="2484471"/>
              <a:ext cx="1504950" cy="197303"/>
            </a:xfrm>
            <a:prstGeom prst="rect">
              <a:avLst/>
            </a:prstGeom>
            <a:solidFill>
              <a:srgbClr val="F5D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433750" y="2103520"/>
              <a:ext cx="1662373" cy="5063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1200"/>
                </a:spcAft>
              </a:pPr>
              <a:r>
                <a:rPr lang="zh-CN" altLang="en-US" sz="2600" b="1" kern="100" dirty="0">
                  <a:solidFill>
                    <a:srgbClr val="C00000"/>
                  </a:solidFill>
                  <a:cs typeface="+mn-ea"/>
                  <a:sym typeface="+mn-lt"/>
                </a:rPr>
                <a:t>标准检索</a:t>
              </a:r>
              <a:endParaRPr lang="en-US" altLang="zh-CN" sz="2600" b="1" kern="1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检索系统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11" name="Freeform 29"/>
          <p:cNvSpPr>
            <a:spLocks noEditPoints="1"/>
          </p:cNvSpPr>
          <p:nvPr/>
        </p:nvSpPr>
        <p:spPr bwMode="auto">
          <a:xfrm>
            <a:off x="4499511" y="4585348"/>
            <a:ext cx="249129" cy="249129"/>
          </a:xfrm>
          <a:custGeom>
            <a:avLst/>
            <a:gdLst>
              <a:gd name="T0" fmla="*/ 1074 w 1152"/>
              <a:gd name="T1" fmla="*/ 523 h 1152"/>
              <a:gd name="T2" fmla="*/ 1051 w 1152"/>
              <a:gd name="T3" fmla="*/ 539 h 1152"/>
              <a:gd name="T4" fmla="*/ 936 w 1152"/>
              <a:gd name="T5" fmla="*/ 288 h 1152"/>
              <a:gd name="T6" fmla="*/ 964 w 1152"/>
              <a:gd name="T7" fmla="*/ 302 h 1152"/>
              <a:gd name="T8" fmla="*/ 1080 w 1152"/>
              <a:gd name="T9" fmla="*/ 462 h 1152"/>
              <a:gd name="T10" fmla="*/ 756 w 1152"/>
              <a:gd name="T11" fmla="*/ 1080 h 1152"/>
              <a:gd name="T12" fmla="*/ 750 w 1152"/>
              <a:gd name="T13" fmla="*/ 699 h 1152"/>
              <a:gd name="T14" fmla="*/ 727 w 1152"/>
              <a:gd name="T15" fmla="*/ 684 h 1152"/>
              <a:gd name="T16" fmla="*/ 436 w 1152"/>
              <a:gd name="T17" fmla="*/ 687 h 1152"/>
              <a:gd name="T18" fmla="*/ 417 w 1152"/>
              <a:gd name="T19" fmla="*/ 706 h 1152"/>
              <a:gd name="T20" fmla="*/ 180 w 1152"/>
              <a:gd name="T21" fmla="*/ 1080 h 1152"/>
              <a:gd name="T22" fmla="*/ 720 w 1152"/>
              <a:gd name="T23" fmla="*/ 1080 h 1152"/>
              <a:gd name="T24" fmla="*/ 720 w 1152"/>
              <a:gd name="T25" fmla="*/ 1080 h 1152"/>
              <a:gd name="T26" fmla="*/ 73 w 1152"/>
              <a:gd name="T27" fmla="*/ 456 h 1152"/>
              <a:gd name="T28" fmla="*/ 193 w 1152"/>
              <a:gd name="T29" fmla="*/ 296 h 1152"/>
              <a:gd name="T30" fmla="*/ 319 w 1152"/>
              <a:gd name="T31" fmla="*/ 288 h 1152"/>
              <a:gd name="T32" fmla="*/ 94 w 1152"/>
              <a:gd name="T33" fmla="*/ 536 h 1152"/>
              <a:gd name="T34" fmla="*/ 75 w 1152"/>
              <a:gd name="T35" fmla="*/ 518 h 1152"/>
              <a:gd name="T36" fmla="*/ 792 w 1152"/>
              <a:gd name="T37" fmla="*/ 288 h 1152"/>
              <a:gd name="T38" fmla="*/ 594 w 1152"/>
              <a:gd name="T39" fmla="*/ 288 h 1152"/>
              <a:gd name="T40" fmla="*/ 594 w 1152"/>
              <a:gd name="T41" fmla="*/ 288 h 1152"/>
              <a:gd name="T42" fmla="*/ 404 w 1152"/>
              <a:gd name="T43" fmla="*/ 540 h 1152"/>
              <a:gd name="T44" fmla="*/ 360 w 1152"/>
              <a:gd name="T45" fmla="*/ 288 h 1152"/>
              <a:gd name="T46" fmla="*/ 936 w 1152"/>
              <a:gd name="T47" fmla="*/ 216 h 1152"/>
              <a:gd name="T48" fmla="*/ 1131 w 1152"/>
              <a:gd name="T49" fmla="*/ 402 h 1152"/>
              <a:gd name="T50" fmla="*/ 1008 w 1152"/>
              <a:gd name="T51" fmla="*/ 72 h 1152"/>
              <a:gd name="T52" fmla="*/ 1002 w 1152"/>
              <a:gd name="T53" fmla="*/ 44 h 1152"/>
              <a:gd name="T54" fmla="*/ 987 w 1152"/>
              <a:gd name="T55" fmla="*/ 21 h 1152"/>
              <a:gd name="T56" fmla="*/ 964 w 1152"/>
              <a:gd name="T57" fmla="*/ 5 h 1152"/>
              <a:gd name="T58" fmla="*/ 936 w 1152"/>
              <a:gd name="T59" fmla="*/ 0 h 1152"/>
              <a:gd name="T60" fmla="*/ 194 w 1152"/>
              <a:gd name="T61" fmla="*/ 3 h 1152"/>
              <a:gd name="T62" fmla="*/ 171 w 1152"/>
              <a:gd name="T63" fmla="*/ 16 h 1152"/>
              <a:gd name="T64" fmla="*/ 152 w 1152"/>
              <a:gd name="T65" fmla="*/ 37 h 1152"/>
              <a:gd name="T66" fmla="*/ 145 w 1152"/>
              <a:gd name="T67" fmla="*/ 64 h 1152"/>
              <a:gd name="T68" fmla="*/ 130 w 1152"/>
              <a:gd name="T69" fmla="*/ 259 h 1152"/>
              <a:gd name="T70" fmla="*/ 9 w 1152"/>
              <a:gd name="T71" fmla="*/ 425 h 1152"/>
              <a:gd name="T72" fmla="*/ 0 w 1152"/>
              <a:gd name="T73" fmla="*/ 459 h 1152"/>
              <a:gd name="T74" fmla="*/ 2 w 1152"/>
              <a:gd name="T75" fmla="*/ 526 h 1152"/>
              <a:gd name="T76" fmla="*/ 18 w 1152"/>
              <a:gd name="T77" fmla="*/ 564 h 1152"/>
              <a:gd name="T78" fmla="*/ 48 w 1152"/>
              <a:gd name="T79" fmla="*/ 594 h 1152"/>
              <a:gd name="T80" fmla="*/ 86 w 1152"/>
              <a:gd name="T81" fmla="*/ 610 h 1152"/>
              <a:gd name="T82" fmla="*/ 108 w 1152"/>
              <a:gd name="T83" fmla="*/ 1087 h 1152"/>
              <a:gd name="T84" fmla="*/ 117 w 1152"/>
              <a:gd name="T85" fmla="*/ 1114 h 1152"/>
              <a:gd name="T86" fmla="*/ 134 w 1152"/>
              <a:gd name="T87" fmla="*/ 1135 h 1152"/>
              <a:gd name="T88" fmla="*/ 159 w 1152"/>
              <a:gd name="T89" fmla="*/ 1149 h 1152"/>
              <a:gd name="T90" fmla="*/ 972 w 1152"/>
              <a:gd name="T91" fmla="*/ 1152 h 1152"/>
              <a:gd name="T92" fmla="*/ 1000 w 1152"/>
              <a:gd name="T93" fmla="*/ 1146 h 1152"/>
              <a:gd name="T94" fmla="*/ 1023 w 1152"/>
              <a:gd name="T95" fmla="*/ 1130 h 1152"/>
              <a:gd name="T96" fmla="*/ 1038 w 1152"/>
              <a:gd name="T97" fmla="*/ 1108 h 1152"/>
              <a:gd name="T98" fmla="*/ 1044 w 1152"/>
              <a:gd name="T99" fmla="*/ 1080 h 1152"/>
              <a:gd name="T100" fmla="*/ 1076 w 1152"/>
              <a:gd name="T101" fmla="*/ 607 h 1152"/>
              <a:gd name="T102" fmla="*/ 1112 w 1152"/>
              <a:gd name="T103" fmla="*/ 587 h 1152"/>
              <a:gd name="T104" fmla="*/ 1139 w 1152"/>
              <a:gd name="T105" fmla="*/ 555 h 1152"/>
              <a:gd name="T106" fmla="*/ 1151 w 1152"/>
              <a:gd name="T107" fmla="*/ 515 h 1152"/>
              <a:gd name="T108" fmla="*/ 1150 w 1152"/>
              <a:gd name="T109" fmla="*/ 450 h 1152"/>
              <a:gd name="T110" fmla="*/ 1139 w 1152"/>
              <a:gd name="T111" fmla="*/ 41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1152">
                <a:moveTo>
                  <a:pt x="1080" y="504"/>
                </a:moveTo>
                <a:lnTo>
                  <a:pt x="1079" y="510"/>
                </a:lnTo>
                <a:lnTo>
                  <a:pt x="1077" y="518"/>
                </a:lnTo>
                <a:lnTo>
                  <a:pt x="1074" y="523"/>
                </a:lnTo>
                <a:lnTo>
                  <a:pt x="1069" y="529"/>
                </a:lnTo>
                <a:lnTo>
                  <a:pt x="1064" y="533"/>
                </a:lnTo>
                <a:lnTo>
                  <a:pt x="1058" y="536"/>
                </a:lnTo>
                <a:lnTo>
                  <a:pt x="1051" y="539"/>
                </a:lnTo>
                <a:lnTo>
                  <a:pt x="1044" y="540"/>
                </a:lnTo>
                <a:lnTo>
                  <a:pt x="977" y="540"/>
                </a:lnTo>
                <a:lnTo>
                  <a:pt x="834" y="288"/>
                </a:lnTo>
                <a:lnTo>
                  <a:pt x="936" y="288"/>
                </a:lnTo>
                <a:lnTo>
                  <a:pt x="944" y="289"/>
                </a:lnTo>
                <a:lnTo>
                  <a:pt x="953" y="291"/>
                </a:lnTo>
                <a:lnTo>
                  <a:pt x="959" y="296"/>
                </a:lnTo>
                <a:lnTo>
                  <a:pt x="964" y="302"/>
                </a:lnTo>
                <a:lnTo>
                  <a:pt x="1072" y="446"/>
                </a:lnTo>
                <a:lnTo>
                  <a:pt x="1076" y="451"/>
                </a:lnTo>
                <a:lnTo>
                  <a:pt x="1078" y="456"/>
                </a:lnTo>
                <a:lnTo>
                  <a:pt x="1080" y="462"/>
                </a:lnTo>
                <a:lnTo>
                  <a:pt x="1080" y="467"/>
                </a:lnTo>
                <a:lnTo>
                  <a:pt x="1080" y="504"/>
                </a:lnTo>
                <a:close/>
                <a:moveTo>
                  <a:pt x="972" y="1080"/>
                </a:moveTo>
                <a:lnTo>
                  <a:pt x="756" y="1080"/>
                </a:lnTo>
                <a:lnTo>
                  <a:pt x="756" y="720"/>
                </a:lnTo>
                <a:lnTo>
                  <a:pt x="755" y="712"/>
                </a:lnTo>
                <a:lnTo>
                  <a:pt x="753" y="706"/>
                </a:lnTo>
                <a:lnTo>
                  <a:pt x="750" y="699"/>
                </a:lnTo>
                <a:lnTo>
                  <a:pt x="745" y="694"/>
                </a:lnTo>
                <a:lnTo>
                  <a:pt x="740" y="690"/>
                </a:lnTo>
                <a:lnTo>
                  <a:pt x="734" y="687"/>
                </a:lnTo>
                <a:lnTo>
                  <a:pt x="727" y="684"/>
                </a:lnTo>
                <a:lnTo>
                  <a:pt x="720" y="683"/>
                </a:lnTo>
                <a:lnTo>
                  <a:pt x="450" y="683"/>
                </a:lnTo>
                <a:lnTo>
                  <a:pt x="443" y="684"/>
                </a:lnTo>
                <a:lnTo>
                  <a:pt x="436" y="687"/>
                </a:lnTo>
                <a:lnTo>
                  <a:pt x="430" y="690"/>
                </a:lnTo>
                <a:lnTo>
                  <a:pt x="424" y="694"/>
                </a:lnTo>
                <a:lnTo>
                  <a:pt x="420" y="699"/>
                </a:lnTo>
                <a:lnTo>
                  <a:pt x="417" y="706"/>
                </a:lnTo>
                <a:lnTo>
                  <a:pt x="415" y="712"/>
                </a:lnTo>
                <a:lnTo>
                  <a:pt x="414" y="720"/>
                </a:lnTo>
                <a:lnTo>
                  <a:pt x="414" y="1080"/>
                </a:lnTo>
                <a:lnTo>
                  <a:pt x="180" y="1080"/>
                </a:lnTo>
                <a:lnTo>
                  <a:pt x="180" y="612"/>
                </a:lnTo>
                <a:lnTo>
                  <a:pt x="972" y="612"/>
                </a:lnTo>
                <a:lnTo>
                  <a:pt x="972" y="1080"/>
                </a:lnTo>
                <a:close/>
                <a:moveTo>
                  <a:pt x="720" y="1080"/>
                </a:moveTo>
                <a:lnTo>
                  <a:pt x="450" y="1080"/>
                </a:lnTo>
                <a:lnTo>
                  <a:pt x="450" y="720"/>
                </a:lnTo>
                <a:lnTo>
                  <a:pt x="720" y="720"/>
                </a:lnTo>
                <a:lnTo>
                  <a:pt x="720" y="1080"/>
                </a:lnTo>
                <a:close/>
                <a:moveTo>
                  <a:pt x="72" y="504"/>
                </a:moveTo>
                <a:lnTo>
                  <a:pt x="72" y="467"/>
                </a:lnTo>
                <a:lnTo>
                  <a:pt x="72" y="462"/>
                </a:lnTo>
                <a:lnTo>
                  <a:pt x="73" y="456"/>
                </a:lnTo>
                <a:lnTo>
                  <a:pt x="76" y="451"/>
                </a:lnTo>
                <a:lnTo>
                  <a:pt x="79" y="446"/>
                </a:lnTo>
                <a:lnTo>
                  <a:pt x="187" y="302"/>
                </a:lnTo>
                <a:lnTo>
                  <a:pt x="193" y="296"/>
                </a:lnTo>
                <a:lnTo>
                  <a:pt x="200" y="291"/>
                </a:lnTo>
                <a:lnTo>
                  <a:pt x="207" y="289"/>
                </a:lnTo>
                <a:lnTo>
                  <a:pt x="216" y="288"/>
                </a:lnTo>
                <a:lnTo>
                  <a:pt x="319" y="288"/>
                </a:lnTo>
                <a:lnTo>
                  <a:pt x="175" y="540"/>
                </a:lnTo>
                <a:lnTo>
                  <a:pt x="108" y="540"/>
                </a:lnTo>
                <a:lnTo>
                  <a:pt x="100" y="539"/>
                </a:lnTo>
                <a:lnTo>
                  <a:pt x="94" y="536"/>
                </a:lnTo>
                <a:lnTo>
                  <a:pt x="87" y="533"/>
                </a:lnTo>
                <a:lnTo>
                  <a:pt x="82" y="529"/>
                </a:lnTo>
                <a:lnTo>
                  <a:pt x="78" y="523"/>
                </a:lnTo>
                <a:lnTo>
                  <a:pt x="75" y="518"/>
                </a:lnTo>
                <a:lnTo>
                  <a:pt x="72" y="510"/>
                </a:lnTo>
                <a:lnTo>
                  <a:pt x="72" y="504"/>
                </a:lnTo>
                <a:close/>
                <a:moveTo>
                  <a:pt x="713" y="288"/>
                </a:moveTo>
                <a:lnTo>
                  <a:pt x="792" y="288"/>
                </a:lnTo>
                <a:lnTo>
                  <a:pt x="935" y="540"/>
                </a:lnTo>
                <a:lnTo>
                  <a:pt x="785" y="540"/>
                </a:lnTo>
                <a:lnTo>
                  <a:pt x="713" y="288"/>
                </a:lnTo>
                <a:close/>
                <a:moveTo>
                  <a:pt x="594" y="288"/>
                </a:moveTo>
                <a:lnTo>
                  <a:pt x="675" y="288"/>
                </a:lnTo>
                <a:lnTo>
                  <a:pt x="747" y="540"/>
                </a:lnTo>
                <a:lnTo>
                  <a:pt x="594" y="540"/>
                </a:lnTo>
                <a:lnTo>
                  <a:pt x="594" y="288"/>
                </a:lnTo>
                <a:close/>
                <a:moveTo>
                  <a:pt x="476" y="288"/>
                </a:moveTo>
                <a:lnTo>
                  <a:pt x="558" y="288"/>
                </a:lnTo>
                <a:lnTo>
                  <a:pt x="558" y="540"/>
                </a:lnTo>
                <a:lnTo>
                  <a:pt x="404" y="540"/>
                </a:lnTo>
                <a:lnTo>
                  <a:pt x="476" y="288"/>
                </a:lnTo>
                <a:close/>
                <a:moveTo>
                  <a:pt x="367" y="540"/>
                </a:moveTo>
                <a:lnTo>
                  <a:pt x="216" y="540"/>
                </a:lnTo>
                <a:lnTo>
                  <a:pt x="360" y="288"/>
                </a:lnTo>
                <a:lnTo>
                  <a:pt x="438" y="288"/>
                </a:lnTo>
                <a:lnTo>
                  <a:pt x="367" y="540"/>
                </a:lnTo>
                <a:close/>
                <a:moveTo>
                  <a:pt x="936" y="72"/>
                </a:moveTo>
                <a:lnTo>
                  <a:pt x="936" y="216"/>
                </a:lnTo>
                <a:lnTo>
                  <a:pt x="216" y="216"/>
                </a:lnTo>
                <a:lnTo>
                  <a:pt x="216" y="72"/>
                </a:lnTo>
                <a:lnTo>
                  <a:pt x="936" y="72"/>
                </a:lnTo>
                <a:close/>
                <a:moveTo>
                  <a:pt x="1131" y="402"/>
                </a:moveTo>
                <a:lnTo>
                  <a:pt x="1023" y="259"/>
                </a:lnTo>
                <a:lnTo>
                  <a:pt x="1015" y="251"/>
                </a:lnTo>
                <a:lnTo>
                  <a:pt x="1008" y="244"/>
                </a:lnTo>
                <a:lnTo>
                  <a:pt x="1008" y="72"/>
                </a:lnTo>
                <a:lnTo>
                  <a:pt x="1008" y="64"/>
                </a:lnTo>
                <a:lnTo>
                  <a:pt x="1007" y="57"/>
                </a:lnTo>
                <a:lnTo>
                  <a:pt x="1004" y="50"/>
                </a:lnTo>
                <a:lnTo>
                  <a:pt x="1002" y="44"/>
                </a:lnTo>
                <a:lnTo>
                  <a:pt x="999" y="37"/>
                </a:lnTo>
                <a:lnTo>
                  <a:pt x="996" y="31"/>
                </a:lnTo>
                <a:lnTo>
                  <a:pt x="991" y="26"/>
                </a:lnTo>
                <a:lnTo>
                  <a:pt x="987" y="21"/>
                </a:lnTo>
                <a:lnTo>
                  <a:pt x="982" y="16"/>
                </a:lnTo>
                <a:lnTo>
                  <a:pt x="976" y="12"/>
                </a:lnTo>
                <a:lnTo>
                  <a:pt x="970" y="8"/>
                </a:lnTo>
                <a:lnTo>
                  <a:pt x="964" y="5"/>
                </a:lnTo>
                <a:lnTo>
                  <a:pt x="957" y="3"/>
                </a:lnTo>
                <a:lnTo>
                  <a:pt x="950" y="1"/>
                </a:lnTo>
                <a:lnTo>
                  <a:pt x="943" y="0"/>
                </a:lnTo>
                <a:lnTo>
                  <a:pt x="936" y="0"/>
                </a:lnTo>
                <a:lnTo>
                  <a:pt x="216" y="0"/>
                </a:lnTo>
                <a:lnTo>
                  <a:pt x="208" y="0"/>
                </a:lnTo>
                <a:lnTo>
                  <a:pt x="202" y="1"/>
                </a:lnTo>
                <a:lnTo>
                  <a:pt x="194" y="3"/>
                </a:lnTo>
                <a:lnTo>
                  <a:pt x="188" y="5"/>
                </a:lnTo>
                <a:lnTo>
                  <a:pt x="181" y="8"/>
                </a:lnTo>
                <a:lnTo>
                  <a:pt x="176" y="12"/>
                </a:lnTo>
                <a:lnTo>
                  <a:pt x="171" y="16"/>
                </a:lnTo>
                <a:lnTo>
                  <a:pt x="165" y="21"/>
                </a:lnTo>
                <a:lnTo>
                  <a:pt x="161" y="26"/>
                </a:lnTo>
                <a:lnTo>
                  <a:pt x="157" y="31"/>
                </a:lnTo>
                <a:lnTo>
                  <a:pt x="152" y="37"/>
                </a:lnTo>
                <a:lnTo>
                  <a:pt x="150" y="44"/>
                </a:lnTo>
                <a:lnTo>
                  <a:pt x="147" y="50"/>
                </a:lnTo>
                <a:lnTo>
                  <a:pt x="146" y="57"/>
                </a:lnTo>
                <a:lnTo>
                  <a:pt x="145" y="64"/>
                </a:lnTo>
                <a:lnTo>
                  <a:pt x="144" y="72"/>
                </a:lnTo>
                <a:lnTo>
                  <a:pt x="144" y="244"/>
                </a:lnTo>
                <a:lnTo>
                  <a:pt x="136" y="251"/>
                </a:lnTo>
                <a:lnTo>
                  <a:pt x="130" y="259"/>
                </a:lnTo>
                <a:lnTo>
                  <a:pt x="22" y="402"/>
                </a:lnTo>
                <a:lnTo>
                  <a:pt x="16" y="410"/>
                </a:lnTo>
                <a:lnTo>
                  <a:pt x="12" y="418"/>
                </a:lnTo>
                <a:lnTo>
                  <a:pt x="9" y="425"/>
                </a:lnTo>
                <a:lnTo>
                  <a:pt x="5" y="434"/>
                </a:lnTo>
                <a:lnTo>
                  <a:pt x="3" y="441"/>
                </a:lnTo>
                <a:lnTo>
                  <a:pt x="1" y="450"/>
                </a:lnTo>
                <a:lnTo>
                  <a:pt x="0" y="459"/>
                </a:lnTo>
                <a:lnTo>
                  <a:pt x="0" y="467"/>
                </a:lnTo>
                <a:lnTo>
                  <a:pt x="0" y="504"/>
                </a:lnTo>
                <a:lnTo>
                  <a:pt x="1" y="515"/>
                </a:lnTo>
                <a:lnTo>
                  <a:pt x="2" y="526"/>
                </a:lnTo>
                <a:lnTo>
                  <a:pt x="5" y="535"/>
                </a:lnTo>
                <a:lnTo>
                  <a:pt x="9" y="546"/>
                </a:lnTo>
                <a:lnTo>
                  <a:pt x="13" y="555"/>
                </a:lnTo>
                <a:lnTo>
                  <a:pt x="18" y="564"/>
                </a:lnTo>
                <a:lnTo>
                  <a:pt x="25" y="572"/>
                </a:lnTo>
                <a:lnTo>
                  <a:pt x="31" y="580"/>
                </a:lnTo>
                <a:lnTo>
                  <a:pt x="39" y="587"/>
                </a:lnTo>
                <a:lnTo>
                  <a:pt x="48" y="594"/>
                </a:lnTo>
                <a:lnTo>
                  <a:pt x="56" y="599"/>
                </a:lnTo>
                <a:lnTo>
                  <a:pt x="66" y="603"/>
                </a:lnTo>
                <a:lnTo>
                  <a:pt x="76" y="607"/>
                </a:lnTo>
                <a:lnTo>
                  <a:pt x="86" y="610"/>
                </a:lnTo>
                <a:lnTo>
                  <a:pt x="97" y="611"/>
                </a:lnTo>
                <a:lnTo>
                  <a:pt x="108" y="612"/>
                </a:lnTo>
                <a:lnTo>
                  <a:pt x="108" y="1080"/>
                </a:lnTo>
                <a:lnTo>
                  <a:pt x="108" y="1087"/>
                </a:lnTo>
                <a:lnTo>
                  <a:pt x="109" y="1094"/>
                </a:lnTo>
                <a:lnTo>
                  <a:pt x="111" y="1101"/>
                </a:lnTo>
                <a:lnTo>
                  <a:pt x="113" y="1108"/>
                </a:lnTo>
                <a:lnTo>
                  <a:pt x="117" y="1114"/>
                </a:lnTo>
                <a:lnTo>
                  <a:pt x="120" y="1120"/>
                </a:lnTo>
                <a:lnTo>
                  <a:pt x="124" y="1125"/>
                </a:lnTo>
                <a:lnTo>
                  <a:pt x="130" y="1130"/>
                </a:lnTo>
                <a:lnTo>
                  <a:pt x="134" y="1135"/>
                </a:lnTo>
                <a:lnTo>
                  <a:pt x="139" y="1139"/>
                </a:lnTo>
                <a:lnTo>
                  <a:pt x="146" y="1143"/>
                </a:lnTo>
                <a:lnTo>
                  <a:pt x="152" y="1146"/>
                </a:lnTo>
                <a:lnTo>
                  <a:pt x="159" y="1149"/>
                </a:lnTo>
                <a:lnTo>
                  <a:pt x="165" y="1150"/>
                </a:lnTo>
                <a:lnTo>
                  <a:pt x="173" y="1151"/>
                </a:lnTo>
                <a:lnTo>
                  <a:pt x="180" y="1152"/>
                </a:lnTo>
                <a:lnTo>
                  <a:pt x="972" y="1152"/>
                </a:lnTo>
                <a:lnTo>
                  <a:pt x="980" y="1151"/>
                </a:lnTo>
                <a:lnTo>
                  <a:pt x="986" y="1150"/>
                </a:lnTo>
                <a:lnTo>
                  <a:pt x="994" y="1149"/>
                </a:lnTo>
                <a:lnTo>
                  <a:pt x="1000" y="1146"/>
                </a:lnTo>
                <a:lnTo>
                  <a:pt x="1007" y="1143"/>
                </a:lnTo>
                <a:lnTo>
                  <a:pt x="1012" y="1139"/>
                </a:lnTo>
                <a:lnTo>
                  <a:pt x="1017" y="1135"/>
                </a:lnTo>
                <a:lnTo>
                  <a:pt x="1023" y="1130"/>
                </a:lnTo>
                <a:lnTo>
                  <a:pt x="1027" y="1125"/>
                </a:lnTo>
                <a:lnTo>
                  <a:pt x="1031" y="1120"/>
                </a:lnTo>
                <a:lnTo>
                  <a:pt x="1036" y="1114"/>
                </a:lnTo>
                <a:lnTo>
                  <a:pt x="1038" y="1108"/>
                </a:lnTo>
                <a:lnTo>
                  <a:pt x="1041" y="1101"/>
                </a:lnTo>
                <a:lnTo>
                  <a:pt x="1042" y="1094"/>
                </a:lnTo>
                <a:lnTo>
                  <a:pt x="1043" y="1087"/>
                </a:lnTo>
                <a:lnTo>
                  <a:pt x="1044" y="1080"/>
                </a:lnTo>
                <a:lnTo>
                  <a:pt x="1044" y="612"/>
                </a:lnTo>
                <a:lnTo>
                  <a:pt x="1055" y="611"/>
                </a:lnTo>
                <a:lnTo>
                  <a:pt x="1066" y="610"/>
                </a:lnTo>
                <a:lnTo>
                  <a:pt x="1076" y="607"/>
                </a:lnTo>
                <a:lnTo>
                  <a:pt x="1087" y="603"/>
                </a:lnTo>
                <a:lnTo>
                  <a:pt x="1095" y="599"/>
                </a:lnTo>
                <a:lnTo>
                  <a:pt x="1105" y="594"/>
                </a:lnTo>
                <a:lnTo>
                  <a:pt x="1112" y="587"/>
                </a:lnTo>
                <a:lnTo>
                  <a:pt x="1120" y="580"/>
                </a:lnTo>
                <a:lnTo>
                  <a:pt x="1128" y="572"/>
                </a:lnTo>
                <a:lnTo>
                  <a:pt x="1134" y="564"/>
                </a:lnTo>
                <a:lnTo>
                  <a:pt x="1139" y="555"/>
                </a:lnTo>
                <a:lnTo>
                  <a:pt x="1144" y="546"/>
                </a:lnTo>
                <a:lnTo>
                  <a:pt x="1147" y="535"/>
                </a:lnTo>
                <a:lnTo>
                  <a:pt x="1150" y="526"/>
                </a:lnTo>
                <a:lnTo>
                  <a:pt x="1151" y="515"/>
                </a:lnTo>
                <a:lnTo>
                  <a:pt x="1152" y="504"/>
                </a:lnTo>
                <a:lnTo>
                  <a:pt x="1152" y="467"/>
                </a:lnTo>
                <a:lnTo>
                  <a:pt x="1151" y="459"/>
                </a:lnTo>
                <a:lnTo>
                  <a:pt x="1150" y="450"/>
                </a:lnTo>
                <a:lnTo>
                  <a:pt x="1149" y="441"/>
                </a:lnTo>
                <a:lnTo>
                  <a:pt x="1146" y="434"/>
                </a:lnTo>
                <a:lnTo>
                  <a:pt x="1144" y="425"/>
                </a:lnTo>
                <a:lnTo>
                  <a:pt x="1139" y="418"/>
                </a:lnTo>
                <a:lnTo>
                  <a:pt x="1135" y="410"/>
                </a:lnTo>
                <a:lnTo>
                  <a:pt x="1131" y="4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/>
          <a:srcRect l="1076" r="2942"/>
          <a:stretch>
            <a:fillRect/>
          </a:stretch>
        </p:blipFill>
        <p:spPr>
          <a:xfrm>
            <a:off x="2247898" y="980747"/>
            <a:ext cx="7696200" cy="5650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5264813" y="3289857"/>
            <a:ext cx="1662373" cy="578254"/>
            <a:chOff x="5433750" y="2103520"/>
            <a:chExt cx="1662373" cy="578254"/>
          </a:xfrm>
        </p:grpSpPr>
        <p:sp>
          <p:nvSpPr>
            <p:cNvPr id="17" name="矩形 16"/>
            <p:cNvSpPr/>
            <p:nvPr/>
          </p:nvSpPr>
          <p:spPr>
            <a:xfrm>
              <a:off x="5512461" y="2484471"/>
              <a:ext cx="1504950" cy="197303"/>
            </a:xfrm>
            <a:prstGeom prst="rect">
              <a:avLst/>
            </a:prstGeom>
            <a:solidFill>
              <a:srgbClr val="F5DD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433750" y="2103520"/>
              <a:ext cx="1662373" cy="50635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1200"/>
                </a:spcAft>
              </a:pPr>
              <a:r>
                <a:rPr lang="zh-CN" altLang="en-US" sz="2600" b="1" kern="100" dirty="0">
                  <a:solidFill>
                    <a:srgbClr val="C00000"/>
                  </a:solidFill>
                  <a:cs typeface="+mn-ea"/>
                  <a:sym typeface="+mn-lt"/>
                </a:rPr>
                <a:t>高级检索</a:t>
              </a:r>
              <a:endParaRPr lang="en-US" altLang="zh-CN" sz="2600" b="1" kern="100" dirty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603749" y="3351370"/>
            <a:ext cx="3009900" cy="861695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联系方式</a:t>
            </a:r>
            <a:endParaRPr lang="zh-CN" altLang="en-US" sz="5600" b="1" spc="300" dirty="0">
              <a:ln w="15875">
                <a:noFill/>
              </a:ln>
              <a:gradFill flip="none" rotWithShape="1">
                <a:gsLst>
                  <a:gs pos="100000">
                    <a:srgbClr val="C00000"/>
                  </a:gs>
                  <a:gs pos="0">
                    <a:srgbClr val="E20F0E"/>
                  </a:gs>
                </a:gsLst>
                <a:lin ang="5400000" scaled="1"/>
                <a:tileRect/>
              </a:gradFill>
              <a:effectLst>
                <a:outerShdw blurRad="63500" dist="25400" dir="5400000" algn="t" rotWithShape="0">
                  <a:srgbClr val="C00000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第五部分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18269" y="3776879"/>
            <a:ext cx="6958280" cy="5378"/>
            <a:chOff x="4313767" y="4215302"/>
            <a:chExt cx="6958280" cy="5378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4313767" y="4215302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9640689" y="4220680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使用指南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11" name="Freeform 29"/>
          <p:cNvSpPr>
            <a:spLocks noEditPoints="1"/>
          </p:cNvSpPr>
          <p:nvPr/>
        </p:nvSpPr>
        <p:spPr bwMode="auto">
          <a:xfrm>
            <a:off x="4499511" y="4585348"/>
            <a:ext cx="249129" cy="249129"/>
          </a:xfrm>
          <a:custGeom>
            <a:avLst/>
            <a:gdLst>
              <a:gd name="T0" fmla="*/ 1074 w 1152"/>
              <a:gd name="T1" fmla="*/ 523 h 1152"/>
              <a:gd name="T2" fmla="*/ 1051 w 1152"/>
              <a:gd name="T3" fmla="*/ 539 h 1152"/>
              <a:gd name="T4" fmla="*/ 936 w 1152"/>
              <a:gd name="T5" fmla="*/ 288 h 1152"/>
              <a:gd name="T6" fmla="*/ 964 w 1152"/>
              <a:gd name="T7" fmla="*/ 302 h 1152"/>
              <a:gd name="T8" fmla="*/ 1080 w 1152"/>
              <a:gd name="T9" fmla="*/ 462 h 1152"/>
              <a:gd name="T10" fmla="*/ 756 w 1152"/>
              <a:gd name="T11" fmla="*/ 1080 h 1152"/>
              <a:gd name="T12" fmla="*/ 750 w 1152"/>
              <a:gd name="T13" fmla="*/ 699 h 1152"/>
              <a:gd name="T14" fmla="*/ 727 w 1152"/>
              <a:gd name="T15" fmla="*/ 684 h 1152"/>
              <a:gd name="T16" fmla="*/ 436 w 1152"/>
              <a:gd name="T17" fmla="*/ 687 h 1152"/>
              <a:gd name="T18" fmla="*/ 417 w 1152"/>
              <a:gd name="T19" fmla="*/ 706 h 1152"/>
              <a:gd name="T20" fmla="*/ 180 w 1152"/>
              <a:gd name="T21" fmla="*/ 1080 h 1152"/>
              <a:gd name="T22" fmla="*/ 720 w 1152"/>
              <a:gd name="T23" fmla="*/ 1080 h 1152"/>
              <a:gd name="T24" fmla="*/ 720 w 1152"/>
              <a:gd name="T25" fmla="*/ 1080 h 1152"/>
              <a:gd name="T26" fmla="*/ 73 w 1152"/>
              <a:gd name="T27" fmla="*/ 456 h 1152"/>
              <a:gd name="T28" fmla="*/ 193 w 1152"/>
              <a:gd name="T29" fmla="*/ 296 h 1152"/>
              <a:gd name="T30" fmla="*/ 319 w 1152"/>
              <a:gd name="T31" fmla="*/ 288 h 1152"/>
              <a:gd name="T32" fmla="*/ 94 w 1152"/>
              <a:gd name="T33" fmla="*/ 536 h 1152"/>
              <a:gd name="T34" fmla="*/ 75 w 1152"/>
              <a:gd name="T35" fmla="*/ 518 h 1152"/>
              <a:gd name="T36" fmla="*/ 792 w 1152"/>
              <a:gd name="T37" fmla="*/ 288 h 1152"/>
              <a:gd name="T38" fmla="*/ 594 w 1152"/>
              <a:gd name="T39" fmla="*/ 288 h 1152"/>
              <a:gd name="T40" fmla="*/ 594 w 1152"/>
              <a:gd name="T41" fmla="*/ 288 h 1152"/>
              <a:gd name="T42" fmla="*/ 404 w 1152"/>
              <a:gd name="T43" fmla="*/ 540 h 1152"/>
              <a:gd name="T44" fmla="*/ 360 w 1152"/>
              <a:gd name="T45" fmla="*/ 288 h 1152"/>
              <a:gd name="T46" fmla="*/ 936 w 1152"/>
              <a:gd name="T47" fmla="*/ 216 h 1152"/>
              <a:gd name="T48" fmla="*/ 1131 w 1152"/>
              <a:gd name="T49" fmla="*/ 402 h 1152"/>
              <a:gd name="T50" fmla="*/ 1008 w 1152"/>
              <a:gd name="T51" fmla="*/ 72 h 1152"/>
              <a:gd name="T52" fmla="*/ 1002 w 1152"/>
              <a:gd name="T53" fmla="*/ 44 h 1152"/>
              <a:gd name="T54" fmla="*/ 987 w 1152"/>
              <a:gd name="T55" fmla="*/ 21 h 1152"/>
              <a:gd name="T56" fmla="*/ 964 w 1152"/>
              <a:gd name="T57" fmla="*/ 5 h 1152"/>
              <a:gd name="T58" fmla="*/ 936 w 1152"/>
              <a:gd name="T59" fmla="*/ 0 h 1152"/>
              <a:gd name="T60" fmla="*/ 194 w 1152"/>
              <a:gd name="T61" fmla="*/ 3 h 1152"/>
              <a:gd name="T62" fmla="*/ 171 w 1152"/>
              <a:gd name="T63" fmla="*/ 16 h 1152"/>
              <a:gd name="T64" fmla="*/ 152 w 1152"/>
              <a:gd name="T65" fmla="*/ 37 h 1152"/>
              <a:gd name="T66" fmla="*/ 145 w 1152"/>
              <a:gd name="T67" fmla="*/ 64 h 1152"/>
              <a:gd name="T68" fmla="*/ 130 w 1152"/>
              <a:gd name="T69" fmla="*/ 259 h 1152"/>
              <a:gd name="T70" fmla="*/ 9 w 1152"/>
              <a:gd name="T71" fmla="*/ 425 h 1152"/>
              <a:gd name="T72" fmla="*/ 0 w 1152"/>
              <a:gd name="T73" fmla="*/ 459 h 1152"/>
              <a:gd name="T74" fmla="*/ 2 w 1152"/>
              <a:gd name="T75" fmla="*/ 526 h 1152"/>
              <a:gd name="T76" fmla="*/ 18 w 1152"/>
              <a:gd name="T77" fmla="*/ 564 h 1152"/>
              <a:gd name="T78" fmla="*/ 48 w 1152"/>
              <a:gd name="T79" fmla="*/ 594 h 1152"/>
              <a:gd name="T80" fmla="*/ 86 w 1152"/>
              <a:gd name="T81" fmla="*/ 610 h 1152"/>
              <a:gd name="T82" fmla="*/ 108 w 1152"/>
              <a:gd name="T83" fmla="*/ 1087 h 1152"/>
              <a:gd name="T84" fmla="*/ 117 w 1152"/>
              <a:gd name="T85" fmla="*/ 1114 h 1152"/>
              <a:gd name="T86" fmla="*/ 134 w 1152"/>
              <a:gd name="T87" fmla="*/ 1135 h 1152"/>
              <a:gd name="T88" fmla="*/ 159 w 1152"/>
              <a:gd name="T89" fmla="*/ 1149 h 1152"/>
              <a:gd name="T90" fmla="*/ 972 w 1152"/>
              <a:gd name="T91" fmla="*/ 1152 h 1152"/>
              <a:gd name="T92" fmla="*/ 1000 w 1152"/>
              <a:gd name="T93" fmla="*/ 1146 h 1152"/>
              <a:gd name="T94" fmla="*/ 1023 w 1152"/>
              <a:gd name="T95" fmla="*/ 1130 h 1152"/>
              <a:gd name="T96" fmla="*/ 1038 w 1152"/>
              <a:gd name="T97" fmla="*/ 1108 h 1152"/>
              <a:gd name="T98" fmla="*/ 1044 w 1152"/>
              <a:gd name="T99" fmla="*/ 1080 h 1152"/>
              <a:gd name="T100" fmla="*/ 1076 w 1152"/>
              <a:gd name="T101" fmla="*/ 607 h 1152"/>
              <a:gd name="T102" fmla="*/ 1112 w 1152"/>
              <a:gd name="T103" fmla="*/ 587 h 1152"/>
              <a:gd name="T104" fmla="*/ 1139 w 1152"/>
              <a:gd name="T105" fmla="*/ 555 h 1152"/>
              <a:gd name="T106" fmla="*/ 1151 w 1152"/>
              <a:gd name="T107" fmla="*/ 515 h 1152"/>
              <a:gd name="T108" fmla="*/ 1150 w 1152"/>
              <a:gd name="T109" fmla="*/ 450 h 1152"/>
              <a:gd name="T110" fmla="*/ 1139 w 1152"/>
              <a:gd name="T111" fmla="*/ 41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1152">
                <a:moveTo>
                  <a:pt x="1080" y="504"/>
                </a:moveTo>
                <a:lnTo>
                  <a:pt x="1079" y="510"/>
                </a:lnTo>
                <a:lnTo>
                  <a:pt x="1077" y="518"/>
                </a:lnTo>
                <a:lnTo>
                  <a:pt x="1074" y="523"/>
                </a:lnTo>
                <a:lnTo>
                  <a:pt x="1069" y="529"/>
                </a:lnTo>
                <a:lnTo>
                  <a:pt x="1064" y="533"/>
                </a:lnTo>
                <a:lnTo>
                  <a:pt x="1058" y="536"/>
                </a:lnTo>
                <a:lnTo>
                  <a:pt x="1051" y="539"/>
                </a:lnTo>
                <a:lnTo>
                  <a:pt x="1044" y="540"/>
                </a:lnTo>
                <a:lnTo>
                  <a:pt x="977" y="540"/>
                </a:lnTo>
                <a:lnTo>
                  <a:pt x="834" y="288"/>
                </a:lnTo>
                <a:lnTo>
                  <a:pt x="936" y="288"/>
                </a:lnTo>
                <a:lnTo>
                  <a:pt x="944" y="289"/>
                </a:lnTo>
                <a:lnTo>
                  <a:pt x="953" y="291"/>
                </a:lnTo>
                <a:lnTo>
                  <a:pt x="959" y="296"/>
                </a:lnTo>
                <a:lnTo>
                  <a:pt x="964" y="302"/>
                </a:lnTo>
                <a:lnTo>
                  <a:pt x="1072" y="446"/>
                </a:lnTo>
                <a:lnTo>
                  <a:pt x="1076" y="451"/>
                </a:lnTo>
                <a:lnTo>
                  <a:pt x="1078" y="456"/>
                </a:lnTo>
                <a:lnTo>
                  <a:pt x="1080" y="462"/>
                </a:lnTo>
                <a:lnTo>
                  <a:pt x="1080" y="467"/>
                </a:lnTo>
                <a:lnTo>
                  <a:pt x="1080" y="504"/>
                </a:lnTo>
                <a:close/>
                <a:moveTo>
                  <a:pt x="972" y="1080"/>
                </a:moveTo>
                <a:lnTo>
                  <a:pt x="756" y="1080"/>
                </a:lnTo>
                <a:lnTo>
                  <a:pt x="756" y="720"/>
                </a:lnTo>
                <a:lnTo>
                  <a:pt x="755" y="712"/>
                </a:lnTo>
                <a:lnTo>
                  <a:pt x="753" y="706"/>
                </a:lnTo>
                <a:lnTo>
                  <a:pt x="750" y="699"/>
                </a:lnTo>
                <a:lnTo>
                  <a:pt x="745" y="694"/>
                </a:lnTo>
                <a:lnTo>
                  <a:pt x="740" y="690"/>
                </a:lnTo>
                <a:lnTo>
                  <a:pt x="734" y="687"/>
                </a:lnTo>
                <a:lnTo>
                  <a:pt x="727" y="684"/>
                </a:lnTo>
                <a:lnTo>
                  <a:pt x="720" y="683"/>
                </a:lnTo>
                <a:lnTo>
                  <a:pt x="450" y="683"/>
                </a:lnTo>
                <a:lnTo>
                  <a:pt x="443" y="684"/>
                </a:lnTo>
                <a:lnTo>
                  <a:pt x="436" y="687"/>
                </a:lnTo>
                <a:lnTo>
                  <a:pt x="430" y="690"/>
                </a:lnTo>
                <a:lnTo>
                  <a:pt x="424" y="694"/>
                </a:lnTo>
                <a:lnTo>
                  <a:pt x="420" y="699"/>
                </a:lnTo>
                <a:lnTo>
                  <a:pt x="417" y="706"/>
                </a:lnTo>
                <a:lnTo>
                  <a:pt x="415" y="712"/>
                </a:lnTo>
                <a:lnTo>
                  <a:pt x="414" y="720"/>
                </a:lnTo>
                <a:lnTo>
                  <a:pt x="414" y="1080"/>
                </a:lnTo>
                <a:lnTo>
                  <a:pt x="180" y="1080"/>
                </a:lnTo>
                <a:lnTo>
                  <a:pt x="180" y="612"/>
                </a:lnTo>
                <a:lnTo>
                  <a:pt x="972" y="612"/>
                </a:lnTo>
                <a:lnTo>
                  <a:pt x="972" y="1080"/>
                </a:lnTo>
                <a:close/>
                <a:moveTo>
                  <a:pt x="720" y="1080"/>
                </a:moveTo>
                <a:lnTo>
                  <a:pt x="450" y="1080"/>
                </a:lnTo>
                <a:lnTo>
                  <a:pt x="450" y="720"/>
                </a:lnTo>
                <a:lnTo>
                  <a:pt x="720" y="720"/>
                </a:lnTo>
                <a:lnTo>
                  <a:pt x="720" y="1080"/>
                </a:lnTo>
                <a:close/>
                <a:moveTo>
                  <a:pt x="72" y="504"/>
                </a:moveTo>
                <a:lnTo>
                  <a:pt x="72" y="467"/>
                </a:lnTo>
                <a:lnTo>
                  <a:pt x="72" y="462"/>
                </a:lnTo>
                <a:lnTo>
                  <a:pt x="73" y="456"/>
                </a:lnTo>
                <a:lnTo>
                  <a:pt x="76" y="451"/>
                </a:lnTo>
                <a:lnTo>
                  <a:pt x="79" y="446"/>
                </a:lnTo>
                <a:lnTo>
                  <a:pt x="187" y="302"/>
                </a:lnTo>
                <a:lnTo>
                  <a:pt x="193" y="296"/>
                </a:lnTo>
                <a:lnTo>
                  <a:pt x="200" y="291"/>
                </a:lnTo>
                <a:lnTo>
                  <a:pt x="207" y="289"/>
                </a:lnTo>
                <a:lnTo>
                  <a:pt x="216" y="288"/>
                </a:lnTo>
                <a:lnTo>
                  <a:pt x="319" y="288"/>
                </a:lnTo>
                <a:lnTo>
                  <a:pt x="175" y="540"/>
                </a:lnTo>
                <a:lnTo>
                  <a:pt x="108" y="540"/>
                </a:lnTo>
                <a:lnTo>
                  <a:pt x="100" y="539"/>
                </a:lnTo>
                <a:lnTo>
                  <a:pt x="94" y="536"/>
                </a:lnTo>
                <a:lnTo>
                  <a:pt x="87" y="533"/>
                </a:lnTo>
                <a:lnTo>
                  <a:pt x="82" y="529"/>
                </a:lnTo>
                <a:lnTo>
                  <a:pt x="78" y="523"/>
                </a:lnTo>
                <a:lnTo>
                  <a:pt x="75" y="518"/>
                </a:lnTo>
                <a:lnTo>
                  <a:pt x="72" y="510"/>
                </a:lnTo>
                <a:lnTo>
                  <a:pt x="72" y="504"/>
                </a:lnTo>
                <a:close/>
                <a:moveTo>
                  <a:pt x="713" y="288"/>
                </a:moveTo>
                <a:lnTo>
                  <a:pt x="792" y="288"/>
                </a:lnTo>
                <a:lnTo>
                  <a:pt x="935" y="540"/>
                </a:lnTo>
                <a:lnTo>
                  <a:pt x="785" y="540"/>
                </a:lnTo>
                <a:lnTo>
                  <a:pt x="713" y="288"/>
                </a:lnTo>
                <a:close/>
                <a:moveTo>
                  <a:pt x="594" y="288"/>
                </a:moveTo>
                <a:lnTo>
                  <a:pt x="675" y="288"/>
                </a:lnTo>
                <a:lnTo>
                  <a:pt x="747" y="540"/>
                </a:lnTo>
                <a:lnTo>
                  <a:pt x="594" y="540"/>
                </a:lnTo>
                <a:lnTo>
                  <a:pt x="594" y="288"/>
                </a:lnTo>
                <a:close/>
                <a:moveTo>
                  <a:pt x="476" y="288"/>
                </a:moveTo>
                <a:lnTo>
                  <a:pt x="558" y="288"/>
                </a:lnTo>
                <a:lnTo>
                  <a:pt x="558" y="540"/>
                </a:lnTo>
                <a:lnTo>
                  <a:pt x="404" y="540"/>
                </a:lnTo>
                <a:lnTo>
                  <a:pt x="476" y="288"/>
                </a:lnTo>
                <a:close/>
                <a:moveTo>
                  <a:pt x="367" y="540"/>
                </a:moveTo>
                <a:lnTo>
                  <a:pt x="216" y="540"/>
                </a:lnTo>
                <a:lnTo>
                  <a:pt x="360" y="288"/>
                </a:lnTo>
                <a:lnTo>
                  <a:pt x="438" y="288"/>
                </a:lnTo>
                <a:lnTo>
                  <a:pt x="367" y="540"/>
                </a:lnTo>
                <a:close/>
                <a:moveTo>
                  <a:pt x="936" y="72"/>
                </a:moveTo>
                <a:lnTo>
                  <a:pt x="936" y="216"/>
                </a:lnTo>
                <a:lnTo>
                  <a:pt x="216" y="216"/>
                </a:lnTo>
                <a:lnTo>
                  <a:pt x="216" y="72"/>
                </a:lnTo>
                <a:lnTo>
                  <a:pt x="936" y="72"/>
                </a:lnTo>
                <a:close/>
                <a:moveTo>
                  <a:pt x="1131" y="402"/>
                </a:moveTo>
                <a:lnTo>
                  <a:pt x="1023" y="259"/>
                </a:lnTo>
                <a:lnTo>
                  <a:pt x="1015" y="251"/>
                </a:lnTo>
                <a:lnTo>
                  <a:pt x="1008" y="244"/>
                </a:lnTo>
                <a:lnTo>
                  <a:pt x="1008" y="72"/>
                </a:lnTo>
                <a:lnTo>
                  <a:pt x="1008" y="64"/>
                </a:lnTo>
                <a:lnTo>
                  <a:pt x="1007" y="57"/>
                </a:lnTo>
                <a:lnTo>
                  <a:pt x="1004" y="50"/>
                </a:lnTo>
                <a:lnTo>
                  <a:pt x="1002" y="44"/>
                </a:lnTo>
                <a:lnTo>
                  <a:pt x="999" y="37"/>
                </a:lnTo>
                <a:lnTo>
                  <a:pt x="996" y="31"/>
                </a:lnTo>
                <a:lnTo>
                  <a:pt x="991" y="26"/>
                </a:lnTo>
                <a:lnTo>
                  <a:pt x="987" y="21"/>
                </a:lnTo>
                <a:lnTo>
                  <a:pt x="982" y="16"/>
                </a:lnTo>
                <a:lnTo>
                  <a:pt x="976" y="12"/>
                </a:lnTo>
                <a:lnTo>
                  <a:pt x="970" y="8"/>
                </a:lnTo>
                <a:lnTo>
                  <a:pt x="964" y="5"/>
                </a:lnTo>
                <a:lnTo>
                  <a:pt x="957" y="3"/>
                </a:lnTo>
                <a:lnTo>
                  <a:pt x="950" y="1"/>
                </a:lnTo>
                <a:lnTo>
                  <a:pt x="943" y="0"/>
                </a:lnTo>
                <a:lnTo>
                  <a:pt x="936" y="0"/>
                </a:lnTo>
                <a:lnTo>
                  <a:pt x="216" y="0"/>
                </a:lnTo>
                <a:lnTo>
                  <a:pt x="208" y="0"/>
                </a:lnTo>
                <a:lnTo>
                  <a:pt x="202" y="1"/>
                </a:lnTo>
                <a:lnTo>
                  <a:pt x="194" y="3"/>
                </a:lnTo>
                <a:lnTo>
                  <a:pt x="188" y="5"/>
                </a:lnTo>
                <a:lnTo>
                  <a:pt x="181" y="8"/>
                </a:lnTo>
                <a:lnTo>
                  <a:pt x="176" y="12"/>
                </a:lnTo>
                <a:lnTo>
                  <a:pt x="171" y="16"/>
                </a:lnTo>
                <a:lnTo>
                  <a:pt x="165" y="21"/>
                </a:lnTo>
                <a:lnTo>
                  <a:pt x="161" y="26"/>
                </a:lnTo>
                <a:lnTo>
                  <a:pt x="157" y="31"/>
                </a:lnTo>
                <a:lnTo>
                  <a:pt x="152" y="37"/>
                </a:lnTo>
                <a:lnTo>
                  <a:pt x="150" y="44"/>
                </a:lnTo>
                <a:lnTo>
                  <a:pt x="147" y="50"/>
                </a:lnTo>
                <a:lnTo>
                  <a:pt x="146" y="57"/>
                </a:lnTo>
                <a:lnTo>
                  <a:pt x="145" y="64"/>
                </a:lnTo>
                <a:lnTo>
                  <a:pt x="144" y="72"/>
                </a:lnTo>
                <a:lnTo>
                  <a:pt x="144" y="244"/>
                </a:lnTo>
                <a:lnTo>
                  <a:pt x="136" y="251"/>
                </a:lnTo>
                <a:lnTo>
                  <a:pt x="130" y="259"/>
                </a:lnTo>
                <a:lnTo>
                  <a:pt x="22" y="402"/>
                </a:lnTo>
                <a:lnTo>
                  <a:pt x="16" y="410"/>
                </a:lnTo>
                <a:lnTo>
                  <a:pt x="12" y="418"/>
                </a:lnTo>
                <a:lnTo>
                  <a:pt x="9" y="425"/>
                </a:lnTo>
                <a:lnTo>
                  <a:pt x="5" y="434"/>
                </a:lnTo>
                <a:lnTo>
                  <a:pt x="3" y="441"/>
                </a:lnTo>
                <a:lnTo>
                  <a:pt x="1" y="450"/>
                </a:lnTo>
                <a:lnTo>
                  <a:pt x="0" y="459"/>
                </a:lnTo>
                <a:lnTo>
                  <a:pt x="0" y="467"/>
                </a:lnTo>
                <a:lnTo>
                  <a:pt x="0" y="504"/>
                </a:lnTo>
                <a:lnTo>
                  <a:pt x="1" y="515"/>
                </a:lnTo>
                <a:lnTo>
                  <a:pt x="2" y="526"/>
                </a:lnTo>
                <a:lnTo>
                  <a:pt x="5" y="535"/>
                </a:lnTo>
                <a:lnTo>
                  <a:pt x="9" y="546"/>
                </a:lnTo>
                <a:lnTo>
                  <a:pt x="13" y="555"/>
                </a:lnTo>
                <a:lnTo>
                  <a:pt x="18" y="564"/>
                </a:lnTo>
                <a:lnTo>
                  <a:pt x="25" y="572"/>
                </a:lnTo>
                <a:lnTo>
                  <a:pt x="31" y="580"/>
                </a:lnTo>
                <a:lnTo>
                  <a:pt x="39" y="587"/>
                </a:lnTo>
                <a:lnTo>
                  <a:pt x="48" y="594"/>
                </a:lnTo>
                <a:lnTo>
                  <a:pt x="56" y="599"/>
                </a:lnTo>
                <a:lnTo>
                  <a:pt x="66" y="603"/>
                </a:lnTo>
                <a:lnTo>
                  <a:pt x="76" y="607"/>
                </a:lnTo>
                <a:lnTo>
                  <a:pt x="86" y="610"/>
                </a:lnTo>
                <a:lnTo>
                  <a:pt x="97" y="611"/>
                </a:lnTo>
                <a:lnTo>
                  <a:pt x="108" y="612"/>
                </a:lnTo>
                <a:lnTo>
                  <a:pt x="108" y="1080"/>
                </a:lnTo>
                <a:lnTo>
                  <a:pt x="108" y="1087"/>
                </a:lnTo>
                <a:lnTo>
                  <a:pt x="109" y="1094"/>
                </a:lnTo>
                <a:lnTo>
                  <a:pt x="111" y="1101"/>
                </a:lnTo>
                <a:lnTo>
                  <a:pt x="113" y="1108"/>
                </a:lnTo>
                <a:lnTo>
                  <a:pt x="117" y="1114"/>
                </a:lnTo>
                <a:lnTo>
                  <a:pt x="120" y="1120"/>
                </a:lnTo>
                <a:lnTo>
                  <a:pt x="124" y="1125"/>
                </a:lnTo>
                <a:lnTo>
                  <a:pt x="130" y="1130"/>
                </a:lnTo>
                <a:lnTo>
                  <a:pt x="134" y="1135"/>
                </a:lnTo>
                <a:lnTo>
                  <a:pt x="139" y="1139"/>
                </a:lnTo>
                <a:lnTo>
                  <a:pt x="146" y="1143"/>
                </a:lnTo>
                <a:lnTo>
                  <a:pt x="152" y="1146"/>
                </a:lnTo>
                <a:lnTo>
                  <a:pt x="159" y="1149"/>
                </a:lnTo>
                <a:lnTo>
                  <a:pt x="165" y="1150"/>
                </a:lnTo>
                <a:lnTo>
                  <a:pt x="173" y="1151"/>
                </a:lnTo>
                <a:lnTo>
                  <a:pt x="180" y="1152"/>
                </a:lnTo>
                <a:lnTo>
                  <a:pt x="972" y="1152"/>
                </a:lnTo>
                <a:lnTo>
                  <a:pt x="980" y="1151"/>
                </a:lnTo>
                <a:lnTo>
                  <a:pt x="986" y="1150"/>
                </a:lnTo>
                <a:lnTo>
                  <a:pt x="994" y="1149"/>
                </a:lnTo>
                <a:lnTo>
                  <a:pt x="1000" y="1146"/>
                </a:lnTo>
                <a:lnTo>
                  <a:pt x="1007" y="1143"/>
                </a:lnTo>
                <a:lnTo>
                  <a:pt x="1012" y="1139"/>
                </a:lnTo>
                <a:lnTo>
                  <a:pt x="1017" y="1135"/>
                </a:lnTo>
                <a:lnTo>
                  <a:pt x="1023" y="1130"/>
                </a:lnTo>
                <a:lnTo>
                  <a:pt x="1027" y="1125"/>
                </a:lnTo>
                <a:lnTo>
                  <a:pt x="1031" y="1120"/>
                </a:lnTo>
                <a:lnTo>
                  <a:pt x="1036" y="1114"/>
                </a:lnTo>
                <a:lnTo>
                  <a:pt x="1038" y="1108"/>
                </a:lnTo>
                <a:lnTo>
                  <a:pt x="1041" y="1101"/>
                </a:lnTo>
                <a:lnTo>
                  <a:pt x="1042" y="1094"/>
                </a:lnTo>
                <a:lnTo>
                  <a:pt x="1043" y="1087"/>
                </a:lnTo>
                <a:lnTo>
                  <a:pt x="1044" y="1080"/>
                </a:lnTo>
                <a:lnTo>
                  <a:pt x="1044" y="612"/>
                </a:lnTo>
                <a:lnTo>
                  <a:pt x="1055" y="611"/>
                </a:lnTo>
                <a:lnTo>
                  <a:pt x="1066" y="610"/>
                </a:lnTo>
                <a:lnTo>
                  <a:pt x="1076" y="607"/>
                </a:lnTo>
                <a:lnTo>
                  <a:pt x="1087" y="603"/>
                </a:lnTo>
                <a:lnTo>
                  <a:pt x="1095" y="599"/>
                </a:lnTo>
                <a:lnTo>
                  <a:pt x="1105" y="594"/>
                </a:lnTo>
                <a:lnTo>
                  <a:pt x="1112" y="587"/>
                </a:lnTo>
                <a:lnTo>
                  <a:pt x="1120" y="580"/>
                </a:lnTo>
                <a:lnTo>
                  <a:pt x="1128" y="572"/>
                </a:lnTo>
                <a:lnTo>
                  <a:pt x="1134" y="564"/>
                </a:lnTo>
                <a:lnTo>
                  <a:pt x="1139" y="555"/>
                </a:lnTo>
                <a:lnTo>
                  <a:pt x="1144" y="546"/>
                </a:lnTo>
                <a:lnTo>
                  <a:pt x="1147" y="535"/>
                </a:lnTo>
                <a:lnTo>
                  <a:pt x="1150" y="526"/>
                </a:lnTo>
                <a:lnTo>
                  <a:pt x="1151" y="515"/>
                </a:lnTo>
                <a:lnTo>
                  <a:pt x="1152" y="504"/>
                </a:lnTo>
                <a:lnTo>
                  <a:pt x="1152" y="467"/>
                </a:lnTo>
                <a:lnTo>
                  <a:pt x="1151" y="459"/>
                </a:lnTo>
                <a:lnTo>
                  <a:pt x="1150" y="450"/>
                </a:lnTo>
                <a:lnTo>
                  <a:pt x="1149" y="441"/>
                </a:lnTo>
                <a:lnTo>
                  <a:pt x="1146" y="434"/>
                </a:lnTo>
                <a:lnTo>
                  <a:pt x="1144" y="425"/>
                </a:lnTo>
                <a:lnTo>
                  <a:pt x="1139" y="418"/>
                </a:lnTo>
                <a:lnTo>
                  <a:pt x="1135" y="410"/>
                </a:lnTo>
                <a:lnTo>
                  <a:pt x="1131" y="4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85" y="1389380"/>
            <a:ext cx="8965565" cy="508762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378052" y="797273"/>
            <a:ext cx="11465356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</a:pPr>
            <a:r>
              <a:rPr lang="zh-CN" altLang="en-US" sz="1700" kern="100" dirty="0">
                <a:effectLst/>
                <a:cs typeface="+mn-ea"/>
                <a:sym typeface="+mn-lt"/>
              </a:rPr>
              <a:t>在“思政课数据库”主页最下方可查看使用指南，您在使用过程中</a:t>
            </a:r>
            <a:r>
              <a:rPr lang="zh-CN" altLang="en-US" sz="1700" kern="100">
                <a:effectLst/>
                <a:cs typeface="+mn-ea"/>
                <a:sym typeface="+mn-lt"/>
              </a:rPr>
              <a:t>有任何疑问也</a:t>
            </a:r>
            <a:r>
              <a:rPr lang="zh-CN" altLang="en-US" sz="1700" kern="100" dirty="0">
                <a:effectLst/>
                <a:cs typeface="+mn-ea"/>
                <a:sym typeface="+mn-lt"/>
              </a:rPr>
              <a:t>可以咨询数据库客服。</a:t>
            </a:r>
            <a:endParaRPr lang="zh-CN" altLang="en-US" sz="1700" kern="100" dirty="0">
              <a:effectLst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" b="88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7815" y="7814"/>
            <a:ext cx="12208333" cy="6858000"/>
          </a:xfrm>
          <a:prstGeom prst="rect">
            <a:avLst/>
          </a:prstGeom>
          <a:gradFill>
            <a:gsLst>
              <a:gs pos="0">
                <a:schemeClr val="bg1">
                  <a:alpha val="88000"/>
                </a:schemeClr>
              </a:gs>
              <a:gs pos="100000">
                <a:schemeClr val="bg1">
                  <a:alpha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kern="1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855470" y="2065020"/>
            <a:ext cx="9497695" cy="302641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defPPr>
              <a:defRPr lang="zh-CN"/>
            </a:defPPr>
            <a:lvl1pPr indent="0" algn="ctr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0" spc="150" baseline="0">
                <a:gradFill>
                  <a:gsLst>
                    <a:gs pos="29000">
                      <a:schemeClr val="accent4">
                        <a:lumMod val="60000"/>
                        <a:lumOff val="40000"/>
                      </a:schemeClr>
                    </a:gs>
                    <a:gs pos="60000">
                      <a:srgbClr val="C00000"/>
                    </a:gs>
                    <a:gs pos="15000">
                      <a:srgbClr val="E34130"/>
                    </a:gs>
                  </a:gsLst>
                  <a:lin ang="2700000" scaled="0"/>
                </a:gradFill>
                <a:effectLst>
                  <a:outerShdw blurRad="50800" dist="50800" dir="2700000" algn="ctr" rotWithShape="0">
                    <a:srgbClr val="C00000">
                      <a:alpha val="12000"/>
                    </a:srgbClr>
                  </a:outerShdw>
                </a:effectLst>
                <a:latin typeface="字魂73号-江南手书" panose="00000500000000000000" pitchFamily="2" charset="-122"/>
                <a:ea typeface="字魂73号-江南手书" panose="00000500000000000000" pitchFamily="2" charset="-122"/>
                <a:cs typeface="阿里巴巴普惠体 Medium" panose="00020600040101010101" pitchFamily="18" charset="-122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latin typeface="+mj-ea"/>
                <a:ea typeface="+mj-ea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latin typeface="+mj-ea"/>
                <a:ea typeface="+mj-ea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latin typeface="+mj-ea"/>
                <a:ea typeface="+mj-ea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 fontAlgn="auto">
              <a:lnSpc>
                <a:spcPct val="150000"/>
              </a:lnSpc>
            </a:pPr>
            <a:r>
              <a:rPr lang="zh-CN" altLang="en-US" sz="4000" b="1" spc="100" dirty="0">
                <a:solidFill>
                  <a:srgbClr val="C00000"/>
                </a:solidFill>
                <a:effectLst/>
                <a:latin typeface="+mn-lt"/>
                <a:ea typeface="+mn-ea"/>
                <a:cs typeface="+mn-ea"/>
                <a:sym typeface="+mn-ea"/>
              </a:rPr>
              <a:t>数据库客服电话：400-6666-246</a:t>
            </a:r>
            <a:endParaRPr lang="zh-CN" altLang="en-US" sz="4000" b="1" spc="100" dirty="0">
              <a:solidFill>
                <a:srgbClr val="C00000"/>
              </a:solidFill>
              <a:effectLst/>
              <a:latin typeface="+mn-lt"/>
              <a:ea typeface="+mn-ea"/>
              <a:cs typeface="+mn-ea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4000" b="1" spc="100" dirty="0">
                <a:solidFill>
                  <a:srgbClr val="C00000"/>
                </a:solidFill>
                <a:effectLst/>
                <a:latin typeface="+mn-lt"/>
                <a:ea typeface="+mn-ea"/>
                <a:cs typeface="+mn-ea"/>
                <a:sym typeface="+mn-ea"/>
              </a:rPr>
              <a:t>客服邮箱：sizhengke@cnsciedu.com</a:t>
            </a:r>
            <a:endParaRPr lang="zh-CN" altLang="en-US" sz="4000" b="1" spc="100" dirty="0">
              <a:solidFill>
                <a:srgbClr val="C00000"/>
              </a:solidFill>
              <a:effectLst/>
              <a:latin typeface="+mn-lt"/>
              <a:ea typeface="+mn-ea"/>
              <a:cs typeface="+mn-ea"/>
              <a:sym typeface="+mn-ea"/>
            </a:endParaRPr>
          </a:p>
          <a:p>
            <a:pPr algn="l" fontAlgn="auto">
              <a:lnSpc>
                <a:spcPct val="150000"/>
              </a:lnSpc>
            </a:pPr>
            <a:endParaRPr lang="zh-CN" altLang="en-US" sz="4000" b="1" spc="100" dirty="0">
              <a:solidFill>
                <a:srgbClr val="C00000"/>
              </a:solidFill>
              <a:effectLst/>
              <a:latin typeface="+mn-lt"/>
              <a:ea typeface="+mn-ea"/>
              <a:cs typeface="+mn-ea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数据库简介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11" name="Freeform 29"/>
          <p:cNvSpPr>
            <a:spLocks noEditPoints="1"/>
          </p:cNvSpPr>
          <p:nvPr/>
        </p:nvSpPr>
        <p:spPr bwMode="auto">
          <a:xfrm>
            <a:off x="4499511" y="4585348"/>
            <a:ext cx="249129" cy="249129"/>
          </a:xfrm>
          <a:custGeom>
            <a:avLst/>
            <a:gdLst>
              <a:gd name="T0" fmla="*/ 1074 w 1152"/>
              <a:gd name="T1" fmla="*/ 523 h 1152"/>
              <a:gd name="T2" fmla="*/ 1051 w 1152"/>
              <a:gd name="T3" fmla="*/ 539 h 1152"/>
              <a:gd name="T4" fmla="*/ 936 w 1152"/>
              <a:gd name="T5" fmla="*/ 288 h 1152"/>
              <a:gd name="T6" fmla="*/ 964 w 1152"/>
              <a:gd name="T7" fmla="*/ 302 h 1152"/>
              <a:gd name="T8" fmla="*/ 1080 w 1152"/>
              <a:gd name="T9" fmla="*/ 462 h 1152"/>
              <a:gd name="T10" fmla="*/ 756 w 1152"/>
              <a:gd name="T11" fmla="*/ 1080 h 1152"/>
              <a:gd name="T12" fmla="*/ 750 w 1152"/>
              <a:gd name="T13" fmla="*/ 699 h 1152"/>
              <a:gd name="T14" fmla="*/ 727 w 1152"/>
              <a:gd name="T15" fmla="*/ 684 h 1152"/>
              <a:gd name="T16" fmla="*/ 436 w 1152"/>
              <a:gd name="T17" fmla="*/ 687 h 1152"/>
              <a:gd name="T18" fmla="*/ 417 w 1152"/>
              <a:gd name="T19" fmla="*/ 706 h 1152"/>
              <a:gd name="T20" fmla="*/ 180 w 1152"/>
              <a:gd name="T21" fmla="*/ 1080 h 1152"/>
              <a:gd name="T22" fmla="*/ 720 w 1152"/>
              <a:gd name="T23" fmla="*/ 1080 h 1152"/>
              <a:gd name="T24" fmla="*/ 720 w 1152"/>
              <a:gd name="T25" fmla="*/ 1080 h 1152"/>
              <a:gd name="T26" fmla="*/ 73 w 1152"/>
              <a:gd name="T27" fmla="*/ 456 h 1152"/>
              <a:gd name="T28" fmla="*/ 193 w 1152"/>
              <a:gd name="T29" fmla="*/ 296 h 1152"/>
              <a:gd name="T30" fmla="*/ 319 w 1152"/>
              <a:gd name="T31" fmla="*/ 288 h 1152"/>
              <a:gd name="T32" fmla="*/ 94 w 1152"/>
              <a:gd name="T33" fmla="*/ 536 h 1152"/>
              <a:gd name="T34" fmla="*/ 75 w 1152"/>
              <a:gd name="T35" fmla="*/ 518 h 1152"/>
              <a:gd name="T36" fmla="*/ 792 w 1152"/>
              <a:gd name="T37" fmla="*/ 288 h 1152"/>
              <a:gd name="T38" fmla="*/ 594 w 1152"/>
              <a:gd name="T39" fmla="*/ 288 h 1152"/>
              <a:gd name="T40" fmla="*/ 594 w 1152"/>
              <a:gd name="T41" fmla="*/ 288 h 1152"/>
              <a:gd name="T42" fmla="*/ 404 w 1152"/>
              <a:gd name="T43" fmla="*/ 540 h 1152"/>
              <a:gd name="T44" fmla="*/ 360 w 1152"/>
              <a:gd name="T45" fmla="*/ 288 h 1152"/>
              <a:gd name="T46" fmla="*/ 936 w 1152"/>
              <a:gd name="T47" fmla="*/ 216 h 1152"/>
              <a:gd name="T48" fmla="*/ 1131 w 1152"/>
              <a:gd name="T49" fmla="*/ 402 h 1152"/>
              <a:gd name="T50" fmla="*/ 1008 w 1152"/>
              <a:gd name="T51" fmla="*/ 72 h 1152"/>
              <a:gd name="T52" fmla="*/ 1002 w 1152"/>
              <a:gd name="T53" fmla="*/ 44 h 1152"/>
              <a:gd name="T54" fmla="*/ 987 w 1152"/>
              <a:gd name="T55" fmla="*/ 21 h 1152"/>
              <a:gd name="T56" fmla="*/ 964 w 1152"/>
              <a:gd name="T57" fmla="*/ 5 h 1152"/>
              <a:gd name="T58" fmla="*/ 936 w 1152"/>
              <a:gd name="T59" fmla="*/ 0 h 1152"/>
              <a:gd name="T60" fmla="*/ 194 w 1152"/>
              <a:gd name="T61" fmla="*/ 3 h 1152"/>
              <a:gd name="T62" fmla="*/ 171 w 1152"/>
              <a:gd name="T63" fmla="*/ 16 h 1152"/>
              <a:gd name="T64" fmla="*/ 152 w 1152"/>
              <a:gd name="T65" fmla="*/ 37 h 1152"/>
              <a:gd name="T66" fmla="*/ 145 w 1152"/>
              <a:gd name="T67" fmla="*/ 64 h 1152"/>
              <a:gd name="T68" fmla="*/ 130 w 1152"/>
              <a:gd name="T69" fmla="*/ 259 h 1152"/>
              <a:gd name="T70" fmla="*/ 9 w 1152"/>
              <a:gd name="T71" fmla="*/ 425 h 1152"/>
              <a:gd name="T72" fmla="*/ 0 w 1152"/>
              <a:gd name="T73" fmla="*/ 459 h 1152"/>
              <a:gd name="T74" fmla="*/ 2 w 1152"/>
              <a:gd name="T75" fmla="*/ 526 h 1152"/>
              <a:gd name="T76" fmla="*/ 18 w 1152"/>
              <a:gd name="T77" fmla="*/ 564 h 1152"/>
              <a:gd name="T78" fmla="*/ 48 w 1152"/>
              <a:gd name="T79" fmla="*/ 594 h 1152"/>
              <a:gd name="T80" fmla="*/ 86 w 1152"/>
              <a:gd name="T81" fmla="*/ 610 h 1152"/>
              <a:gd name="T82" fmla="*/ 108 w 1152"/>
              <a:gd name="T83" fmla="*/ 1087 h 1152"/>
              <a:gd name="T84" fmla="*/ 117 w 1152"/>
              <a:gd name="T85" fmla="*/ 1114 h 1152"/>
              <a:gd name="T86" fmla="*/ 134 w 1152"/>
              <a:gd name="T87" fmla="*/ 1135 h 1152"/>
              <a:gd name="T88" fmla="*/ 159 w 1152"/>
              <a:gd name="T89" fmla="*/ 1149 h 1152"/>
              <a:gd name="T90" fmla="*/ 972 w 1152"/>
              <a:gd name="T91" fmla="*/ 1152 h 1152"/>
              <a:gd name="T92" fmla="*/ 1000 w 1152"/>
              <a:gd name="T93" fmla="*/ 1146 h 1152"/>
              <a:gd name="T94" fmla="*/ 1023 w 1152"/>
              <a:gd name="T95" fmla="*/ 1130 h 1152"/>
              <a:gd name="T96" fmla="*/ 1038 w 1152"/>
              <a:gd name="T97" fmla="*/ 1108 h 1152"/>
              <a:gd name="T98" fmla="*/ 1044 w 1152"/>
              <a:gd name="T99" fmla="*/ 1080 h 1152"/>
              <a:gd name="T100" fmla="*/ 1076 w 1152"/>
              <a:gd name="T101" fmla="*/ 607 h 1152"/>
              <a:gd name="T102" fmla="*/ 1112 w 1152"/>
              <a:gd name="T103" fmla="*/ 587 h 1152"/>
              <a:gd name="T104" fmla="*/ 1139 w 1152"/>
              <a:gd name="T105" fmla="*/ 555 h 1152"/>
              <a:gd name="T106" fmla="*/ 1151 w 1152"/>
              <a:gd name="T107" fmla="*/ 515 h 1152"/>
              <a:gd name="T108" fmla="*/ 1150 w 1152"/>
              <a:gd name="T109" fmla="*/ 450 h 1152"/>
              <a:gd name="T110" fmla="*/ 1139 w 1152"/>
              <a:gd name="T111" fmla="*/ 418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1152">
                <a:moveTo>
                  <a:pt x="1080" y="504"/>
                </a:moveTo>
                <a:lnTo>
                  <a:pt x="1079" y="510"/>
                </a:lnTo>
                <a:lnTo>
                  <a:pt x="1077" y="518"/>
                </a:lnTo>
                <a:lnTo>
                  <a:pt x="1074" y="523"/>
                </a:lnTo>
                <a:lnTo>
                  <a:pt x="1069" y="529"/>
                </a:lnTo>
                <a:lnTo>
                  <a:pt x="1064" y="533"/>
                </a:lnTo>
                <a:lnTo>
                  <a:pt x="1058" y="536"/>
                </a:lnTo>
                <a:lnTo>
                  <a:pt x="1051" y="539"/>
                </a:lnTo>
                <a:lnTo>
                  <a:pt x="1044" y="540"/>
                </a:lnTo>
                <a:lnTo>
                  <a:pt x="977" y="540"/>
                </a:lnTo>
                <a:lnTo>
                  <a:pt x="834" y="288"/>
                </a:lnTo>
                <a:lnTo>
                  <a:pt x="936" y="288"/>
                </a:lnTo>
                <a:lnTo>
                  <a:pt x="944" y="289"/>
                </a:lnTo>
                <a:lnTo>
                  <a:pt x="953" y="291"/>
                </a:lnTo>
                <a:lnTo>
                  <a:pt x="959" y="296"/>
                </a:lnTo>
                <a:lnTo>
                  <a:pt x="964" y="302"/>
                </a:lnTo>
                <a:lnTo>
                  <a:pt x="1072" y="446"/>
                </a:lnTo>
                <a:lnTo>
                  <a:pt x="1076" y="451"/>
                </a:lnTo>
                <a:lnTo>
                  <a:pt x="1078" y="456"/>
                </a:lnTo>
                <a:lnTo>
                  <a:pt x="1080" y="462"/>
                </a:lnTo>
                <a:lnTo>
                  <a:pt x="1080" y="467"/>
                </a:lnTo>
                <a:lnTo>
                  <a:pt x="1080" y="504"/>
                </a:lnTo>
                <a:close/>
                <a:moveTo>
                  <a:pt x="972" y="1080"/>
                </a:moveTo>
                <a:lnTo>
                  <a:pt x="756" y="1080"/>
                </a:lnTo>
                <a:lnTo>
                  <a:pt x="756" y="720"/>
                </a:lnTo>
                <a:lnTo>
                  <a:pt x="755" y="712"/>
                </a:lnTo>
                <a:lnTo>
                  <a:pt x="753" y="706"/>
                </a:lnTo>
                <a:lnTo>
                  <a:pt x="750" y="699"/>
                </a:lnTo>
                <a:lnTo>
                  <a:pt x="745" y="694"/>
                </a:lnTo>
                <a:lnTo>
                  <a:pt x="740" y="690"/>
                </a:lnTo>
                <a:lnTo>
                  <a:pt x="734" y="687"/>
                </a:lnTo>
                <a:lnTo>
                  <a:pt x="727" y="684"/>
                </a:lnTo>
                <a:lnTo>
                  <a:pt x="720" y="683"/>
                </a:lnTo>
                <a:lnTo>
                  <a:pt x="450" y="683"/>
                </a:lnTo>
                <a:lnTo>
                  <a:pt x="443" y="684"/>
                </a:lnTo>
                <a:lnTo>
                  <a:pt x="436" y="687"/>
                </a:lnTo>
                <a:lnTo>
                  <a:pt x="430" y="690"/>
                </a:lnTo>
                <a:lnTo>
                  <a:pt x="424" y="694"/>
                </a:lnTo>
                <a:lnTo>
                  <a:pt x="420" y="699"/>
                </a:lnTo>
                <a:lnTo>
                  <a:pt x="417" y="706"/>
                </a:lnTo>
                <a:lnTo>
                  <a:pt x="415" y="712"/>
                </a:lnTo>
                <a:lnTo>
                  <a:pt x="414" y="720"/>
                </a:lnTo>
                <a:lnTo>
                  <a:pt x="414" y="1080"/>
                </a:lnTo>
                <a:lnTo>
                  <a:pt x="180" y="1080"/>
                </a:lnTo>
                <a:lnTo>
                  <a:pt x="180" y="612"/>
                </a:lnTo>
                <a:lnTo>
                  <a:pt x="972" y="612"/>
                </a:lnTo>
                <a:lnTo>
                  <a:pt x="972" y="1080"/>
                </a:lnTo>
                <a:close/>
                <a:moveTo>
                  <a:pt x="720" y="1080"/>
                </a:moveTo>
                <a:lnTo>
                  <a:pt x="450" y="1080"/>
                </a:lnTo>
                <a:lnTo>
                  <a:pt x="450" y="720"/>
                </a:lnTo>
                <a:lnTo>
                  <a:pt x="720" y="720"/>
                </a:lnTo>
                <a:lnTo>
                  <a:pt x="720" y="1080"/>
                </a:lnTo>
                <a:close/>
                <a:moveTo>
                  <a:pt x="72" y="504"/>
                </a:moveTo>
                <a:lnTo>
                  <a:pt x="72" y="467"/>
                </a:lnTo>
                <a:lnTo>
                  <a:pt x="72" y="462"/>
                </a:lnTo>
                <a:lnTo>
                  <a:pt x="73" y="456"/>
                </a:lnTo>
                <a:lnTo>
                  <a:pt x="76" y="451"/>
                </a:lnTo>
                <a:lnTo>
                  <a:pt x="79" y="446"/>
                </a:lnTo>
                <a:lnTo>
                  <a:pt x="187" y="302"/>
                </a:lnTo>
                <a:lnTo>
                  <a:pt x="193" y="296"/>
                </a:lnTo>
                <a:lnTo>
                  <a:pt x="200" y="291"/>
                </a:lnTo>
                <a:lnTo>
                  <a:pt x="207" y="289"/>
                </a:lnTo>
                <a:lnTo>
                  <a:pt x="216" y="288"/>
                </a:lnTo>
                <a:lnTo>
                  <a:pt x="319" y="288"/>
                </a:lnTo>
                <a:lnTo>
                  <a:pt x="175" y="540"/>
                </a:lnTo>
                <a:lnTo>
                  <a:pt x="108" y="540"/>
                </a:lnTo>
                <a:lnTo>
                  <a:pt x="100" y="539"/>
                </a:lnTo>
                <a:lnTo>
                  <a:pt x="94" y="536"/>
                </a:lnTo>
                <a:lnTo>
                  <a:pt x="87" y="533"/>
                </a:lnTo>
                <a:lnTo>
                  <a:pt x="82" y="529"/>
                </a:lnTo>
                <a:lnTo>
                  <a:pt x="78" y="523"/>
                </a:lnTo>
                <a:lnTo>
                  <a:pt x="75" y="518"/>
                </a:lnTo>
                <a:lnTo>
                  <a:pt x="72" y="510"/>
                </a:lnTo>
                <a:lnTo>
                  <a:pt x="72" y="504"/>
                </a:lnTo>
                <a:close/>
                <a:moveTo>
                  <a:pt x="713" y="288"/>
                </a:moveTo>
                <a:lnTo>
                  <a:pt x="792" y="288"/>
                </a:lnTo>
                <a:lnTo>
                  <a:pt x="935" y="540"/>
                </a:lnTo>
                <a:lnTo>
                  <a:pt x="785" y="540"/>
                </a:lnTo>
                <a:lnTo>
                  <a:pt x="713" y="288"/>
                </a:lnTo>
                <a:close/>
                <a:moveTo>
                  <a:pt x="594" y="288"/>
                </a:moveTo>
                <a:lnTo>
                  <a:pt x="675" y="288"/>
                </a:lnTo>
                <a:lnTo>
                  <a:pt x="747" y="540"/>
                </a:lnTo>
                <a:lnTo>
                  <a:pt x="594" y="540"/>
                </a:lnTo>
                <a:lnTo>
                  <a:pt x="594" y="288"/>
                </a:lnTo>
                <a:close/>
                <a:moveTo>
                  <a:pt x="476" y="288"/>
                </a:moveTo>
                <a:lnTo>
                  <a:pt x="558" y="288"/>
                </a:lnTo>
                <a:lnTo>
                  <a:pt x="558" y="540"/>
                </a:lnTo>
                <a:lnTo>
                  <a:pt x="404" y="540"/>
                </a:lnTo>
                <a:lnTo>
                  <a:pt x="476" y="288"/>
                </a:lnTo>
                <a:close/>
                <a:moveTo>
                  <a:pt x="367" y="540"/>
                </a:moveTo>
                <a:lnTo>
                  <a:pt x="216" y="540"/>
                </a:lnTo>
                <a:lnTo>
                  <a:pt x="360" y="288"/>
                </a:lnTo>
                <a:lnTo>
                  <a:pt x="438" y="288"/>
                </a:lnTo>
                <a:lnTo>
                  <a:pt x="367" y="540"/>
                </a:lnTo>
                <a:close/>
                <a:moveTo>
                  <a:pt x="936" y="72"/>
                </a:moveTo>
                <a:lnTo>
                  <a:pt x="936" y="216"/>
                </a:lnTo>
                <a:lnTo>
                  <a:pt x="216" y="216"/>
                </a:lnTo>
                <a:lnTo>
                  <a:pt x="216" y="72"/>
                </a:lnTo>
                <a:lnTo>
                  <a:pt x="936" y="72"/>
                </a:lnTo>
                <a:close/>
                <a:moveTo>
                  <a:pt x="1131" y="402"/>
                </a:moveTo>
                <a:lnTo>
                  <a:pt x="1023" y="259"/>
                </a:lnTo>
                <a:lnTo>
                  <a:pt x="1015" y="251"/>
                </a:lnTo>
                <a:lnTo>
                  <a:pt x="1008" y="244"/>
                </a:lnTo>
                <a:lnTo>
                  <a:pt x="1008" y="72"/>
                </a:lnTo>
                <a:lnTo>
                  <a:pt x="1008" y="64"/>
                </a:lnTo>
                <a:lnTo>
                  <a:pt x="1007" y="57"/>
                </a:lnTo>
                <a:lnTo>
                  <a:pt x="1004" y="50"/>
                </a:lnTo>
                <a:lnTo>
                  <a:pt x="1002" y="44"/>
                </a:lnTo>
                <a:lnTo>
                  <a:pt x="999" y="37"/>
                </a:lnTo>
                <a:lnTo>
                  <a:pt x="996" y="31"/>
                </a:lnTo>
                <a:lnTo>
                  <a:pt x="991" y="26"/>
                </a:lnTo>
                <a:lnTo>
                  <a:pt x="987" y="21"/>
                </a:lnTo>
                <a:lnTo>
                  <a:pt x="982" y="16"/>
                </a:lnTo>
                <a:lnTo>
                  <a:pt x="976" y="12"/>
                </a:lnTo>
                <a:lnTo>
                  <a:pt x="970" y="8"/>
                </a:lnTo>
                <a:lnTo>
                  <a:pt x="964" y="5"/>
                </a:lnTo>
                <a:lnTo>
                  <a:pt x="957" y="3"/>
                </a:lnTo>
                <a:lnTo>
                  <a:pt x="950" y="1"/>
                </a:lnTo>
                <a:lnTo>
                  <a:pt x="943" y="0"/>
                </a:lnTo>
                <a:lnTo>
                  <a:pt x="936" y="0"/>
                </a:lnTo>
                <a:lnTo>
                  <a:pt x="216" y="0"/>
                </a:lnTo>
                <a:lnTo>
                  <a:pt x="208" y="0"/>
                </a:lnTo>
                <a:lnTo>
                  <a:pt x="202" y="1"/>
                </a:lnTo>
                <a:lnTo>
                  <a:pt x="194" y="3"/>
                </a:lnTo>
                <a:lnTo>
                  <a:pt x="188" y="5"/>
                </a:lnTo>
                <a:lnTo>
                  <a:pt x="181" y="8"/>
                </a:lnTo>
                <a:lnTo>
                  <a:pt x="176" y="12"/>
                </a:lnTo>
                <a:lnTo>
                  <a:pt x="171" y="16"/>
                </a:lnTo>
                <a:lnTo>
                  <a:pt x="165" y="21"/>
                </a:lnTo>
                <a:lnTo>
                  <a:pt x="161" y="26"/>
                </a:lnTo>
                <a:lnTo>
                  <a:pt x="157" y="31"/>
                </a:lnTo>
                <a:lnTo>
                  <a:pt x="152" y="37"/>
                </a:lnTo>
                <a:lnTo>
                  <a:pt x="150" y="44"/>
                </a:lnTo>
                <a:lnTo>
                  <a:pt x="147" y="50"/>
                </a:lnTo>
                <a:lnTo>
                  <a:pt x="146" y="57"/>
                </a:lnTo>
                <a:lnTo>
                  <a:pt x="145" y="64"/>
                </a:lnTo>
                <a:lnTo>
                  <a:pt x="144" y="72"/>
                </a:lnTo>
                <a:lnTo>
                  <a:pt x="144" y="244"/>
                </a:lnTo>
                <a:lnTo>
                  <a:pt x="136" y="251"/>
                </a:lnTo>
                <a:lnTo>
                  <a:pt x="130" y="259"/>
                </a:lnTo>
                <a:lnTo>
                  <a:pt x="22" y="402"/>
                </a:lnTo>
                <a:lnTo>
                  <a:pt x="16" y="410"/>
                </a:lnTo>
                <a:lnTo>
                  <a:pt x="12" y="418"/>
                </a:lnTo>
                <a:lnTo>
                  <a:pt x="9" y="425"/>
                </a:lnTo>
                <a:lnTo>
                  <a:pt x="5" y="434"/>
                </a:lnTo>
                <a:lnTo>
                  <a:pt x="3" y="441"/>
                </a:lnTo>
                <a:lnTo>
                  <a:pt x="1" y="450"/>
                </a:lnTo>
                <a:lnTo>
                  <a:pt x="0" y="459"/>
                </a:lnTo>
                <a:lnTo>
                  <a:pt x="0" y="467"/>
                </a:lnTo>
                <a:lnTo>
                  <a:pt x="0" y="504"/>
                </a:lnTo>
                <a:lnTo>
                  <a:pt x="1" y="515"/>
                </a:lnTo>
                <a:lnTo>
                  <a:pt x="2" y="526"/>
                </a:lnTo>
                <a:lnTo>
                  <a:pt x="5" y="535"/>
                </a:lnTo>
                <a:lnTo>
                  <a:pt x="9" y="546"/>
                </a:lnTo>
                <a:lnTo>
                  <a:pt x="13" y="555"/>
                </a:lnTo>
                <a:lnTo>
                  <a:pt x="18" y="564"/>
                </a:lnTo>
                <a:lnTo>
                  <a:pt x="25" y="572"/>
                </a:lnTo>
                <a:lnTo>
                  <a:pt x="31" y="580"/>
                </a:lnTo>
                <a:lnTo>
                  <a:pt x="39" y="587"/>
                </a:lnTo>
                <a:lnTo>
                  <a:pt x="48" y="594"/>
                </a:lnTo>
                <a:lnTo>
                  <a:pt x="56" y="599"/>
                </a:lnTo>
                <a:lnTo>
                  <a:pt x="66" y="603"/>
                </a:lnTo>
                <a:lnTo>
                  <a:pt x="76" y="607"/>
                </a:lnTo>
                <a:lnTo>
                  <a:pt x="86" y="610"/>
                </a:lnTo>
                <a:lnTo>
                  <a:pt x="97" y="611"/>
                </a:lnTo>
                <a:lnTo>
                  <a:pt x="108" y="612"/>
                </a:lnTo>
                <a:lnTo>
                  <a:pt x="108" y="1080"/>
                </a:lnTo>
                <a:lnTo>
                  <a:pt x="108" y="1087"/>
                </a:lnTo>
                <a:lnTo>
                  <a:pt x="109" y="1094"/>
                </a:lnTo>
                <a:lnTo>
                  <a:pt x="111" y="1101"/>
                </a:lnTo>
                <a:lnTo>
                  <a:pt x="113" y="1108"/>
                </a:lnTo>
                <a:lnTo>
                  <a:pt x="117" y="1114"/>
                </a:lnTo>
                <a:lnTo>
                  <a:pt x="120" y="1120"/>
                </a:lnTo>
                <a:lnTo>
                  <a:pt x="124" y="1125"/>
                </a:lnTo>
                <a:lnTo>
                  <a:pt x="130" y="1130"/>
                </a:lnTo>
                <a:lnTo>
                  <a:pt x="134" y="1135"/>
                </a:lnTo>
                <a:lnTo>
                  <a:pt x="139" y="1139"/>
                </a:lnTo>
                <a:lnTo>
                  <a:pt x="146" y="1143"/>
                </a:lnTo>
                <a:lnTo>
                  <a:pt x="152" y="1146"/>
                </a:lnTo>
                <a:lnTo>
                  <a:pt x="159" y="1149"/>
                </a:lnTo>
                <a:lnTo>
                  <a:pt x="165" y="1150"/>
                </a:lnTo>
                <a:lnTo>
                  <a:pt x="173" y="1151"/>
                </a:lnTo>
                <a:lnTo>
                  <a:pt x="180" y="1152"/>
                </a:lnTo>
                <a:lnTo>
                  <a:pt x="972" y="1152"/>
                </a:lnTo>
                <a:lnTo>
                  <a:pt x="980" y="1151"/>
                </a:lnTo>
                <a:lnTo>
                  <a:pt x="986" y="1150"/>
                </a:lnTo>
                <a:lnTo>
                  <a:pt x="994" y="1149"/>
                </a:lnTo>
                <a:lnTo>
                  <a:pt x="1000" y="1146"/>
                </a:lnTo>
                <a:lnTo>
                  <a:pt x="1007" y="1143"/>
                </a:lnTo>
                <a:lnTo>
                  <a:pt x="1012" y="1139"/>
                </a:lnTo>
                <a:lnTo>
                  <a:pt x="1017" y="1135"/>
                </a:lnTo>
                <a:lnTo>
                  <a:pt x="1023" y="1130"/>
                </a:lnTo>
                <a:lnTo>
                  <a:pt x="1027" y="1125"/>
                </a:lnTo>
                <a:lnTo>
                  <a:pt x="1031" y="1120"/>
                </a:lnTo>
                <a:lnTo>
                  <a:pt x="1036" y="1114"/>
                </a:lnTo>
                <a:lnTo>
                  <a:pt x="1038" y="1108"/>
                </a:lnTo>
                <a:lnTo>
                  <a:pt x="1041" y="1101"/>
                </a:lnTo>
                <a:lnTo>
                  <a:pt x="1042" y="1094"/>
                </a:lnTo>
                <a:lnTo>
                  <a:pt x="1043" y="1087"/>
                </a:lnTo>
                <a:lnTo>
                  <a:pt x="1044" y="1080"/>
                </a:lnTo>
                <a:lnTo>
                  <a:pt x="1044" y="612"/>
                </a:lnTo>
                <a:lnTo>
                  <a:pt x="1055" y="611"/>
                </a:lnTo>
                <a:lnTo>
                  <a:pt x="1066" y="610"/>
                </a:lnTo>
                <a:lnTo>
                  <a:pt x="1076" y="607"/>
                </a:lnTo>
                <a:lnTo>
                  <a:pt x="1087" y="603"/>
                </a:lnTo>
                <a:lnTo>
                  <a:pt x="1095" y="599"/>
                </a:lnTo>
                <a:lnTo>
                  <a:pt x="1105" y="594"/>
                </a:lnTo>
                <a:lnTo>
                  <a:pt x="1112" y="587"/>
                </a:lnTo>
                <a:lnTo>
                  <a:pt x="1120" y="580"/>
                </a:lnTo>
                <a:lnTo>
                  <a:pt x="1128" y="572"/>
                </a:lnTo>
                <a:lnTo>
                  <a:pt x="1134" y="564"/>
                </a:lnTo>
                <a:lnTo>
                  <a:pt x="1139" y="555"/>
                </a:lnTo>
                <a:lnTo>
                  <a:pt x="1144" y="546"/>
                </a:lnTo>
                <a:lnTo>
                  <a:pt x="1147" y="535"/>
                </a:lnTo>
                <a:lnTo>
                  <a:pt x="1150" y="526"/>
                </a:lnTo>
                <a:lnTo>
                  <a:pt x="1151" y="515"/>
                </a:lnTo>
                <a:lnTo>
                  <a:pt x="1152" y="504"/>
                </a:lnTo>
                <a:lnTo>
                  <a:pt x="1152" y="467"/>
                </a:lnTo>
                <a:lnTo>
                  <a:pt x="1151" y="459"/>
                </a:lnTo>
                <a:lnTo>
                  <a:pt x="1150" y="450"/>
                </a:lnTo>
                <a:lnTo>
                  <a:pt x="1149" y="441"/>
                </a:lnTo>
                <a:lnTo>
                  <a:pt x="1146" y="434"/>
                </a:lnTo>
                <a:lnTo>
                  <a:pt x="1144" y="425"/>
                </a:lnTo>
                <a:lnTo>
                  <a:pt x="1139" y="418"/>
                </a:lnTo>
                <a:lnTo>
                  <a:pt x="1135" y="410"/>
                </a:lnTo>
                <a:lnTo>
                  <a:pt x="1131" y="4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22" name="Freeform 101"/>
          <p:cNvSpPr>
            <a:spLocks noEditPoints="1"/>
          </p:cNvSpPr>
          <p:nvPr/>
        </p:nvSpPr>
        <p:spPr bwMode="auto">
          <a:xfrm>
            <a:off x="987871" y="4585502"/>
            <a:ext cx="217988" cy="249129"/>
          </a:xfrm>
          <a:custGeom>
            <a:avLst/>
            <a:gdLst>
              <a:gd name="T0" fmla="*/ 72 w 1008"/>
              <a:gd name="T1" fmla="*/ 252 h 1152"/>
              <a:gd name="T2" fmla="*/ 816 w 1008"/>
              <a:gd name="T3" fmla="*/ 540 h 1152"/>
              <a:gd name="T4" fmla="*/ 828 w 1008"/>
              <a:gd name="T5" fmla="*/ 432 h 1152"/>
              <a:gd name="T6" fmla="*/ 236 w 1008"/>
              <a:gd name="T7" fmla="*/ 936 h 1152"/>
              <a:gd name="T8" fmla="*/ 771 w 1008"/>
              <a:gd name="T9" fmla="*/ 936 h 1152"/>
              <a:gd name="T10" fmla="*/ 768 w 1008"/>
              <a:gd name="T11" fmla="*/ 972 h 1152"/>
              <a:gd name="T12" fmla="*/ 180 w 1008"/>
              <a:gd name="T13" fmla="*/ 72 h 1152"/>
              <a:gd name="T14" fmla="*/ 144 w 1008"/>
              <a:gd name="T15" fmla="*/ 180 h 1152"/>
              <a:gd name="T16" fmla="*/ 897 w 1008"/>
              <a:gd name="T17" fmla="*/ 49 h 1152"/>
              <a:gd name="T18" fmla="*/ 878 w 1008"/>
              <a:gd name="T19" fmla="*/ 21 h 1152"/>
              <a:gd name="T20" fmla="*/ 850 w 1008"/>
              <a:gd name="T21" fmla="*/ 3 h 1152"/>
              <a:gd name="T22" fmla="*/ 180 w 1008"/>
              <a:gd name="T23" fmla="*/ 0 h 1152"/>
              <a:gd name="T24" fmla="*/ 147 w 1008"/>
              <a:gd name="T25" fmla="*/ 8 h 1152"/>
              <a:gd name="T26" fmla="*/ 122 w 1008"/>
              <a:gd name="T27" fmla="*/ 29 h 1152"/>
              <a:gd name="T28" fmla="*/ 67 w 1008"/>
              <a:gd name="T29" fmla="*/ 180 h 1152"/>
              <a:gd name="T30" fmla="*/ 48 w 1008"/>
              <a:gd name="T31" fmla="*/ 185 h 1152"/>
              <a:gd name="T32" fmla="*/ 29 w 1008"/>
              <a:gd name="T33" fmla="*/ 194 h 1152"/>
              <a:gd name="T34" fmla="*/ 15 w 1008"/>
              <a:gd name="T35" fmla="*/ 207 h 1152"/>
              <a:gd name="T36" fmla="*/ 6 w 1008"/>
              <a:gd name="T37" fmla="*/ 225 h 1152"/>
              <a:gd name="T38" fmla="*/ 0 w 1008"/>
              <a:gd name="T39" fmla="*/ 245 h 1152"/>
              <a:gd name="T40" fmla="*/ 0 w 1008"/>
              <a:gd name="T41" fmla="*/ 367 h 1152"/>
              <a:gd name="T42" fmla="*/ 6 w 1008"/>
              <a:gd name="T43" fmla="*/ 388 h 1152"/>
              <a:gd name="T44" fmla="*/ 16 w 1008"/>
              <a:gd name="T45" fmla="*/ 406 h 1152"/>
              <a:gd name="T46" fmla="*/ 32 w 1008"/>
              <a:gd name="T47" fmla="*/ 419 h 1152"/>
              <a:gd name="T48" fmla="*/ 51 w 1008"/>
              <a:gd name="T49" fmla="*/ 429 h 1152"/>
              <a:gd name="T50" fmla="*/ 72 w 1008"/>
              <a:gd name="T51" fmla="*/ 432 h 1152"/>
              <a:gd name="T52" fmla="*/ 108 w 1008"/>
              <a:gd name="T53" fmla="*/ 440 h 1152"/>
              <a:gd name="T54" fmla="*/ 183 w 1008"/>
              <a:gd name="T55" fmla="*/ 1101 h 1152"/>
              <a:gd name="T56" fmla="*/ 191 w 1008"/>
              <a:gd name="T57" fmla="*/ 1119 h 1152"/>
              <a:gd name="T58" fmla="*/ 204 w 1008"/>
              <a:gd name="T59" fmla="*/ 1134 h 1152"/>
              <a:gd name="T60" fmla="*/ 220 w 1008"/>
              <a:gd name="T61" fmla="*/ 1145 h 1152"/>
              <a:gd name="T62" fmla="*/ 239 w 1008"/>
              <a:gd name="T63" fmla="*/ 1150 h 1152"/>
              <a:gd name="T64" fmla="*/ 756 w 1008"/>
              <a:gd name="T65" fmla="*/ 1152 h 1152"/>
              <a:gd name="T66" fmla="*/ 776 w 1008"/>
              <a:gd name="T67" fmla="*/ 1149 h 1152"/>
              <a:gd name="T68" fmla="*/ 794 w 1008"/>
              <a:gd name="T69" fmla="*/ 1142 h 1152"/>
              <a:gd name="T70" fmla="*/ 808 w 1008"/>
              <a:gd name="T71" fmla="*/ 1129 h 1152"/>
              <a:gd name="T72" fmla="*/ 820 w 1008"/>
              <a:gd name="T73" fmla="*/ 1113 h 1152"/>
              <a:gd name="T74" fmla="*/ 826 w 1008"/>
              <a:gd name="T75" fmla="*/ 1094 h 1152"/>
              <a:gd name="T76" fmla="*/ 899 w 1008"/>
              <a:gd name="T77" fmla="*/ 436 h 1152"/>
              <a:gd name="T78" fmla="*/ 943 w 1008"/>
              <a:gd name="T79" fmla="*/ 432 h 1152"/>
              <a:gd name="T80" fmla="*/ 964 w 1008"/>
              <a:gd name="T81" fmla="*/ 427 h 1152"/>
              <a:gd name="T82" fmla="*/ 982 w 1008"/>
              <a:gd name="T83" fmla="*/ 416 h 1152"/>
              <a:gd name="T84" fmla="*/ 996 w 1008"/>
              <a:gd name="T85" fmla="*/ 400 h 1152"/>
              <a:gd name="T86" fmla="*/ 1005 w 1008"/>
              <a:gd name="T87" fmla="*/ 381 h 1152"/>
              <a:gd name="T88" fmla="*/ 1008 w 1008"/>
              <a:gd name="T89" fmla="*/ 360 h 1152"/>
              <a:gd name="T90" fmla="*/ 1007 w 1008"/>
              <a:gd name="T91" fmla="*/ 238 h 1152"/>
              <a:gd name="T92" fmla="*/ 999 w 1008"/>
              <a:gd name="T93" fmla="*/ 219 h 1152"/>
              <a:gd name="T94" fmla="*/ 988 w 1008"/>
              <a:gd name="T95" fmla="*/ 203 h 1152"/>
              <a:gd name="T96" fmla="*/ 972 w 1008"/>
              <a:gd name="T97" fmla="*/ 190 h 1152"/>
              <a:gd name="T98" fmla="*/ 954 w 1008"/>
              <a:gd name="T99" fmla="*/ 183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08" h="1152">
                <a:moveTo>
                  <a:pt x="936" y="360"/>
                </a:moveTo>
                <a:lnTo>
                  <a:pt x="72" y="360"/>
                </a:lnTo>
                <a:lnTo>
                  <a:pt x="72" y="252"/>
                </a:lnTo>
                <a:lnTo>
                  <a:pt x="936" y="252"/>
                </a:lnTo>
                <a:lnTo>
                  <a:pt x="936" y="360"/>
                </a:lnTo>
                <a:close/>
                <a:moveTo>
                  <a:pt x="816" y="540"/>
                </a:moveTo>
                <a:lnTo>
                  <a:pt x="191" y="540"/>
                </a:lnTo>
                <a:lnTo>
                  <a:pt x="180" y="432"/>
                </a:lnTo>
                <a:lnTo>
                  <a:pt x="828" y="432"/>
                </a:lnTo>
                <a:lnTo>
                  <a:pt x="816" y="540"/>
                </a:lnTo>
                <a:close/>
                <a:moveTo>
                  <a:pt x="771" y="936"/>
                </a:moveTo>
                <a:lnTo>
                  <a:pt x="236" y="936"/>
                </a:lnTo>
                <a:lnTo>
                  <a:pt x="196" y="576"/>
                </a:lnTo>
                <a:lnTo>
                  <a:pt x="812" y="576"/>
                </a:lnTo>
                <a:lnTo>
                  <a:pt x="771" y="936"/>
                </a:lnTo>
                <a:close/>
                <a:moveTo>
                  <a:pt x="252" y="1080"/>
                </a:moveTo>
                <a:lnTo>
                  <a:pt x="240" y="972"/>
                </a:lnTo>
                <a:lnTo>
                  <a:pt x="768" y="972"/>
                </a:lnTo>
                <a:lnTo>
                  <a:pt x="756" y="1080"/>
                </a:lnTo>
                <a:lnTo>
                  <a:pt x="252" y="1080"/>
                </a:lnTo>
                <a:close/>
                <a:moveTo>
                  <a:pt x="180" y="72"/>
                </a:moveTo>
                <a:lnTo>
                  <a:pt x="828" y="72"/>
                </a:lnTo>
                <a:lnTo>
                  <a:pt x="864" y="180"/>
                </a:lnTo>
                <a:lnTo>
                  <a:pt x="144" y="180"/>
                </a:lnTo>
                <a:lnTo>
                  <a:pt x="180" y="72"/>
                </a:lnTo>
                <a:close/>
                <a:moveTo>
                  <a:pt x="940" y="180"/>
                </a:moveTo>
                <a:lnTo>
                  <a:pt x="897" y="49"/>
                </a:lnTo>
                <a:lnTo>
                  <a:pt x="891" y="39"/>
                </a:lnTo>
                <a:lnTo>
                  <a:pt x="886" y="29"/>
                </a:lnTo>
                <a:lnTo>
                  <a:pt x="878" y="21"/>
                </a:lnTo>
                <a:lnTo>
                  <a:pt x="870" y="13"/>
                </a:lnTo>
                <a:lnTo>
                  <a:pt x="861" y="8"/>
                </a:lnTo>
                <a:lnTo>
                  <a:pt x="850" y="3"/>
                </a:lnTo>
                <a:lnTo>
                  <a:pt x="839" y="1"/>
                </a:lnTo>
                <a:lnTo>
                  <a:pt x="828" y="0"/>
                </a:lnTo>
                <a:lnTo>
                  <a:pt x="180" y="0"/>
                </a:lnTo>
                <a:lnTo>
                  <a:pt x="169" y="1"/>
                </a:lnTo>
                <a:lnTo>
                  <a:pt x="158" y="3"/>
                </a:lnTo>
                <a:lnTo>
                  <a:pt x="147" y="8"/>
                </a:lnTo>
                <a:lnTo>
                  <a:pt x="137" y="13"/>
                </a:lnTo>
                <a:lnTo>
                  <a:pt x="130" y="21"/>
                </a:lnTo>
                <a:lnTo>
                  <a:pt x="122" y="29"/>
                </a:lnTo>
                <a:lnTo>
                  <a:pt x="116" y="39"/>
                </a:lnTo>
                <a:lnTo>
                  <a:pt x="112" y="49"/>
                </a:lnTo>
                <a:lnTo>
                  <a:pt x="67" y="180"/>
                </a:lnTo>
                <a:lnTo>
                  <a:pt x="61" y="181"/>
                </a:lnTo>
                <a:lnTo>
                  <a:pt x="54" y="183"/>
                </a:lnTo>
                <a:lnTo>
                  <a:pt x="48" y="185"/>
                </a:lnTo>
                <a:lnTo>
                  <a:pt x="41" y="188"/>
                </a:lnTo>
                <a:lnTo>
                  <a:pt x="35" y="191"/>
                </a:lnTo>
                <a:lnTo>
                  <a:pt x="29" y="194"/>
                </a:lnTo>
                <a:lnTo>
                  <a:pt x="24" y="199"/>
                </a:lnTo>
                <a:lnTo>
                  <a:pt x="20" y="203"/>
                </a:lnTo>
                <a:lnTo>
                  <a:pt x="15" y="207"/>
                </a:lnTo>
                <a:lnTo>
                  <a:pt x="11" y="213"/>
                </a:lnTo>
                <a:lnTo>
                  <a:pt x="8" y="219"/>
                </a:lnTo>
                <a:lnTo>
                  <a:pt x="6" y="225"/>
                </a:lnTo>
                <a:lnTo>
                  <a:pt x="4" y="231"/>
                </a:lnTo>
                <a:lnTo>
                  <a:pt x="1" y="238"/>
                </a:lnTo>
                <a:lnTo>
                  <a:pt x="0" y="245"/>
                </a:lnTo>
                <a:lnTo>
                  <a:pt x="0" y="252"/>
                </a:lnTo>
                <a:lnTo>
                  <a:pt x="0" y="360"/>
                </a:lnTo>
                <a:lnTo>
                  <a:pt x="0" y="367"/>
                </a:lnTo>
                <a:lnTo>
                  <a:pt x="1" y="375"/>
                </a:lnTo>
                <a:lnTo>
                  <a:pt x="4" y="381"/>
                </a:lnTo>
                <a:lnTo>
                  <a:pt x="6" y="388"/>
                </a:lnTo>
                <a:lnTo>
                  <a:pt x="9" y="394"/>
                </a:lnTo>
                <a:lnTo>
                  <a:pt x="12" y="400"/>
                </a:lnTo>
                <a:lnTo>
                  <a:pt x="16" y="406"/>
                </a:lnTo>
                <a:lnTo>
                  <a:pt x="21" y="410"/>
                </a:lnTo>
                <a:lnTo>
                  <a:pt x="26" y="416"/>
                </a:lnTo>
                <a:lnTo>
                  <a:pt x="32" y="419"/>
                </a:lnTo>
                <a:lnTo>
                  <a:pt x="38" y="423"/>
                </a:lnTo>
                <a:lnTo>
                  <a:pt x="43" y="427"/>
                </a:lnTo>
                <a:lnTo>
                  <a:pt x="51" y="429"/>
                </a:lnTo>
                <a:lnTo>
                  <a:pt x="58" y="431"/>
                </a:lnTo>
                <a:lnTo>
                  <a:pt x="65" y="432"/>
                </a:lnTo>
                <a:lnTo>
                  <a:pt x="72" y="432"/>
                </a:lnTo>
                <a:lnTo>
                  <a:pt x="109" y="432"/>
                </a:lnTo>
                <a:lnTo>
                  <a:pt x="108" y="436"/>
                </a:lnTo>
                <a:lnTo>
                  <a:pt x="108" y="440"/>
                </a:lnTo>
                <a:lnTo>
                  <a:pt x="181" y="1088"/>
                </a:lnTo>
                <a:lnTo>
                  <a:pt x="182" y="1094"/>
                </a:lnTo>
                <a:lnTo>
                  <a:pt x="183" y="1101"/>
                </a:lnTo>
                <a:lnTo>
                  <a:pt x="185" y="1107"/>
                </a:lnTo>
                <a:lnTo>
                  <a:pt x="188" y="1113"/>
                </a:lnTo>
                <a:lnTo>
                  <a:pt x="191" y="1119"/>
                </a:lnTo>
                <a:lnTo>
                  <a:pt x="195" y="1124"/>
                </a:lnTo>
                <a:lnTo>
                  <a:pt x="199" y="1129"/>
                </a:lnTo>
                <a:lnTo>
                  <a:pt x="204" y="1134"/>
                </a:lnTo>
                <a:lnTo>
                  <a:pt x="209" y="1137"/>
                </a:lnTo>
                <a:lnTo>
                  <a:pt x="214" y="1142"/>
                </a:lnTo>
                <a:lnTo>
                  <a:pt x="220" y="1145"/>
                </a:lnTo>
                <a:lnTo>
                  <a:pt x="226" y="1147"/>
                </a:lnTo>
                <a:lnTo>
                  <a:pt x="232" y="1149"/>
                </a:lnTo>
                <a:lnTo>
                  <a:pt x="239" y="1150"/>
                </a:lnTo>
                <a:lnTo>
                  <a:pt x="245" y="1151"/>
                </a:lnTo>
                <a:lnTo>
                  <a:pt x="252" y="1152"/>
                </a:lnTo>
                <a:lnTo>
                  <a:pt x="756" y="1152"/>
                </a:lnTo>
                <a:lnTo>
                  <a:pt x="763" y="1151"/>
                </a:lnTo>
                <a:lnTo>
                  <a:pt x="769" y="1150"/>
                </a:lnTo>
                <a:lnTo>
                  <a:pt x="776" y="1149"/>
                </a:lnTo>
                <a:lnTo>
                  <a:pt x="782" y="1147"/>
                </a:lnTo>
                <a:lnTo>
                  <a:pt x="788" y="1145"/>
                </a:lnTo>
                <a:lnTo>
                  <a:pt x="794" y="1142"/>
                </a:lnTo>
                <a:lnTo>
                  <a:pt x="799" y="1137"/>
                </a:lnTo>
                <a:lnTo>
                  <a:pt x="804" y="1134"/>
                </a:lnTo>
                <a:lnTo>
                  <a:pt x="808" y="1129"/>
                </a:lnTo>
                <a:lnTo>
                  <a:pt x="812" y="1124"/>
                </a:lnTo>
                <a:lnTo>
                  <a:pt x="817" y="1119"/>
                </a:lnTo>
                <a:lnTo>
                  <a:pt x="820" y="1113"/>
                </a:lnTo>
                <a:lnTo>
                  <a:pt x="822" y="1107"/>
                </a:lnTo>
                <a:lnTo>
                  <a:pt x="824" y="1101"/>
                </a:lnTo>
                <a:lnTo>
                  <a:pt x="826" y="1094"/>
                </a:lnTo>
                <a:lnTo>
                  <a:pt x="828" y="1088"/>
                </a:lnTo>
                <a:lnTo>
                  <a:pt x="900" y="440"/>
                </a:lnTo>
                <a:lnTo>
                  <a:pt x="899" y="436"/>
                </a:lnTo>
                <a:lnTo>
                  <a:pt x="899" y="432"/>
                </a:lnTo>
                <a:lnTo>
                  <a:pt x="936" y="432"/>
                </a:lnTo>
                <a:lnTo>
                  <a:pt x="943" y="432"/>
                </a:lnTo>
                <a:lnTo>
                  <a:pt x="951" y="431"/>
                </a:lnTo>
                <a:lnTo>
                  <a:pt x="957" y="429"/>
                </a:lnTo>
                <a:lnTo>
                  <a:pt x="964" y="427"/>
                </a:lnTo>
                <a:lnTo>
                  <a:pt x="970" y="423"/>
                </a:lnTo>
                <a:lnTo>
                  <a:pt x="977" y="419"/>
                </a:lnTo>
                <a:lnTo>
                  <a:pt x="982" y="416"/>
                </a:lnTo>
                <a:lnTo>
                  <a:pt x="987" y="410"/>
                </a:lnTo>
                <a:lnTo>
                  <a:pt x="992" y="406"/>
                </a:lnTo>
                <a:lnTo>
                  <a:pt x="996" y="400"/>
                </a:lnTo>
                <a:lnTo>
                  <a:pt x="999" y="394"/>
                </a:lnTo>
                <a:lnTo>
                  <a:pt x="1003" y="388"/>
                </a:lnTo>
                <a:lnTo>
                  <a:pt x="1005" y="381"/>
                </a:lnTo>
                <a:lnTo>
                  <a:pt x="1007" y="375"/>
                </a:lnTo>
                <a:lnTo>
                  <a:pt x="1008" y="367"/>
                </a:lnTo>
                <a:lnTo>
                  <a:pt x="1008" y="360"/>
                </a:lnTo>
                <a:lnTo>
                  <a:pt x="1008" y="252"/>
                </a:lnTo>
                <a:lnTo>
                  <a:pt x="1008" y="245"/>
                </a:lnTo>
                <a:lnTo>
                  <a:pt x="1007" y="238"/>
                </a:lnTo>
                <a:lnTo>
                  <a:pt x="1005" y="231"/>
                </a:lnTo>
                <a:lnTo>
                  <a:pt x="1003" y="225"/>
                </a:lnTo>
                <a:lnTo>
                  <a:pt x="999" y="219"/>
                </a:lnTo>
                <a:lnTo>
                  <a:pt x="996" y="213"/>
                </a:lnTo>
                <a:lnTo>
                  <a:pt x="993" y="207"/>
                </a:lnTo>
                <a:lnTo>
                  <a:pt x="988" y="203"/>
                </a:lnTo>
                <a:lnTo>
                  <a:pt x="983" y="199"/>
                </a:lnTo>
                <a:lnTo>
                  <a:pt x="978" y="194"/>
                </a:lnTo>
                <a:lnTo>
                  <a:pt x="972" y="190"/>
                </a:lnTo>
                <a:lnTo>
                  <a:pt x="967" y="187"/>
                </a:lnTo>
                <a:lnTo>
                  <a:pt x="960" y="185"/>
                </a:lnTo>
                <a:lnTo>
                  <a:pt x="954" y="183"/>
                </a:lnTo>
                <a:lnTo>
                  <a:pt x="947" y="181"/>
                </a:lnTo>
                <a:lnTo>
                  <a:pt x="940" y="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/>
          <a:lstStyle/>
          <a:p>
            <a:pPr algn="l" defTabSz="1828800" rtl="0"/>
            <a:endParaRPr lang="en-US" sz="3600" kern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4" name="Group 38"/>
          <p:cNvGrpSpPr/>
          <p:nvPr/>
        </p:nvGrpSpPr>
        <p:grpSpPr>
          <a:xfrm>
            <a:off x="979962" y="3407708"/>
            <a:ext cx="249129" cy="217988"/>
            <a:chOff x="3648868" y="4611290"/>
            <a:chExt cx="457200" cy="400050"/>
          </a:xfrm>
          <a:solidFill>
            <a:schemeClr val="bg1"/>
          </a:solidFill>
        </p:grpSpPr>
        <p:sp>
          <p:nvSpPr>
            <p:cNvPr id="25" name="Freeform 102"/>
            <p:cNvSpPr>
              <a:spLocks noEditPoints="1"/>
            </p:cNvSpPr>
            <p:nvPr/>
          </p:nvSpPr>
          <p:spPr bwMode="auto">
            <a:xfrm>
              <a:off x="3648868" y="4611290"/>
              <a:ext cx="457200" cy="400050"/>
            </a:xfrm>
            <a:custGeom>
              <a:avLst/>
              <a:gdLst>
                <a:gd name="T0" fmla="*/ 1079 w 1152"/>
                <a:gd name="T1" fmla="*/ 871 h 1008"/>
                <a:gd name="T2" fmla="*/ 1077 w 1152"/>
                <a:gd name="T3" fmla="*/ 885 h 1008"/>
                <a:gd name="T4" fmla="*/ 1072 w 1152"/>
                <a:gd name="T5" fmla="*/ 898 h 1008"/>
                <a:gd name="T6" fmla="*/ 1064 w 1152"/>
                <a:gd name="T7" fmla="*/ 910 h 1008"/>
                <a:gd name="T8" fmla="*/ 1054 w 1152"/>
                <a:gd name="T9" fmla="*/ 919 h 1008"/>
                <a:gd name="T10" fmla="*/ 1042 w 1152"/>
                <a:gd name="T11" fmla="*/ 927 h 1008"/>
                <a:gd name="T12" fmla="*/ 1029 w 1152"/>
                <a:gd name="T13" fmla="*/ 932 h 1008"/>
                <a:gd name="T14" fmla="*/ 1015 w 1152"/>
                <a:gd name="T15" fmla="*/ 936 h 1008"/>
                <a:gd name="T16" fmla="*/ 144 w 1152"/>
                <a:gd name="T17" fmla="*/ 936 h 1008"/>
                <a:gd name="T18" fmla="*/ 130 w 1152"/>
                <a:gd name="T19" fmla="*/ 935 h 1008"/>
                <a:gd name="T20" fmla="*/ 116 w 1152"/>
                <a:gd name="T21" fmla="*/ 930 h 1008"/>
                <a:gd name="T22" fmla="*/ 104 w 1152"/>
                <a:gd name="T23" fmla="*/ 924 h 1008"/>
                <a:gd name="T24" fmla="*/ 93 w 1152"/>
                <a:gd name="T25" fmla="*/ 915 h 1008"/>
                <a:gd name="T26" fmla="*/ 84 w 1152"/>
                <a:gd name="T27" fmla="*/ 904 h 1008"/>
                <a:gd name="T28" fmla="*/ 78 w 1152"/>
                <a:gd name="T29" fmla="*/ 891 h 1008"/>
                <a:gd name="T30" fmla="*/ 74 w 1152"/>
                <a:gd name="T31" fmla="*/ 878 h 1008"/>
                <a:gd name="T32" fmla="*/ 71 w 1152"/>
                <a:gd name="T33" fmla="*/ 864 h 1008"/>
                <a:gd name="T34" fmla="*/ 216 w 1152"/>
                <a:gd name="T35" fmla="*/ 72 h 1008"/>
                <a:gd name="T36" fmla="*/ 1080 w 1152"/>
                <a:gd name="T37" fmla="*/ 612 h 1008"/>
                <a:gd name="T38" fmla="*/ 1149 w 1152"/>
                <a:gd name="T39" fmla="*/ 592 h 1008"/>
                <a:gd name="T40" fmla="*/ 1001 w 1152"/>
                <a:gd name="T41" fmla="*/ 41 h 1008"/>
                <a:gd name="T42" fmla="*/ 988 w 1152"/>
                <a:gd name="T43" fmla="*/ 22 h 1008"/>
                <a:gd name="T44" fmla="*/ 970 w 1152"/>
                <a:gd name="T45" fmla="*/ 8 h 1008"/>
                <a:gd name="T46" fmla="*/ 947 w 1152"/>
                <a:gd name="T47" fmla="*/ 0 h 1008"/>
                <a:gd name="T48" fmla="*/ 576 w 1152"/>
                <a:gd name="T49" fmla="*/ 0 h 1008"/>
                <a:gd name="T50" fmla="*/ 204 w 1152"/>
                <a:gd name="T51" fmla="*/ 0 h 1008"/>
                <a:gd name="T52" fmla="*/ 183 w 1152"/>
                <a:gd name="T53" fmla="*/ 8 h 1008"/>
                <a:gd name="T54" fmla="*/ 164 w 1152"/>
                <a:gd name="T55" fmla="*/ 22 h 1008"/>
                <a:gd name="T56" fmla="*/ 151 w 1152"/>
                <a:gd name="T57" fmla="*/ 41 h 1008"/>
                <a:gd name="T58" fmla="*/ 2 w 1152"/>
                <a:gd name="T59" fmla="*/ 592 h 1008"/>
                <a:gd name="T60" fmla="*/ 0 w 1152"/>
                <a:gd name="T61" fmla="*/ 612 h 1008"/>
                <a:gd name="T62" fmla="*/ 0 w 1152"/>
                <a:gd name="T63" fmla="*/ 878 h 1008"/>
                <a:gd name="T64" fmla="*/ 7 w 1152"/>
                <a:gd name="T65" fmla="*/ 906 h 1008"/>
                <a:gd name="T66" fmla="*/ 17 w 1152"/>
                <a:gd name="T67" fmla="*/ 932 h 1008"/>
                <a:gd name="T68" fmla="*/ 33 w 1152"/>
                <a:gd name="T69" fmla="*/ 955 h 1008"/>
                <a:gd name="T70" fmla="*/ 52 w 1152"/>
                <a:gd name="T71" fmla="*/ 975 h 1008"/>
                <a:gd name="T72" fmla="*/ 76 w 1152"/>
                <a:gd name="T73" fmla="*/ 991 h 1008"/>
                <a:gd name="T74" fmla="*/ 101 w 1152"/>
                <a:gd name="T75" fmla="*/ 1002 h 1008"/>
                <a:gd name="T76" fmla="*/ 130 w 1152"/>
                <a:gd name="T77" fmla="*/ 1007 h 1008"/>
                <a:gd name="T78" fmla="*/ 1008 w 1152"/>
                <a:gd name="T79" fmla="*/ 1008 h 1008"/>
                <a:gd name="T80" fmla="*/ 1037 w 1152"/>
                <a:gd name="T81" fmla="*/ 1005 h 1008"/>
                <a:gd name="T82" fmla="*/ 1064 w 1152"/>
                <a:gd name="T83" fmla="*/ 996 h 1008"/>
                <a:gd name="T84" fmla="*/ 1089 w 1152"/>
                <a:gd name="T85" fmla="*/ 983 h 1008"/>
                <a:gd name="T86" fmla="*/ 1109 w 1152"/>
                <a:gd name="T87" fmla="*/ 966 h 1008"/>
                <a:gd name="T88" fmla="*/ 1128 w 1152"/>
                <a:gd name="T89" fmla="*/ 944 h 1008"/>
                <a:gd name="T90" fmla="*/ 1141 w 1152"/>
                <a:gd name="T91" fmla="*/ 919 h 1008"/>
                <a:gd name="T92" fmla="*/ 1149 w 1152"/>
                <a:gd name="T93" fmla="*/ 892 h 1008"/>
                <a:gd name="T94" fmla="*/ 1152 w 1152"/>
                <a:gd name="T95" fmla="*/ 864 h 1008"/>
                <a:gd name="T96" fmla="*/ 1152 w 1152"/>
                <a:gd name="T97" fmla="*/ 602 h 1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2" h="1008">
                  <a:moveTo>
                    <a:pt x="1080" y="864"/>
                  </a:moveTo>
                  <a:lnTo>
                    <a:pt x="1079" y="871"/>
                  </a:lnTo>
                  <a:lnTo>
                    <a:pt x="1078" y="878"/>
                  </a:lnTo>
                  <a:lnTo>
                    <a:pt x="1077" y="885"/>
                  </a:lnTo>
                  <a:lnTo>
                    <a:pt x="1075" y="891"/>
                  </a:lnTo>
                  <a:lnTo>
                    <a:pt x="1072" y="898"/>
                  </a:lnTo>
                  <a:lnTo>
                    <a:pt x="1067" y="904"/>
                  </a:lnTo>
                  <a:lnTo>
                    <a:pt x="1064" y="910"/>
                  </a:lnTo>
                  <a:lnTo>
                    <a:pt x="1059" y="915"/>
                  </a:lnTo>
                  <a:lnTo>
                    <a:pt x="1054" y="919"/>
                  </a:lnTo>
                  <a:lnTo>
                    <a:pt x="1048" y="924"/>
                  </a:lnTo>
                  <a:lnTo>
                    <a:pt x="1042" y="927"/>
                  </a:lnTo>
                  <a:lnTo>
                    <a:pt x="1036" y="930"/>
                  </a:lnTo>
                  <a:lnTo>
                    <a:pt x="1029" y="932"/>
                  </a:lnTo>
                  <a:lnTo>
                    <a:pt x="1023" y="935"/>
                  </a:lnTo>
                  <a:lnTo>
                    <a:pt x="1015" y="936"/>
                  </a:lnTo>
                  <a:lnTo>
                    <a:pt x="1008" y="936"/>
                  </a:lnTo>
                  <a:lnTo>
                    <a:pt x="144" y="936"/>
                  </a:lnTo>
                  <a:lnTo>
                    <a:pt x="136" y="936"/>
                  </a:lnTo>
                  <a:lnTo>
                    <a:pt x="130" y="935"/>
                  </a:lnTo>
                  <a:lnTo>
                    <a:pt x="122" y="932"/>
                  </a:lnTo>
                  <a:lnTo>
                    <a:pt x="116" y="930"/>
                  </a:lnTo>
                  <a:lnTo>
                    <a:pt x="109" y="927"/>
                  </a:lnTo>
                  <a:lnTo>
                    <a:pt x="104" y="924"/>
                  </a:lnTo>
                  <a:lnTo>
                    <a:pt x="98" y="919"/>
                  </a:lnTo>
                  <a:lnTo>
                    <a:pt x="93" y="915"/>
                  </a:lnTo>
                  <a:lnTo>
                    <a:pt x="89" y="910"/>
                  </a:lnTo>
                  <a:lnTo>
                    <a:pt x="84" y="904"/>
                  </a:lnTo>
                  <a:lnTo>
                    <a:pt x="81" y="898"/>
                  </a:lnTo>
                  <a:lnTo>
                    <a:pt x="78" y="891"/>
                  </a:lnTo>
                  <a:lnTo>
                    <a:pt x="75" y="885"/>
                  </a:lnTo>
                  <a:lnTo>
                    <a:pt x="74" y="878"/>
                  </a:lnTo>
                  <a:lnTo>
                    <a:pt x="73" y="871"/>
                  </a:lnTo>
                  <a:lnTo>
                    <a:pt x="71" y="864"/>
                  </a:lnTo>
                  <a:lnTo>
                    <a:pt x="71" y="612"/>
                  </a:lnTo>
                  <a:lnTo>
                    <a:pt x="216" y="72"/>
                  </a:lnTo>
                  <a:lnTo>
                    <a:pt x="936" y="72"/>
                  </a:lnTo>
                  <a:lnTo>
                    <a:pt x="1080" y="612"/>
                  </a:lnTo>
                  <a:lnTo>
                    <a:pt x="1080" y="864"/>
                  </a:lnTo>
                  <a:close/>
                  <a:moveTo>
                    <a:pt x="1149" y="592"/>
                  </a:moveTo>
                  <a:lnTo>
                    <a:pt x="1006" y="52"/>
                  </a:lnTo>
                  <a:lnTo>
                    <a:pt x="1001" y="41"/>
                  </a:lnTo>
                  <a:lnTo>
                    <a:pt x="995" y="31"/>
                  </a:lnTo>
                  <a:lnTo>
                    <a:pt x="988" y="22"/>
                  </a:lnTo>
                  <a:lnTo>
                    <a:pt x="980" y="14"/>
                  </a:lnTo>
                  <a:lnTo>
                    <a:pt x="970" y="8"/>
                  </a:lnTo>
                  <a:lnTo>
                    <a:pt x="959" y="4"/>
                  </a:lnTo>
                  <a:lnTo>
                    <a:pt x="947" y="0"/>
                  </a:lnTo>
                  <a:lnTo>
                    <a:pt x="936" y="0"/>
                  </a:lnTo>
                  <a:lnTo>
                    <a:pt x="576" y="0"/>
                  </a:lnTo>
                  <a:lnTo>
                    <a:pt x="216" y="0"/>
                  </a:lnTo>
                  <a:lnTo>
                    <a:pt x="204" y="0"/>
                  </a:lnTo>
                  <a:lnTo>
                    <a:pt x="192" y="4"/>
                  </a:lnTo>
                  <a:lnTo>
                    <a:pt x="183" y="8"/>
                  </a:lnTo>
                  <a:lnTo>
                    <a:pt x="173" y="14"/>
                  </a:lnTo>
                  <a:lnTo>
                    <a:pt x="164" y="22"/>
                  </a:lnTo>
                  <a:lnTo>
                    <a:pt x="157" y="31"/>
                  </a:lnTo>
                  <a:lnTo>
                    <a:pt x="151" y="41"/>
                  </a:lnTo>
                  <a:lnTo>
                    <a:pt x="147" y="52"/>
                  </a:lnTo>
                  <a:lnTo>
                    <a:pt x="2" y="592"/>
                  </a:lnTo>
                  <a:lnTo>
                    <a:pt x="0" y="602"/>
                  </a:lnTo>
                  <a:lnTo>
                    <a:pt x="0" y="612"/>
                  </a:lnTo>
                  <a:lnTo>
                    <a:pt x="0" y="864"/>
                  </a:lnTo>
                  <a:lnTo>
                    <a:pt x="0" y="878"/>
                  </a:lnTo>
                  <a:lnTo>
                    <a:pt x="3" y="892"/>
                  </a:lnTo>
                  <a:lnTo>
                    <a:pt x="7" y="906"/>
                  </a:lnTo>
                  <a:lnTo>
                    <a:pt x="11" y="919"/>
                  </a:lnTo>
                  <a:lnTo>
                    <a:pt x="17" y="932"/>
                  </a:lnTo>
                  <a:lnTo>
                    <a:pt x="25" y="944"/>
                  </a:lnTo>
                  <a:lnTo>
                    <a:pt x="33" y="955"/>
                  </a:lnTo>
                  <a:lnTo>
                    <a:pt x="42" y="966"/>
                  </a:lnTo>
                  <a:lnTo>
                    <a:pt x="52" y="975"/>
                  </a:lnTo>
                  <a:lnTo>
                    <a:pt x="64" y="983"/>
                  </a:lnTo>
                  <a:lnTo>
                    <a:pt x="76" y="991"/>
                  </a:lnTo>
                  <a:lnTo>
                    <a:pt x="88" y="996"/>
                  </a:lnTo>
                  <a:lnTo>
                    <a:pt x="101" y="1002"/>
                  </a:lnTo>
                  <a:lnTo>
                    <a:pt x="115" y="1005"/>
                  </a:lnTo>
                  <a:lnTo>
                    <a:pt x="130" y="1007"/>
                  </a:lnTo>
                  <a:lnTo>
                    <a:pt x="144" y="1008"/>
                  </a:lnTo>
                  <a:lnTo>
                    <a:pt x="1008" y="1008"/>
                  </a:lnTo>
                  <a:lnTo>
                    <a:pt x="1023" y="1007"/>
                  </a:lnTo>
                  <a:lnTo>
                    <a:pt x="1037" y="1005"/>
                  </a:lnTo>
                  <a:lnTo>
                    <a:pt x="1051" y="1002"/>
                  </a:lnTo>
                  <a:lnTo>
                    <a:pt x="1064" y="996"/>
                  </a:lnTo>
                  <a:lnTo>
                    <a:pt x="1077" y="991"/>
                  </a:lnTo>
                  <a:lnTo>
                    <a:pt x="1089" y="983"/>
                  </a:lnTo>
                  <a:lnTo>
                    <a:pt x="1100" y="975"/>
                  </a:lnTo>
                  <a:lnTo>
                    <a:pt x="1109" y="966"/>
                  </a:lnTo>
                  <a:lnTo>
                    <a:pt x="1119" y="955"/>
                  </a:lnTo>
                  <a:lnTo>
                    <a:pt x="1128" y="944"/>
                  </a:lnTo>
                  <a:lnTo>
                    <a:pt x="1134" y="932"/>
                  </a:lnTo>
                  <a:lnTo>
                    <a:pt x="1141" y="919"/>
                  </a:lnTo>
                  <a:lnTo>
                    <a:pt x="1145" y="906"/>
                  </a:lnTo>
                  <a:lnTo>
                    <a:pt x="1149" y="892"/>
                  </a:lnTo>
                  <a:lnTo>
                    <a:pt x="1152" y="878"/>
                  </a:lnTo>
                  <a:lnTo>
                    <a:pt x="1152" y="864"/>
                  </a:lnTo>
                  <a:lnTo>
                    <a:pt x="1152" y="612"/>
                  </a:lnTo>
                  <a:lnTo>
                    <a:pt x="1152" y="602"/>
                  </a:lnTo>
                  <a:lnTo>
                    <a:pt x="1149" y="5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/>
            <a:lstStyle/>
            <a:p>
              <a:pPr algn="l" defTabSz="1828800" rtl="0"/>
              <a:endParaRPr lang="en-US" sz="3600" kern="12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103"/>
            <p:cNvSpPr>
              <a:spLocks noEditPoints="1"/>
            </p:cNvSpPr>
            <p:nvPr/>
          </p:nvSpPr>
          <p:spPr bwMode="auto">
            <a:xfrm>
              <a:off x="3702843" y="4668440"/>
              <a:ext cx="349250" cy="257175"/>
            </a:xfrm>
            <a:custGeom>
              <a:avLst/>
              <a:gdLst>
                <a:gd name="T0" fmla="*/ 678 w 877"/>
                <a:gd name="T1" fmla="*/ 432 h 648"/>
                <a:gd name="T2" fmla="*/ 657 w 877"/>
                <a:gd name="T3" fmla="*/ 434 h 648"/>
                <a:gd name="T4" fmla="*/ 640 w 877"/>
                <a:gd name="T5" fmla="*/ 443 h 648"/>
                <a:gd name="T6" fmla="*/ 625 w 877"/>
                <a:gd name="T7" fmla="*/ 455 h 648"/>
                <a:gd name="T8" fmla="*/ 613 w 877"/>
                <a:gd name="T9" fmla="*/ 472 h 648"/>
                <a:gd name="T10" fmla="*/ 317 w 877"/>
                <a:gd name="T11" fmla="*/ 576 h 648"/>
                <a:gd name="T12" fmla="*/ 260 w 877"/>
                <a:gd name="T13" fmla="*/ 463 h 648"/>
                <a:gd name="T14" fmla="*/ 247 w 877"/>
                <a:gd name="T15" fmla="*/ 448 h 648"/>
                <a:gd name="T16" fmla="*/ 230 w 877"/>
                <a:gd name="T17" fmla="*/ 438 h 648"/>
                <a:gd name="T18" fmla="*/ 211 w 877"/>
                <a:gd name="T19" fmla="*/ 433 h 648"/>
                <a:gd name="T20" fmla="*/ 141 w 877"/>
                <a:gd name="T21" fmla="*/ 432 h 648"/>
                <a:gd name="T22" fmla="*/ 160 w 877"/>
                <a:gd name="T23" fmla="*/ 36 h 648"/>
                <a:gd name="T24" fmla="*/ 823 w 877"/>
                <a:gd name="T25" fmla="*/ 432 h 648"/>
                <a:gd name="T26" fmla="*/ 718 w 877"/>
                <a:gd name="T27" fmla="*/ 0 h 648"/>
                <a:gd name="T28" fmla="*/ 155 w 877"/>
                <a:gd name="T29" fmla="*/ 0 h 648"/>
                <a:gd name="T30" fmla="*/ 143 w 877"/>
                <a:gd name="T31" fmla="*/ 4 h 648"/>
                <a:gd name="T32" fmla="*/ 134 w 877"/>
                <a:gd name="T33" fmla="*/ 11 h 648"/>
                <a:gd name="T34" fmla="*/ 128 w 877"/>
                <a:gd name="T35" fmla="*/ 21 h 648"/>
                <a:gd name="T36" fmla="*/ 1 w 877"/>
                <a:gd name="T37" fmla="*/ 459 h 648"/>
                <a:gd name="T38" fmla="*/ 1 w 877"/>
                <a:gd name="T39" fmla="*/ 475 h 648"/>
                <a:gd name="T40" fmla="*/ 8 w 877"/>
                <a:gd name="T41" fmla="*/ 490 h 648"/>
                <a:gd name="T42" fmla="*/ 20 w 877"/>
                <a:gd name="T43" fmla="*/ 500 h 648"/>
                <a:gd name="T44" fmla="*/ 36 w 877"/>
                <a:gd name="T45" fmla="*/ 504 h 648"/>
                <a:gd name="T46" fmla="*/ 182 w 877"/>
                <a:gd name="T47" fmla="*/ 504 h 648"/>
                <a:gd name="T48" fmla="*/ 253 w 877"/>
                <a:gd name="T49" fmla="*/ 608 h 648"/>
                <a:gd name="T50" fmla="*/ 264 w 877"/>
                <a:gd name="T51" fmla="*/ 624 h 648"/>
                <a:gd name="T52" fmla="*/ 279 w 877"/>
                <a:gd name="T53" fmla="*/ 637 h 648"/>
                <a:gd name="T54" fmla="*/ 297 w 877"/>
                <a:gd name="T55" fmla="*/ 645 h 648"/>
                <a:gd name="T56" fmla="*/ 317 w 877"/>
                <a:gd name="T57" fmla="*/ 648 h 648"/>
                <a:gd name="T58" fmla="*/ 571 w 877"/>
                <a:gd name="T59" fmla="*/ 647 h 648"/>
                <a:gd name="T60" fmla="*/ 590 w 877"/>
                <a:gd name="T61" fmla="*/ 642 h 648"/>
                <a:gd name="T62" fmla="*/ 606 w 877"/>
                <a:gd name="T63" fmla="*/ 632 h 648"/>
                <a:gd name="T64" fmla="*/ 620 w 877"/>
                <a:gd name="T65" fmla="*/ 617 h 648"/>
                <a:gd name="T66" fmla="*/ 678 w 877"/>
                <a:gd name="T67" fmla="*/ 504 h 648"/>
                <a:gd name="T68" fmla="*/ 737 w 877"/>
                <a:gd name="T69" fmla="*/ 504 h 648"/>
                <a:gd name="T70" fmla="*/ 850 w 877"/>
                <a:gd name="T71" fmla="*/ 503 h 648"/>
                <a:gd name="T72" fmla="*/ 864 w 877"/>
                <a:gd name="T73" fmla="*/ 496 h 648"/>
                <a:gd name="T74" fmla="*/ 874 w 877"/>
                <a:gd name="T75" fmla="*/ 483 h 648"/>
                <a:gd name="T76" fmla="*/ 877 w 877"/>
                <a:gd name="T77" fmla="*/ 467 h 648"/>
                <a:gd name="T78" fmla="*/ 752 w 877"/>
                <a:gd name="T79" fmla="*/ 27 h 648"/>
                <a:gd name="T80" fmla="*/ 748 w 877"/>
                <a:gd name="T81" fmla="*/ 16 h 648"/>
                <a:gd name="T82" fmla="*/ 740 w 877"/>
                <a:gd name="T83" fmla="*/ 8 h 648"/>
                <a:gd name="T84" fmla="*/ 729 w 877"/>
                <a:gd name="T85" fmla="*/ 2 h 648"/>
                <a:gd name="T86" fmla="*/ 718 w 877"/>
                <a:gd name="T8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77" h="648">
                  <a:moveTo>
                    <a:pt x="737" y="432"/>
                  </a:moveTo>
                  <a:lnTo>
                    <a:pt x="678" y="432"/>
                  </a:lnTo>
                  <a:lnTo>
                    <a:pt x="667" y="433"/>
                  </a:lnTo>
                  <a:lnTo>
                    <a:pt x="657" y="434"/>
                  </a:lnTo>
                  <a:lnTo>
                    <a:pt x="648" y="438"/>
                  </a:lnTo>
                  <a:lnTo>
                    <a:pt x="640" y="443"/>
                  </a:lnTo>
                  <a:lnTo>
                    <a:pt x="631" y="448"/>
                  </a:lnTo>
                  <a:lnTo>
                    <a:pt x="625" y="455"/>
                  </a:lnTo>
                  <a:lnTo>
                    <a:pt x="618" y="463"/>
                  </a:lnTo>
                  <a:lnTo>
                    <a:pt x="613" y="472"/>
                  </a:lnTo>
                  <a:lnTo>
                    <a:pt x="561" y="576"/>
                  </a:lnTo>
                  <a:lnTo>
                    <a:pt x="317" y="576"/>
                  </a:lnTo>
                  <a:lnTo>
                    <a:pt x="265" y="472"/>
                  </a:lnTo>
                  <a:lnTo>
                    <a:pt x="260" y="463"/>
                  </a:lnTo>
                  <a:lnTo>
                    <a:pt x="254" y="455"/>
                  </a:lnTo>
                  <a:lnTo>
                    <a:pt x="247" y="448"/>
                  </a:lnTo>
                  <a:lnTo>
                    <a:pt x="239" y="443"/>
                  </a:lnTo>
                  <a:lnTo>
                    <a:pt x="230" y="438"/>
                  </a:lnTo>
                  <a:lnTo>
                    <a:pt x="221" y="434"/>
                  </a:lnTo>
                  <a:lnTo>
                    <a:pt x="211" y="433"/>
                  </a:lnTo>
                  <a:lnTo>
                    <a:pt x="200" y="432"/>
                  </a:lnTo>
                  <a:lnTo>
                    <a:pt x="141" y="432"/>
                  </a:lnTo>
                  <a:lnTo>
                    <a:pt x="55" y="432"/>
                  </a:lnTo>
                  <a:lnTo>
                    <a:pt x="160" y="36"/>
                  </a:lnTo>
                  <a:lnTo>
                    <a:pt x="718" y="36"/>
                  </a:lnTo>
                  <a:lnTo>
                    <a:pt x="823" y="432"/>
                  </a:lnTo>
                  <a:lnTo>
                    <a:pt x="737" y="432"/>
                  </a:lnTo>
                  <a:close/>
                  <a:moveTo>
                    <a:pt x="718" y="0"/>
                  </a:moveTo>
                  <a:lnTo>
                    <a:pt x="160" y="0"/>
                  </a:lnTo>
                  <a:lnTo>
                    <a:pt x="155" y="0"/>
                  </a:lnTo>
                  <a:lnTo>
                    <a:pt x="148" y="2"/>
                  </a:lnTo>
                  <a:lnTo>
                    <a:pt x="143" y="4"/>
                  </a:lnTo>
                  <a:lnTo>
                    <a:pt x="139" y="8"/>
                  </a:lnTo>
                  <a:lnTo>
                    <a:pt x="134" y="11"/>
                  </a:lnTo>
                  <a:lnTo>
                    <a:pt x="130" y="16"/>
                  </a:lnTo>
                  <a:lnTo>
                    <a:pt x="128" y="21"/>
                  </a:lnTo>
                  <a:lnTo>
                    <a:pt x="126" y="27"/>
                  </a:lnTo>
                  <a:lnTo>
                    <a:pt x="1" y="459"/>
                  </a:lnTo>
                  <a:lnTo>
                    <a:pt x="0" y="467"/>
                  </a:lnTo>
                  <a:lnTo>
                    <a:pt x="1" y="475"/>
                  </a:lnTo>
                  <a:lnTo>
                    <a:pt x="4" y="483"/>
                  </a:lnTo>
                  <a:lnTo>
                    <a:pt x="8" y="490"/>
                  </a:lnTo>
                  <a:lnTo>
                    <a:pt x="13" y="496"/>
                  </a:lnTo>
                  <a:lnTo>
                    <a:pt x="20" y="500"/>
                  </a:lnTo>
                  <a:lnTo>
                    <a:pt x="28" y="503"/>
                  </a:lnTo>
                  <a:lnTo>
                    <a:pt x="36" y="504"/>
                  </a:lnTo>
                  <a:lnTo>
                    <a:pt x="141" y="504"/>
                  </a:lnTo>
                  <a:lnTo>
                    <a:pt x="182" y="504"/>
                  </a:lnTo>
                  <a:lnTo>
                    <a:pt x="201" y="504"/>
                  </a:lnTo>
                  <a:lnTo>
                    <a:pt x="253" y="608"/>
                  </a:lnTo>
                  <a:lnTo>
                    <a:pt x="258" y="617"/>
                  </a:lnTo>
                  <a:lnTo>
                    <a:pt x="264" y="624"/>
                  </a:lnTo>
                  <a:lnTo>
                    <a:pt x="271" y="632"/>
                  </a:lnTo>
                  <a:lnTo>
                    <a:pt x="279" y="637"/>
                  </a:lnTo>
                  <a:lnTo>
                    <a:pt x="288" y="642"/>
                  </a:lnTo>
                  <a:lnTo>
                    <a:pt x="297" y="645"/>
                  </a:lnTo>
                  <a:lnTo>
                    <a:pt x="307" y="647"/>
                  </a:lnTo>
                  <a:lnTo>
                    <a:pt x="317" y="648"/>
                  </a:lnTo>
                  <a:lnTo>
                    <a:pt x="561" y="648"/>
                  </a:lnTo>
                  <a:lnTo>
                    <a:pt x="571" y="647"/>
                  </a:lnTo>
                  <a:lnTo>
                    <a:pt x="580" y="645"/>
                  </a:lnTo>
                  <a:lnTo>
                    <a:pt x="590" y="642"/>
                  </a:lnTo>
                  <a:lnTo>
                    <a:pt x="599" y="637"/>
                  </a:lnTo>
                  <a:lnTo>
                    <a:pt x="606" y="632"/>
                  </a:lnTo>
                  <a:lnTo>
                    <a:pt x="614" y="624"/>
                  </a:lnTo>
                  <a:lnTo>
                    <a:pt x="620" y="617"/>
                  </a:lnTo>
                  <a:lnTo>
                    <a:pt x="626" y="608"/>
                  </a:lnTo>
                  <a:lnTo>
                    <a:pt x="678" y="504"/>
                  </a:lnTo>
                  <a:lnTo>
                    <a:pt x="696" y="504"/>
                  </a:lnTo>
                  <a:lnTo>
                    <a:pt x="737" y="504"/>
                  </a:lnTo>
                  <a:lnTo>
                    <a:pt x="842" y="504"/>
                  </a:lnTo>
                  <a:lnTo>
                    <a:pt x="850" y="503"/>
                  </a:lnTo>
                  <a:lnTo>
                    <a:pt x="858" y="500"/>
                  </a:lnTo>
                  <a:lnTo>
                    <a:pt x="864" y="496"/>
                  </a:lnTo>
                  <a:lnTo>
                    <a:pt x="870" y="490"/>
                  </a:lnTo>
                  <a:lnTo>
                    <a:pt x="874" y="483"/>
                  </a:lnTo>
                  <a:lnTo>
                    <a:pt x="877" y="475"/>
                  </a:lnTo>
                  <a:lnTo>
                    <a:pt x="877" y="467"/>
                  </a:lnTo>
                  <a:lnTo>
                    <a:pt x="876" y="459"/>
                  </a:lnTo>
                  <a:lnTo>
                    <a:pt x="752" y="27"/>
                  </a:lnTo>
                  <a:lnTo>
                    <a:pt x="751" y="21"/>
                  </a:lnTo>
                  <a:lnTo>
                    <a:pt x="748" y="16"/>
                  </a:lnTo>
                  <a:lnTo>
                    <a:pt x="743" y="11"/>
                  </a:lnTo>
                  <a:lnTo>
                    <a:pt x="740" y="8"/>
                  </a:lnTo>
                  <a:lnTo>
                    <a:pt x="735" y="4"/>
                  </a:lnTo>
                  <a:lnTo>
                    <a:pt x="729" y="2"/>
                  </a:lnTo>
                  <a:lnTo>
                    <a:pt x="724" y="0"/>
                  </a:lnTo>
                  <a:lnTo>
                    <a:pt x="7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/>
            <a:lstStyle/>
            <a:p>
              <a:pPr algn="l" defTabSz="1828800" rtl="0"/>
              <a:endParaRPr lang="en-US" sz="3600" kern="120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0" y="6498771"/>
            <a:ext cx="12192000" cy="359229"/>
            <a:chOff x="0" y="6498771"/>
            <a:chExt cx="12192000" cy="359229"/>
          </a:xfrm>
        </p:grpSpPr>
        <p:sp>
          <p:nvSpPr>
            <p:cNvPr id="6" name="任意多边形 15"/>
            <p:cNvSpPr/>
            <p:nvPr/>
          </p:nvSpPr>
          <p:spPr>
            <a:xfrm>
              <a:off x="0" y="6498771"/>
              <a:ext cx="12192000" cy="359229"/>
            </a:xfrm>
            <a:custGeom>
              <a:avLst/>
              <a:gdLst>
                <a:gd name="connsiteX0" fmla="*/ 0 w 12192000"/>
                <a:gd name="connsiteY0" fmla="*/ 0 h 562083"/>
                <a:gd name="connsiteX1" fmla="*/ 6088796 w 12192000"/>
                <a:gd name="connsiteY1" fmla="*/ 405869 h 562083"/>
                <a:gd name="connsiteX2" fmla="*/ 6088796 w 12192000"/>
                <a:gd name="connsiteY2" fmla="*/ 406829 h 562083"/>
                <a:gd name="connsiteX3" fmla="*/ 6096000 w 12192000"/>
                <a:gd name="connsiteY3" fmla="*/ 406349 h 562083"/>
                <a:gd name="connsiteX4" fmla="*/ 6103204 w 12192000"/>
                <a:gd name="connsiteY4" fmla="*/ 406829 h 562083"/>
                <a:gd name="connsiteX5" fmla="*/ 6103204 w 12192000"/>
                <a:gd name="connsiteY5" fmla="*/ 405869 h 562083"/>
                <a:gd name="connsiteX6" fmla="*/ 12192000 w 12192000"/>
                <a:gd name="connsiteY6" fmla="*/ 0 h 562083"/>
                <a:gd name="connsiteX7" fmla="*/ 12192000 w 12192000"/>
                <a:gd name="connsiteY7" fmla="*/ 562083 h 562083"/>
                <a:gd name="connsiteX8" fmla="*/ 0 w 12192000"/>
                <a:gd name="connsiteY8" fmla="*/ 562083 h 562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562083">
                  <a:moveTo>
                    <a:pt x="0" y="0"/>
                  </a:moveTo>
                  <a:lnTo>
                    <a:pt x="6088796" y="405869"/>
                  </a:lnTo>
                  <a:lnTo>
                    <a:pt x="6088796" y="406829"/>
                  </a:lnTo>
                  <a:lnTo>
                    <a:pt x="6096000" y="406349"/>
                  </a:lnTo>
                  <a:lnTo>
                    <a:pt x="6103204" y="406829"/>
                  </a:lnTo>
                  <a:lnTo>
                    <a:pt x="6103204" y="405869"/>
                  </a:lnTo>
                  <a:lnTo>
                    <a:pt x="12192000" y="0"/>
                  </a:lnTo>
                  <a:lnTo>
                    <a:pt x="12192000" y="562083"/>
                  </a:lnTo>
                  <a:lnTo>
                    <a:pt x="0" y="5620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5DDC7"/>
                </a:gs>
                <a:gs pos="80000">
                  <a:srgbClr val="E29C5C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8" name="任意多边形 16"/>
            <p:cNvSpPr/>
            <p:nvPr/>
          </p:nvSpPr>
          <p:spPr>
            <a:xfrm>
              <a:off x="0" y="6585857"/>
              <a:ext cx="12192000" cy="272143"/>
            </a:xfrm>
            <a:custGeom>
              <a:avLst/>
              <a:gdLst>
                <a:gd name="connsiteX0" fmla="*/ 0 w 12192000"/>
                <a:gd name="connsiteY0" fmla="*/ 0 h 506478"/>
                <a:gd name="connsiteX1" fmla="*/ 6088796 w 12192000"/>
                <a:gd name="connsiteY1" fmla="*/ 405869 h 506478"/>
                <a:gd name="connsiteX2" fmla="*/ 6088796 w 12192000"/>
                <a:gd name="connsiteY2" fmla="*/ 406829 h 506478"/>
                <a:gd name="connsiteX3" fmla="*/ 6096000 w 12192000"/>
                <a:gd name="connsiteY3" fmla="*/ 406349 h 506478"/>
                <a:gd name="connsiteX4" fmla="*/ 6103204 w 12192000"/>
                <a:gd name="connsiteY4" fmla="*/ 406829 h 506478"/>
                <a:gd name="connsiteX5" fmla="*/ 6103204 w 12192000"/>
                <a:gd name="connsiteY5" fmla="*/ 405869 h 506478"/>
                <a:gd name="connsiteX6" fmla="*/ 12192000 w 12192000"/>
                <a:gd name="connsiteY6" fmla="*/ 0 h 506478"/>
                <a:gd name="connsiteX7" fmla="*/ 12192000 w 12192000"/>
                <a:gd name="connsiteY7" fmla="*/ 506478 h 506478"/>
                <a:gd name="connsiteX8" fmla="*/ 0 w 12192000"/>
                <a:gd name="connsiteY8" fmla="*/ 506478 h 5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506478">
                  <a:moveTo>
                    <a:pt x="0" y="0"/>
                  </a:moveTo>
                  <a:lnTo>
                    <a:pt x="6088796" y="405869"/>
                  </a:lnTo>
                  <a:lnTo>
                    <a:pt x="6088796" y="406829"/>
                  </a:lnTo>
                  <a:lnTo>
                    <a:pt x="6096000" y="406349"/>
                  </a:lnTo>
                  <a:lnTo>
                    <a:pt x="6103204" y="406829"/>
                  </a:lnTo>
                  <a:lnTo>
                    <a:pt x="6103204" y="405869"/>
                  </a:lnTo>
                  <a:lnTo>
                    <a:pt x="12192000" y="0"/>
                  </a:lnTo>
                  <a:lnTo>
                    <a:pt x="12192000" y="506478"/>
                  </a:lnTo>
                  <a:lnTo>
                    <a:pt x="0" y="50647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0A05"/>
                </a:gs>
                <a:gs pos="73000">
                  <a:srgbClr val="A80804"/>
                </a:gs>
              </a:gsLst>
              <a:path path="circle">
                <a:fillToRect r="100000" b="100000"/>
              </a:path>
              <a:tileRect l="-100000" t="-100000"/>
            </a:gradFill>
            <a:ln w="571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zh-CN" altLang="en-US" sz="1600" dirty="0">
                <a:gradFill>
                  <a:gsLst>
                    <a:gs pos="5000">
                      <a:srgbClr val="BC1E1E"/>
                    </a:gs>
                    <a:gs pos="100000">
                      <a:srgbClr val="771313"/>
                    </a:gs>
                  </a:gsLst>
                  <a:lin ang="4800000" scaled="0"/>
                </a:gradFill>
                <a:cs typeface="+mn-ea"/>
                <a:sym typeface="+mn-lt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656715" y="1485265"/>
            <a:ext cx="8877935" cy="4369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altLang="en-US" sz="2000" kern="100" dirty="0">
                <a:effectLst/>
                <a:cs typeface="+mn-ea"/>
                <a:sym typeface="+mn-lt"/>
              </a:rPr>
              <a:t> “习近平新时代中国特色社会主义思想政治课程数据库”（简称“思政课数据库”）是以国内党建、思政领域权威专业视频课程为核心资源的，集课程教案、完整讲稿、习题试卷与自主学习功能于一体的大型思政教育数据库系统。</a:t>
            </a:r>
            <a:endParaRPr lang="zh-CN" altLang="en-US" sz="2000" kern="100" dirty="0">
              <a:effectLst/>
              <a:cs typeface="+mn-ea"/>
              <a:sym typeface="+mn-lt"/>
            </a:endParaRPr>
          </a:p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r>
              <a:rPr lang="zh-CN" altLang="en-US" sz="2000" kern="100" dirty="0">
                <a:cs typeface="+mn-ea"/>
                <a:sym typeface="+mn-lt"/>
              </a:rPr>
              <a:t>该库以</a:t>
            </a:r>
            <a:r>
              <a:rPr lang="zh-CN" altLang="en-US" sz="2000" b="1" kern="100" dirty="0">
                <a:solidFill>
                  <a:srgbClr val="C00000"/>
                </a:solidFill>
                <a:effectLst/>
                <a:cs typeface="+mn-ea"/>
                <a:sym typeface="+mn-lt"/>
              </a:rPr>
              <a:t>习近平新时代中国特色社会主义思想</a:t>
            </a:r>
            <a:r>
              <a:rPr lang="zh-CN" altLang="en-US" sz="2000" kern="100" dirty="0">
                <a:cs typeface="+mn-ea"/>
                <a:sym typeface="+mn-lt"/>
              </a:rPr>
              <a:t>为核心指导，以全面推动习近平新时代中国特色社会主义思想进教材、进课堂、进师生头脑为宗旨，以分析阐述和宣传党和国家新形势、新政策为主线，以党史、新中国史、改革开放史、社会主义发展史为重点</a:t>
            </a:r>
            <a:r>
              <a:rPr lang="zh-CN" altLang="en-US" sz="2000" kern="100" dirty="0">
                <a:effectLst/>
                <a:cs typeface="+mn-ea"/>
                <a:sym typeface="+mn-lt"/>
              </a:rPr>
              <a:t>。</a:t>
            </a:r>
            <a:endParaRPr lang="zh-CN" altLang="en-US" sz="2000" kern="100" dirty="0">
              <a:effectLst/>
              <a:cs typeface="+mn-ea"/>
              <a:sym typeface="+mn-lt"/>
            </a:endParaRPr>
          </a:p>
          <a:p>
            <a:pPr indent="457200" algn="just">
              <a:lnSpc>
                <a:spcPct val="150000"/>
              </a:lnSpc>
              <a:spcBef>
                <a:spcPts val="240"/>
              </a:spcBef>
              <a:spcAft>
                <a:spcPts val="240"/>
              </a:spcAft>
              <a:buClr>
                <a:srgbClr val="C00000"/>
              </a:buClr>
            </a:pPr>
            <a:endParaRPr lang="zh-CN" altLang="en-US" sz="2000" kern="100" dirty="0">
              <a:effectLst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1"/>
            <a:ext cx="12191999" cy="2562578"/>
          </a:xfrm>
          <a:prstGeom prst="rect">
            <a:avLst/>
          </a:prstGeom>
          <a:gradFill flip="none" rotWithShape="1"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0" b="397"/>
          <a:stretch>
            <a:fillRect/>
          </a:stretch>
        </p:blipFill>
        <p:spPr>
          <a:xfrm flipV="1">
            <a:off x="0" y="0"/>
            <a:ext cx="12192000" cy="2483556"/>
          </a:xfrm>
          <a:prstGeom prst="rect">
            <a:avLst/>
          </a:prstGeom>
        </p:spPr>
      </p:pic>
      <p:sp>
        <p:nvSpPr>
          <p:cNvPr id="74" name="矩形 73"/>
          <p:cNvSpPr/>
          <p:nvPr/>
        </p:nvSpPr>
        <p:spPr>
          <a:xfrm>
            <a:off x="4603750" y="3351370"/>
            <a:ext cx="3009900" cy="861695"/>
          </a:xfrm>
          <a:prstGeom prst="rect">
            <a:avLst/>
          </a:prstGeom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5600" b="1" spc="300" dirty="0">
                <a:ln w="15875">
                  <a:noFill/>
                </a:ln>
                <a:gradFill flip="none" rotWithShape="1">
                  <a:gsLst>
                    <a:gs pos="100000">
                      <a:srgbClr val="C00000"/>
                    </a:gs>
                    <a:gs pos="0">
                      <a:srgbClr val="E20F0E"/>
                    </a:gs>
                  </a:gsLst>
                  <a:lin ang="5400000" scaled="1"/>
                  <a:tileRect/>
                </a:gradFill>
                <a:effectLst>
                  <a:outerShdw blurRad="63500" dist="25400" dir="5400000" algn="t" rotWithShape="0">
                    <a:srgbClr val="C00000">
                      <a:alpha val="40000"/>
                    </a:srgbClr>
                  </a:outerShdw>
                </a:effectLst>
                <a:cs typeface="+mn-ea"/>
                <a:sym typeface="+mn-lt"/>
              </a:rPr>
              <a:t>访问方式</a:t>
            </a:r>
            <a:endParaRPr lang="zh-CN" altLang="en-US" sz="5600" b="1" spc="300" dirty="0">
              <a:ln w="15875">
                <a:noFill/>
              </a:ln>
              <a:gradFill flip="none" rotWithShape="1">
                <a:gsLst>
                  <a:gs pos="100000">
                    <a:srgbClr val="C00000"/>
                  </a:gs>
                  <a:gs pos="0">
                    <a:srgbClr val="E20F0E"/>
                  </a:gs>
                </a:gsLst>
                <a:lin ang="5400000" scaled="1"/>
                <a:tileRect/>
              </a:gradFill>
              <a:effectLst>
                <a:outerShdw blurRad="63500" dist="25400" dir="5400000" algn="t" rotWithShape="0">
                  <a:srgbClr val="C00000">
                    <a:alpha val="40000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78" name="圆角矩形 10"/>
          <p:cNvSpPr/>
          <p:nvPr/>
        </p:nvSpPr>
        <p:spPr>
          <a:xfrm>
            <a:off x="4838700" y="2230197"/>
            <a:ext cx="2514600" cy="585742"/>
          </a:xfrm>
          <a:prstGeom prst="hexagon">
            <a:avLst>
              <a:gd name="adj" fmla="val 45267"/>
              <a:gd name="vf" fmla="val 115470"/>
            </a:avLst>
          </a:prstGeom>
          <a:gradFill>
            <a:gsLst>
              <a:gs pos="0">
                <a:srgbClr val="F5DDC7"/>
              </a:gs>
              <a:gs pos="80000">
                <a:srgbClr val="E29C5C"/>
              </a:gs>
            </a:gsLst>
            <a:lin ang="0" scaled="1"/>
          </a:gradFill>
          <a:ln w="28575">
            <a:gradFill flip="none" rotWithShape="1">
              <a:gsLst>
                <a:gs pos="0">
                  <a:srgbClr val="E29C5C"/>
                </a:gs>
                <a:gs pos="100000">
                  <a:srgbClr val="ECBE94"/>
                </a:gs>
              </a:gsLst>
              <a:lin ang="0" scaled="1"/>
              <a:tileRect/>
            </a:gradFill>
          </a:ln>
          <a:effectLst>
            <a:outerShdw blurRad="228600" dist="63500" dir="5400000" algn="t" rotWithShape="0">
              <a:srgbClr val="E29C5C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200" dirty="0">
                <a:ln w="0"/>
                <a:solidFill>
                  <a:srgbClr val="931F00"/>
                </a:solidFill>
                <a:cs typeface="+mn-ea"/>
                <a:sym typeface="+mn-lt"/>
              </a:rPr>
              <a:t>第二部分</a:t>
            </a:r>
            <a:endParaRPr kumimoji="1" lang="en-US" altLang="zh-CN" sz="3200" dirty="0">
              <a:ln w="0"/>
              <a:solidFill>
                <a:srgbClr val="931F00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618269" y="3776879"/>
            <a:ext cx="6958280" cy="5378"/>
            <a:chOff x="4313767" y="4215302"/>
            <a:chExt cx="6958280" cy="5378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4313767" y="4215302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  <p:cxnSp>
          <p:nvCxnSpPr>
            <p:cNvPr id="80" name="直接连接符 79"/>
            <p:cNvCxnSpPr/>
            <p:nvPr/>
          </p:nvCxnSpPr>
          <p:spPr>
            <a:xfrm flipH="1">
              <a:off x="9640689" y="4220680"/>
              <a:ext cx="1631358" cy="0"/>
            </a:xfrm>
            <a:prstGeom prst="line">
              <a:avLst/>
            </a:prstGeom>
            <a:noFill/>
            <a:ln w="6350" cap="flat" cmpd="sng" algn="ctr">
              <a:solidFill>
                <a:srgbClr val="E20F0E"/>
              </a:solidFill>
              <a:prstDash val="solid"/>
              <a:miter lim="800000"/>
              <a:tailEnd type="oval" w="med" len="med"/>
            </a:ln>
            <a:effectLst/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电脑端访问方式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sp>
        <p:nvSpPr>
          <p:cNvPr id="11" name="矩形: 圆角 13"/>
          <p:cNvSpPr/>
          <p:nvPr/>
        </p:nvSpPr>
        <p:spPr>
          <a:xfrm>
            <a:off x="732790" y="1448435"/>
            <a:ext cx="11052810" cy="3981450"/>
          </a:xfrm>
          <a:prstGeom prst="roundRect">
            <a:avLst>
              <a:gd name="adj" fmla="val 6511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  <a:alpha val="10000"/>
              </a:schemeClr>
            </a:solidFill>
          </a:ln>
          <a:effectLst>
            <a:outerShdw blurRad="495300" dist="177800" dir="2700000" sx="99000" sy="99000" algn="tl" rotWithShape="0">
              <a:srgbClr val="ED8277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习近平新时代中国特色社会主义思想政治课程数据库网址为</a:t>
            </a:r>
            <a:r>
              <a:rPr lang="zh-CN" altLang="en-US" sz="1800" b="1" dirty="0">
                <a:solidFill>
                  <a:srgbClr val="C00000"/>
                </a:solidFill>
                <a:cs typeface="+mn-ea"/>
                <a:sym typeface="+mn-lt"/>
              </a:rPr>
              <a:t>https://www.sizhengke.net</a:t>
            </a:r>
            <a:endParaRPr kumimoji="1" lang="zh-CN" altLang="en-US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kumimoji="1"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电脑端访问方式：</a:t>
            </a:r>
            <a:endParaRPr kumimoji="1" lang="zh-CN" altLang="en-US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kumimoji="1"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① 在校园网</a:t>
            </a:r>
            <a:r>
              <a:rPr kumimoji="1"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环境下，</a:t>
            </a:r>
            <a:r>
              <a:rPr kumimoji="1"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图书馆主页（https://library.zuel.edu.cn/）—资源—中文数据库</a:t>
            </a:r>
            <a:endParaRPr kumimoji="1"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kumimoji="1"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② </a:t>
            </a:r>
            <a:r>
              <a:rPr kumimoji="1"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在非校园网环境下，</a:t>
            </a:r>
            <a:r>
              <a:rPr kumimoji="1" lang="en-US" altLang="zh-CN" sz="2000" b="1" dirty="0">
                <a:solidFill>
                  <a:schemeClr val="tx1"/>
                </a:solidFill>
                <a:cs typeface="+mn-ea"/>
                <a:sym typeface="+mn-lt"/>
              </a:rPr>
              <a:t>图书馆主页—数据库远程访问—中文数据库</a:t>
            </a:r>
            <a:endParaRPr kumimoji="1"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*</a:t>
            </a: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温馨提示：</a:t>
            </a:r>
            <a:endParaRPr lang="zh-CN" altLang="en-US" b="1" dirty="0">
              <a:solidFill>
                <a:srgbClr val="C00000"/>
              </a:solidFill>
              <a:cs typeface="+mn-ea"/>
              <a:sym typeface="+mn-lt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C00000"/>
                </a:solidFill>
                <a:cs typeface="+mn-ea"/>
                <a:sym typeface="+mn-lt"/>
              </a:rPr>
              <a:t>在第一次使用时</a:t>
            </a:r>
            <a:r>
              <a:rPr kumimoji="1" lang="zh-CN" altLang="en-US" dirty="0">
                <a:solidFill>
                  <a:schemeClr val="tx1"/>
                </a:solidFill>
                <a:cs typeface="+mn-ea"/>
                <a:sym typeface="+mn-lt"/>
              </a:rPr>
              <a:t>，可以在校园网环境下先注册一个属于自己的账号，以便于同学们使用数据库中的个性化学习功能。 </a:t>
            </a:r>
            <a:endParaRPr kumimoji="1" lang="zh-CN" altLang="en-US" dirty="0">
              <a:solidFill>
                <a:schemeClr val="tx1"/>
              </a:solidFill>
              <a:cs typeface="+mn-ea"/>
              <a:sym typeface="+mn-lt"/>
            </a:endParaRPr>
          </a:p>
          <a:p>
            <a:pPr marL="285750" lvl="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kumimoji="1" lang="zh-CN" altLang="en-US" dirty="0">
                <a:solidFill>
                  <a:schemeClr val="tx1"/>
                </a:solidFill>
                <a:cs typeface="+mn-ea"/>
                <a:sym typeface="+mn-lt"/>
              </a:rPr>
              <a:t>填写注册信息后，系统提示注册成功，此时会自动返回数据库首页，点击右上角的登录按钮，完成注册与登录操作。</a:t>
            </a:r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注册账号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085" y="958850"/>
            <a:ext cx="8945245" cy="5478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注册账号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410" y="982345"/>
            <a:ext cx="9270365" cy="5313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移动端访问方式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sp>
        <p:nvSpPr>
          <p:cNvPr id="11" name="矩形: 圆角 13"/>
          <p:cNvSpPr/>
          <p:nvPr/>
        </p:nvSpPr>
        <p:spPr>
          <a:xfrm>
            <a:off x="360449" y="1291232"/>
            <a:ext cx="11471101" cy="1205387"/>
          </a:xfrm>
          <a:prstGeom prst="roundRect">
            <a:avLst>
              <a:gd name="adj" fmla="val 6511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  <a:alpha val="10000"/>
              </a:schemeClr>
            </a:solidFill>
          </a:ln>
          <a:effectLst>
            <a:outerShdw blurRad="495300" dist="177800" dir="2700000" sx="99000" sy="99000" algn="tl" rotWithShape="0">
              <a:srgbClr val="ED8277">
                <a:alpha val="3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cs typeface="+mn-ea"/>
                <a:sym typeface="+mn-lt"/>
              </a:rPr>
              <a:t>移动端访问方式：</a:t>
            </a:r>
            <a:endParaRPr lang="en-US" altLang="zh-CN" sz="2000" b="1" dirty="0">
              <a:solidFill>
                <a:schemeClr val="tx1"/>
              </a:solidFill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   扫描下方二维码，关注微信公众号使用“思政课”微信端，或下载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APP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使用数据库的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APP</a:t>
            </a:r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端。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7" y="3551695"/>
            <a:ext cx="5576972" cy="197908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373292" y="3187572"/>
            <a:ext cx="54331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注意：</a:t>
            </a:r>
            <a:r>
              <a:rPr lang="zh-CN" altLang="en-US" dirty="0">
                <a:cs typeface="+mn-ea"/>
                <a:sym typeface="+mn-lt"/>
              </a:rPr>
              <a:t>数据库仅面向校园网络</a:t>
            </a:r>
            <a:r>
              <a:rPr lang="en-US" altLang="zh-CN" dirty="0">
                <a:cs typeface="+mn-ea"/>
                <a:sym typeface="+mn-lt"/>
              </a:rPr>
              <a:t>IP</a:t>
            </a:r>
            <a:r>
              <a:rPr lang="zh-CN" altLang="en-US" dirty="0">
                <a:cs typeface="+mn-ea"/>
                <a:sym typeface="+mn-lt"/>
              </a:rPr>
              <a:t>范围内开放。同学们通过手机使用数据库移动端时，须先通过校园网络</a:t>
            </a:r>
            <a:r>
              <a:rPr lang="en-US" altLang="zh-CN" dirty="0">
                <a:cs typeface="+mn-ea"/>
                <a:sym typeface="+mn-lt"/>
              </a:rPr>
              <a:t>IP</a:t>
            </a:r>
            <a:r>
              <a:rPr lang="zh-CN" altLang="en-US" dirty="0">
                <a:cs typeface="+mn-ea"/>
                <a:sym typeface="+mn-lt"/>
              </a:rPr>
              <a:t>范围之内的电脑注册账户（此账户将自动升级为“不限</a:t>
            </a:r>
            <a:r>
              <a:rPr lang="en-US" altLang="zh-CN" dirty="0">
                <a:cs typeface="+mn-ea"/>
                <a:sym typeface="+mn-lt"/>
              </a:rPr>
              <a:t>IP</a:t>
            </a:r>
            <a:r>
              <a:rPr lang="zh-CN" altLang="en-US" dirty="0">
                <a:cs typeface="+mn-ea"/>
                <a:sym typeface="+mn-lt"/>
              </a:rPr>
              <a:t>的移动端账户”），并以该账户登录数据库移动端；或者使用手机连接图书馆网络</a:t>
            </a:r>
            <a:r>
              <a:rPr lang="en-US" altLang="zh-CN" dirty="0" err="1">
                <a:cs typeface="+mn-ea"/>
                <a:sym typeface="+mn-lt"/>
              </a:rPr>
              <a:t>wifi</a:t>
            </a:r>
            <a:r>
              <a:rPr lang="zh-CN" altLang="en-US" dirty="0">
                <a:cs typeface="+mn-ea"/>
                <a:sym typeface="+mn-lt"/>
              </a:rPr>
              <a:t>之后才能使用数据库移动端。</a:t>
            </a:r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849"/>
            <a:ext cx="12192000" cy="6858000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410730" y="411051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F5DDC7"/>
              </a:gs>
              <a:gs pos="65000">
                <a:srgbClr val="E29C5C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E29C5C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49644" y="345987"/>
            <a:ext cx="451555" cy="451555"/>
          </a:xfrm>
          <a:prstGeom prst="roundRect">
            <a:avLst>
              <a:gd name="adj" fmla="val 0"/>
            </a:avLst>
          </a:prstGeom>
          <a:gradFill flip="none" rotWithShape="1">
            <a:gsLst>
              <a:gs pos="2655">
                <a:srgbClr val="BE0704">
                  <a:lumMod val="62000"/>
                  <a:lumOff val="38000"/>
                </a:srgbClr>
              </a:gs>
              <a:gs pos="65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>
            <a:outerShdw blurRad="203200" dist="76200" dir="5400000" sx="96000" sy="96000" algn="t" rotWithShape="0">
              <a:srgbClr val="A80804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9373" y="415031"/>
            <a:ext cx="7776023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2800" b="1" spc="150" dirty="0">
                <a:solidFill>
                  <a:srgbClr val="931F00"/>
                </a:solidFill>
                <a:cs typeface="+mn-ea"/>
                <a:sym typeface="+mn-lt"/>
              </a:rPr>
              <a:t>移动端访问方式</a:t>
            </a:r>
            <a:endParaRPr lang="zh-CN" altLang="en-US" sz="2800" b="1" spc="150" dirty="0">
              <a:solidFill>
                <a:srgbClr val="931F00"/>
              </a:solidFill>
              <a:cs typeface="+mn-ea"/>
              <a:sym typeface="+mn-lt"/>
            </a:endParaRPr>
          </a:p>
        </p:txBody>
      </p:sp>
      <p:sp>
        <p:nvSpPr>
          <p:cNvPr id="9" name="任意多边形 16"/>
          <p:cNvSpPr/>
          <p:nvPr/>
        </p:nvSpPr>
        <p:spPr>
          <a:xfrm>
            <a:off x="0" y="6585857"/>
            <a:ext cx="12192000" cy="272143"/>
          </a:xfrm>
          <a:custGeom>
            <a:avLst/>
            <a:gdLst>
              <a:gd name="connsiteX0" fmla="*/ 0 w 12192000"/>
              <a:gd name="connsiteY0" fmla="*/ 0 h 506478"/>
              <a:gd name="connsiteX1" fmla="*/ 6088796 w 12192000"/>
              <a:gd name="connsiteY1" fmla="*/ 405869 h 506478"/>
              <a:gd name="connsiteX2" fmla="*/ 6088796 w 12192000"/>
              <a:gd name="connsiteY2" fmla="*/ 406829 h 506478"/>
              <a:gd name="connsiteX3" fmla="*/ 6096000 w 12192000"/>
              <a:gd name="connsiteY3" fmla="*/ 406349 h 506478"/>
              <a:gd name="connsiteX4" fmla="*/ 6103204 w 12192000"/>
              <a:gd name="connsiteY4" fmla="*/ 406829 h 506478"/>
              <a:gd name="connsiteX5" fmla="*/ 6103204 w 12192000"/>
              <a:gd name="connsiteY5" fmla="*/ 405869 h 506478"/>
              <a:gd name="connsiteX6" fmla="*/ 12192000 w 12192000"/>
              <a:gd name="connsiteY6" fmla="*/ 0 h 506478"/>
              <a:gd name="connsiteX7" fmla="*/ 12192000 w 12192000"/>
              <a:gd name="connsiteY7" fmla="*/ 506478 h 506478"/>
              <a:gd name="connsiteX8" fmla="*/ 0 w 12192000"/>
              <a:gd name="connsiteY8" fmla="*/ 506478 h 506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6478">
                <a:moveTo>
                  <a:pt x="0" y="0"/>
                </a:moveTo>
                <a:lnTo>
                  <a:pt x="6088796" y="405869"/>
                </a:lnTo>
                <a:lnTo>
                  <a:pt x="6088796" y="406829"/>
                </a:lnTo>
                <a:lnTo>
                  <a:pt x="6096000" y="406349"/>
                </a:lnTo>
                <a:lnTo>
                  <a:pt x="6103204" y="406829"/>
                </a:lnTo>
                <a:lnTo>
                  <a:pt x="6103204" y="405869"/>
                </a:lnTo>
                <a:lnTo>
                  <a:pt x="12192000" y="0"/>
                </a:lnTo>
                <a:lnTo>
                  <a:pt x="12192000" y="506478"/>
                </a:lnTo>
                <a:lnTo>
                  <a:pt x="0" y="506478"/>
                </a:lnTo>
                <a:close/>
              </a:path>
            </a:pathLst>
          </a:custGeom>
          <a:gradFill flip="none" rotWithShape="1">
            <a:gsLst>
              <a:gs pos="0">
                <a:srgbClr val="E90A05"/>
              </a:gs>
              <a:gs pos="73000">
                <a:srgbClr val="A80804"/>
              </a:gs>
            </a:gsLst>
            <a:path path="circle">
              <a:fillToRect r="100000" b="100000"/>
            </a:path>
            <a:tileRect l="-100000" t="-100000"/>
          </a:gradFill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zh-CN" altLang="en-US" sz="1600" dirty="0">
              <a:gradFill>
                <a:gsLst>
                  <a:gs pos="5000">
                    <a:srgbClr val="BC1E1E"/>
                  </a:gs>
                  <a:gs pos="100000">
                    <a:srgbClr val="771313"/>
                  </a:gs>
                </a:gsLst>
                <a:lin ang="4800000" scaled="0"/>
              </a:gra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58775" y="1715135"/>
            <a:ext cx="11530330" cy="4042410"/>
            <a:chOff x="565" y="2701"/>
            <a:chExt cx="18158" cy="6366"/>
          </a:xfrm>
        </p:grpSpPr>
        <p:sp>
          <p:nvSpPr>
            <p:cNvPr id="6" name="矩形: 圆角 13"/>
            <p:cNvSpPr/>
            <p:nvPr/>
          </p:nvSpPr>
          <p:spPr>
            <a:xfrm>
              <a:off x="565" y="2701"/>
              <a:ext cx="9620" cy="6339"/>
            </a:xfrm>
            <a:prstGeom prst="roundRect">
              <a:avLst>
                <a:gd name="adj" fmla="val 6511"/>
              </a:avLst>
            </a:prstGeom>
            <a:solidFill>
              <a:schemeClr val="bg1"/>
            </a:solidFill>
            <a:ln w="12700">
              <a:solidFill>
                <a:schemeClr val="bg1">
                  <a:lumMod val="50000"/>
                  <a:alpha val="10000"/>
                </a:schemeClr>
              </a:solidFill>
            </a:ln>
            <a:effectLst>
              <a:outerShdw blurRad="495300" dist="177800" dir="2700000" sx="99000" sy="99000" algn="tl" rotWithShape="0">
                <a:srgbClr val="ED8277">
                  <a:alpha val="3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60" y="2953"/>
              <a:ext cx="9230" cy="6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457200" algn="just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zh-CN" altLang="en-US" kern="100" dirty="0">
                  <a:cs typeface="+mn-ea"/>
                  <a:sym typeface="+mn-lt"/>
                </a:rPr>
                <a:t>为便于不同类型的用户在不同场景下随时随地使用，“思政课数据库”开创性地提供了</a:t>
              </a:r>
              <a:r>
                <a:rPr lang="zh-CN" altLang="en-US" b="1" kern="100" dirty="0">
                  <a:solidFill>
                    <a:schemeClr val="bg1"/>
                  </a:solidFill>
                  <a:highlight>
                    <a:srgbClr val="800000"/>
                  </a:highlight>
                  <a:cs typeface="+mn-ea"/>
                  <a:sym typeface="+mn-lt"/>
                </a:rPr>
                <a:t>“全模式全贯通”服务模式</a:t>
              </a:r>
              <a:r>
                <a:rPr lang="zh-CN" altLang="en-US" kern="100" dirty="0">
                  <a:cs typeface="+mn-ea"/>
                  <a:sym typeface="+mn-lt"/>
                </a:rPr>
                <a:t>，即同时为用户提供了</a:t>
              </a:r>
              <a:r>
                <a:rPr lang="zh-CN" altLang="en-US" b="1" kern="100" dirty="0">
                  <a:cs typeface="+mn-ea"/>
                  <a:sym typeface="+mn-lt"/>
                </a:rPr>
                <a:t>电脑</a:t>
              </a:r>
              <a:r>
                <a:rPr lang="en-US" altLang="zh-CN" b="1" kern="100" dirty="0">
                  <a:cs typeface="+mn-ea"/>
                  <a:sym typeface="+mn-lt"/>
                </a:rPr>
                <a:t>WEB</a:t>
              </a:r>
              <a:r>
                <a:rPr lang="zh-CN" altLang="en-US" b="1" kern="100" dirty="0">
                  <a:cs typeface="+mn-ea"/>
                  <a:sym typeface="+mn-lt"/>
                </a:rPr>
                <a:t>端、微信端、手机</a:t>
              </a:r>
              <a:r>
                <a:rPr lang="en-US" altLang="zh-CN" b="1" kern="100" dirty="0">
                  <a:cs typeface="+mn-ea"/>
                  <a:sym typeface="+mn-lt"/>
                </a:rPr>
                <a:t>WAP</a:t>
              </a:r>
              <a:r>
                <a:rPr lang="zh-CN" altLang="en-US" b="1" kern="100" dirty="0">
                  <a:cs typeface="+mn-ea"/>
                  <a:sym typeface="+mn-lt"/>
                </a:rPr>
                <a:t>端、安卓</a:t>
              </a:r>
              <a:r>
                <a:rPr lang="en-US" altLang="zh-CN" b="1" kern="100" dirty="0">
                  <a:cs typeface="+mn-ea"/>
                  <a:sym typeface="+mn-lt"/>
                </a:rPr>
                <a:t>APP</a:t>
              </a:r>
              <a:r>
                <a:rPr lang="zh-CN" altLang="en-US" b="1" kern="100" dirty="0">
                  <a:cs typeface="+mn-ea"/>
                  <a:sym typeface="+mn-lt"/>
                </a:rPr>
                <a:t>端、苹果</a:t>
              </a:r>
              <a:r>
                <a:rPr lang="en-US" altLang="zh-CN" b="1" kern="100" dirty="0">
                  <a:cs typeface="+mn-ea"/>
                  <a:sym typeface="+mn-lt"/>
                </a:rPr>
                <a:t>APP</a:t>
              </a:r>
              <a:r>
                <a:rPr lang="zh-CN" altLang="en-US" b="1" kern="100" dirty="0">
                  <a:cs typeface="+mn-ea"/>
                  <a:sym typeface="+mn-lt"/>
                </a:rPr>
                <a:t>端</a:t>
              </a:r>
              <a:r>
                <a:rPr lang="zh-CN" altLang="en-US" kern="100" dirty="0">
                  <a:cs typeface="+mn-ea"/>
                  <a:sym typeface="+mn-lt"/>
                </a:rPr>
                <a:t>等应用端。</a:t>
              </a:r>
              <a:endParaRPr lang="en-US" altLang="zh-CN" kern="100" dirty="0">
                <a:cs typeface="+mn-ea"/>
                <a:sym typeface="+mn-lt"/>
              </a:endParaRPr>
            </a:p>
            <a:p>
              <a:pPr indent="457200" algn="just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zh-CN" altLang="en-US" kern="100" dirty="0">
                  <a:cs typeface="+mn-ea"/>
                  <a:sym typeface="+mn-lt"/>
                </a:rPr>
                <a:t>各应用端数据互联互通，用户仅需注册一个账户，即可畅游“思政课数据库”的全部应用端，实现在手机、电脑应用场景下的无缝切换；并且用户的学习记录与个性化学习资源</a:t>
              </a:r>
              <a:r>
                <a:rPr lang="zh-CN" altLang="en-US" b="1" kern="100" dirty="0">
                  <a:solidFill>
                    <a:schemeClr val="bg1"/>
                  </a:solidFill>
                  <a:highlight>
                    <a:srgbClr val="800000"/>
                  </a:highlight>
                  <a:cs typeface="+mn-ea"/>
                  <a:sym typeface="+mn-lt"/>
                </a:rPr>
                <a:t>自动关联更新</a:t>
              </a:r>
              <a:r>
                <a:rPr lang="zh-CN" altLang="en-US" kern="100" dirty="0">
                  <a:cs typeface="+mn-ea"/>
                  <a:sym typeface="+mn-lt"/>
                </a:rPr>
                <a:t>，真正实现随时随地想学即学。</a:t>
              </a:r>
              <a:endParaRPr lang="zh-CN" altLang="en-US" kern="100" dirty="0">
                <a:cs typeface="+mn-ea"/>
                <a:sym typeface="+mn-lt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099"/>
            <a:stretch>
              <a:fillRect/>
            </a:stretch>
          </p:blipFill>
          <p:spPr>
            <a:xfrm>
              <a:off x="10545" y="3107"/>
              <a:ext cx="8178" cy="56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tags/tag1.xml><?xml version="1.0" encoding="utf-8"?>
<p:tagLst xmlns:p="http://schemas.openxmlformats.org/presentationml/2006/main">
  <p:tag name="COMMONDATA" val="eyJoZGlkIjoiNTg2MDFiMDAyZjZmNjM3YzgxNTAwMTFjZDA4M2M4ZD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d74d328d-8ebe-413a-ae2b-87dfb2ad7a22">
      <a:majorFont>
        <a:latin typeface="楷体"/>
        <a:ea typeface="楷体"/>
        <a:cs typeface=""/>
      </a:majorFont>
      <a:minorFont>
        <a:latin typeface="楷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1719</Words>
  <Application>WPS 演示</Application>
  <PresentationFormat>宽屏</PresentationFormat>
  <Paragraphs>141</Paragraphs>
  <Slides>26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8" baseType="lpstr">
      <vt:lpstr>Arial</vt:lpstr>
      <vt:lpstr>宋体</vt:lpstr>
      <vt:lpstr>Wingdings</vt:lpstr>
      <vt:lpstr>字魂73号-江南手书</vt:lpstr>
      <vt:lpstr>阿里巴巴普惠体 Medium</vt:lpstr>
      <vt:lpstr>Wingdings</vt:lpstr>
      <vt:lpstr>楷体</vt:lpstr>
      <vt:lpstr>微软雅黑</vt:lpstr>
      <vt:lpstr>Arial Unicode MS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王元</cp:lastModifiedBy>
  <cp:revision>104</cp:revision>
  <dcterms:created xsi:type="dcterms:W3CDTF">2022-12-27T10:41:00Z</dcterms:created>
  <dcterms:modified xsi:type="dcterms:W3CDTF">2025-03-24T00:29:23Z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C3E44F4D75D7466FAC5A202BB4F47C84_13</vt:lpwstr>
  </property>
  <property fmtid="{D5CDD505-2E9C-101B-9397-08002B2CF9AE}" pid="3" name="KSOProductBuildVer">
    <vt:lpwstr>2052-12.1.0.20305</vt:lpwstr>
  </property>
</Properties>
</file>