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8"/>
  </p:notesMasterIdLst>
  <p:handoutMasterIdLst>
    <p:handoutMasterId r:id="rId41"/>
  </p:handoutMasterIdLst>
  <p:sldIdLst>
    <p:sldId id="327" r:id="rId5"/>
    <p:sldId id="510" r:id="rId6"/>
    <p:sldId id="625" r:id="rId7"/>
    <p:sldId id="511" r:id="rId9"/>
    <p:sldId id="496" r:id="rId10"/>
    <p:sldId id="633" r:id="rId11"/>
    <p:sldId id="626" r:id="rId12"/>
    <p:sldId id="518" r:id="rId13"/>
    <p:sldId id="520" r:id="rId14"/>
    <p:sldId id="629" r:id="rId15"/>
    <p:sldId id="693" r:id="rId16"/>
    <p:sldId id="716" r:id="rId17"/>
    <p:sldId id="634" r:id="rId18"/>
    <p:sldId id="635" r:id="rId19"/>
    <p:sldId id="717" r:id="rId20"/>
    <p:sldId id="656" r:id="rId21"/>
    <p:sldId id="674" r:id="rId22"/>
    <p:sldId id="589" r:id="rId23"/>
    <p:sldId id="675" r:id="rId24"/>
    <p:sldId id="590" r:id="rId25"/>
    <p:sldId id="676" r:id="rId26"/>
    <p:sldId id="592" r:id="rId27"/>
    <p:sldId id="593" r:id="rId28"/>
    <p:sldId id="594" r:id="rId29"/>
    <p:sldId id="631" r:id="rId30"/>
    <p:sldId id="660" r:id="rId31"/>
    <p:sldId id="672" r:id="rId32"/>
    <p:sldId id="673" r:id="rId33"/>
    <p:sldId id="632" r:id="rId34"/>
    <p:sldId id="637" r:id="rId35"/>
    <p:sldId id="641" r:id="rId36"/>
    <p:sldId id="640" r:id="rId37"/>
    <p:sldId id="638" r:id="rId38"/>
    <p:sldId id="506" r:id="rId39"/>
    <p:sldId id="655" r:id="rId40"/>
  </p:sldIdLst>
  <p:sldSz cx="9144000" cy="6858000" type="screen4x3"/>
  <p:notesSz cx="6858000" cy="9144000"/>
  <p:custDataLst>
    <p:tags r:id="rId4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232335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232335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232335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232335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232335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232335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232335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232335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232335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C" initials="P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29293F"/>
    <a:srgbClr val="232335"/>
    <a:srgbClr val="4D4D4D"/>
    <a:srgbClr val="FF0000"/>
    <a:srgbClr val="33334F"/>
    <a:srgbClr val="310979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207"/>
    <p:restoredTop sz="96917"/>
  </p:normalViewPr>
  <p:slideViewPr>
    <p:cSldViewPr showGuides="1">
      <p:cViewPr>
        <p:scale>
          <a:sx n="110" d="100"/>
          <a:sy n="110" d="100"/>
        </p:scale>
        <p:origin x="-1644" y="-90"/>
      </p:cViewPr>
      <p:guideLst>
        <p:guide orient="horz" pos="217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6" Type="http://schemas.openxmlformats.org/officeDocument/2006/relationships/tags" Target="tags/tag16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96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96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96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276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b="0" dirty="0">
                <a:solidFill>
                  <a:schemeClr val="tx1"/>
                </a:solidFill>
              </a:rPr>
            </a:fld>
            <a:endParaRPr lang="en-US" altLang="zh-CN" sz="1200" b="0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55299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Freeform 2"/>
          <p:cNvSpPr>
            <a:spLocks noChangeArrowheads="1"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232335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5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55" name="Freeform 4"/>
            <p:cNvSpPr>
              <a:spLocks noChangeArrowheads="1"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Freeform 5"/>
            <p:cNvSpPr>
              <a:spLocks noEditPoints="1" noChangeArrowhead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7" name="Freeform 6"/>
            <p:cNvSpPr>
              <a:spLocks noChangeArrowheads="1"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8" name="Freeform 7"/>
            <p:cNvSpPr>
              <a:spLocks noChangeArrowheads="1"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Freeform 8"/>
            <p:cNvSpPr>
              <a:spLocks noChangeArrowheads="1"/>
            </p:cNvSpPr>
            <p:nvPr/>
          </p:nvSpPr>
          <p:spPr bwMode="auto">
            <a:xfrm>
              <a:off x="3272" y="645"/>
              <a:ext cx="671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Freeform 9"/>
            <p:cNvSpPr>
              <a:spLocks noChangeArrowheads="1"/>
            </p:cNvSpPr>
            <p:nvPr/>
          </p:nvSpPr>
          <p:spPr bwMode="auto">
            <a:xfrm>
              <a:off x="4046" y="1545"/>
              <a:ext cx="502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Freeform 10"/>
            <p:cNvSpPr>
              <a:spLocks noChangeArrowheads="1"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2" name="Freeform 11"/>
            <p:cNvSpPr>
              <a:spLocks noChangeArrowheads="1"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Freeform 12"/>
            <p:cNvSpPr>
              <a:spLocks noChangeArrowheads="1"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4" name="Freeform 13"/>
            <p:cNvSpPr>
              <a:spLocks noChangeArrowheads="1"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5" name="Freeform 14"/>
            <p:cNvSpPr>
              <a:spLocks noChangeArrowheads="1"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Freeform 15"/>
            <p:cNvSpPr>
              <a:spLocks noChangeArrowheads="1"/>
            </p:cNvSpPr>
            <p:nvPr/>
          </p:nvSpPr>
          <p:spPr bwMode="auto">
            <a:xfrm>
              <a:off x="5042" y="1656"/>
              <a:ext cx="584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7" name="Freeform 16"/>
            <p:cNvSpPr>
              <a:spLocks noChangeArrowheads="1"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6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69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Freeform 19"/>
            <p:cNvSpPr>
              <a:spLocks noEditPoints="1" noChangeArrowhead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1" name="Freeform 20"/>
            <p:cNvSpPr>
              <a:spLocks noEditPoints="1" noChangeArrowhead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2" name="Freeform 21"/>
            <p:cNvSpPr>
              <a:spLocks noEditPoints="1" noChangeArrowhead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3" name="Freeform 22"/>
            <p:cNvSpPr>
              <a:spLocks noEditPoints="1" noChangeArrowhead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4" name="Freeform 23"/>
            <p:cNvSpPr>
              <a:spLocks noEditPoints="1" noChangeArrowhead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5" name="Freeform 24"/>
            <p:cNvSpPr>
              <a:spLocks noEditPoints="1" noChangeArrowhead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" name="Freeform 25"/>
            <p:cNvSpPr>
              <a:spLocks noEditPoints="1" noChangeArrowhead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Freeform 26"/>
            <p:cNvSpPr>
              <a:spLocks noEditPoints="1" noChangeArrowhead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Freeform 27"/>
            <p:cNvSpPr>
              <a:spLocks noEditPoints="1" noChangeArrowhead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Freeform 28"/>
            <p:cNvSpPr>
              <a:spLocks noEditPoints="1" noChangeArrowhead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Freeform 31"/>
            <p:cNvSpPr>
              <a:spLocks noEditPoints="1" noChangeArrowhead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Freeform 32"/>
            <p:cNvSpPr>
              <a:spLocks noEditPoints="1" noChangeArrowhead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Freeform 33"/>
            <p:cNvSpPr>
              <a:spLocks noEditPoints="1" noChangeArrowhead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Freeform 34"/>
            <p:cNvSpPr>
              <a:spLocks noEditPoints="1" noChangeArrowhead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Freeform 35"/>
            <p:cNvSpPr>
              <a:spLocks noEditPoints="1" noChangeArrowhead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Freeform 36"/>
            <p:cNvSpPr>
              <a:spLocks noEditPoints="1" noChangeArrowhead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Freeform 37"/>
            <p:cNvSpPr>
              <a:spLocks noEditPoints="1" noChangeArrowhead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9" name="Freeform 38"/>
            <p:cNvSpPr>
              <a:spLocks noEditPoints="1" noChangeArrowhead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0" name="Freeform 39"/>
            <p:cNvSpPr>
              <a:spLocks noEditPoints="1" noChangeArrowhead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1" name="Freeform 40"/>
            <p:cNvSpPr>
              <a:spLocks noEditPoints="1" noChangeArrowhead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2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3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4" name="Freeform 43"/>
            <p:cNvSpPr>
              <a:spLocks noEditPoints="1" noChangeArrowhead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5" name="Freeform 44"/>
            <p:cNvSpPr>
              <a:spLocks noEditPoints="1" noChangeArrowhead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Freeform 45"/>
            <p:cNvSpPr>
              <a:spLocks noEditPoints="1" noChangeArrowhead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" name="Freeform 46"/>
            <p:cNvSpPr>
              <a:spLocks noEditPoints="1" noChangeArrowhead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8" name="Freeform 47"/>
            <p:cNvSpPr>
              <a:spLocks noEditPoints="1" noChangeArrowhead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9" name="Freeform 48"/>
            <p:cNvSpPr>
              <a:spLocks noEditPoints="1" noChangeArrowhead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Freeform 49"/>
            <p:cNvSpPr>
              <a:spLocks noEditPoints="1" noChangeArrowhead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Freeform 50"/>
            <p:cNvSpPr>
              <a:spLocks noEditPoints="1" noChangeArrowhead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Freeform 51"/>
            <p:cNvSpPr>
              <a:spLocks noEditPoints="1" noChangeArrowhead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Freeform 52"/>
            <p:cNvSpPr>
              <a:spLocks noEditPoints="1" noChangeArrowhead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Freeform 55"/>
            <p:cNvSpPr>
              <a:spLocks noEditPoints="1" noChangeArrowhead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Freeform 56"/>
            <p:cNvSpPr>
              <a:spLocks noEditPoints="1" noChangeArrowhead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Freeform 57"/>
            <p:cNvSpPr>
              <a:spLocks noEditPoints="1" noChangeArrowhead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Freeform 58"/>
            <p:cNvSpPr>
              <a:spLocks noEditPoints="1" noChangeArrowhead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" name="Freeform 59"/>
            <p:cNvSpPr>
              <a:spLocks noEditPoints="1" noChangeArrowhead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" name="Freeform 60"/>
            <p:cNvSpPr>
              <a:spLocks noEditPoints="1" noChangeArrowhead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Freeform 61"/>
            <p:cNvSpPr>
              <a:spLocks noEditPoints="1" noChangeArrowhead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Freeform 62"/>
            <p:cNvSpPr>
              <a:spLocks noEditPoints="1" noChangeArrowhead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4" name="Freeform 63"/>
            <p:cNvSpPr>
              <a:spLocks noEditPoints="1" noChangeArrowhead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5" name="Freeform 64"/>
            <p:cNvSpPr>
              <a:spLocks noEditPoints="1" noChangeArrowhead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6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Freeform 67"/>
            <p:cNvSpPr>
              <a:spLocks noEditPoints="1" noChangeArrowhead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Freeform 68"/>
            <p:cNvSpPr>
              <a:spLocks noEditPoints="1" noChangeArrowhead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" name="Freeform 69"/>
            <p:cNvSpPr>
              <a:spLocks noEditPoints="1" noChangeArrowhead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Freeform 70"/>
            <p:cNvSpPr>
              <a:spLocks noEditPoints="1" noChangeArrowhead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2" name="Freeform 71"/>
            <p:cNvSpPr>
              <a:spLocks noEditPoints="1" noChangeArrowhead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3" name="Freeform 72"/>
            <p:cNvSpPr>
              <a:spLocks noEditPoints="1" noChangeArrowhead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4" name="Freeform 73"/>
            <p:cNvSpPr>
              <a:spLocks noEditPoints="1" noChangeArrowhead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5" name="Freeform 74"/>
            <p:cNvSpPr>
              <a:spLocks noEditPoints="1" noChangeArrowhead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6" name="Freeform 75"/>
            <p:cNvSpPr>
              <a:spLocks noEditPoints="1" noChangeArrowhead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" name="Freeform 76"/>
            <p:cNvSpPr>
              <a:spLocks noEditPoints="1" noChangeArrowhead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9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0" name="Freeform 79"/>
            <p:cNvSpPr>
              <a:spLocks noEditPoints="1" noChangeArrowhead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1" name="Freeform 80"/>
            <p:cNvSpPr>
              <a:spLocks noEditPoints="1" noChangeArrowhead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2" name="Freeform 81"/>
            <p:cNvSpPr>
              <a:spLocks noEditPoints="1" noChangeArrowhead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3" name="Freeform 82"/>
            <p:cNvSpPr>
              <a:spLocks noEditPoints="1" noChangeArrowhead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4" name="Freeform 83"/>
            <p:cNvSpPr>
              <a:spLocks noEditPoints="1" noChangeArrowhead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5" name="Freeform 84"/>
            <p:cNvSpPr>
              <a:spLocks noEditPoints="1" noChangeArrowhead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6" name="Freeform 85"/>
            <p:cNvSpPr>
              <a:spLocks noEditPoints="1" noChangeArrowhead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7" name="Freeform 86"/>
            <p:cNvSpPr>
              <a:spLocks noEditPoints="1" noChangeArrowhead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" name="Freeform 87"/>
            <p:cNvSpPr>
              <a:spLocks noEditPoints="1" noChangeArrowhead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9" name="Freeform 88"/>
            <p:cNvSpPr>
              <a:spLocks noEditPoints="1" noChangeArrowhead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0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1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2" name="Freeform 91"/>
            <p:cNvSpPr>
              <a:spLocks noEditPoints="1" noChangeArrowhead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Freeform 92"/>
            <p:cNvSpPr>
              <a:spLocks noEditPoints="1" noChangeArrowhead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Freeform 93"/>
            <p:cNvSpPr>
              <a:spLocks noEditPoints="1" noChangeArrowhead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Freeform 94"/>
            <p:cNvSpPr>
              <a:spLocks noEditPoints="1" noChangeArrowhead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6" name="Freeform 95"/>
            <p:cNvSpPr>
              <a:spLocks noEditPoints="1" noChangeArrowhead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7" name="Freeform 96"/>
            <p:cNvSpPr>
              <a:spLocks noEditPoints="1" noChangeArrowhead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" name="Freeform 97"/>
            <p:cNvSpPr>
              <a:spLocks noEditPoints="1" noChangeArrowhead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Freeform 98"/>
            <p:cNvSpPr>
              <a:spLocks noEditPoints="1" noChangeArrowhead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0" name="Freeform 99"/>
            <p:cNvSpPr>
              <a:spLocks noEditPoints="1" noChangeArrowhead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1" name="Freeform 100"/>
            <p:cNvSpPr>
              <a:spLocks noEditPoints="1" noChangeArrowhead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3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4" name="Freeform 103"/>
            <p:cNvSpPr>
              <a:spLocks noEditPoints="1" noChangeArrowhead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5" name="Freeform 104"/>
            <p:cNvSpPr>
              <a:spLocks noEditPoints="1" noChangeArrowhead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6" name="Freeform 105"/>
            <p:cNvSpPr>
              <a:spLocks noEditPoints="1" noChangeArrowhead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7" name="Freeform 106"/>
            <p:cNvSpPr>
              <a:spLocks noEditPoints="1" noChangeArrowhead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" name="Freeform 107"/>
            <p:cNvSpPr>
              <a:spLocks noEditPoints="1" noChangeArrowhead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9" name="Freeform 108"/>
            <p:cNvSpPr>
              <a:spLocks noEditPoints="1" noChangeArrowhead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0" name="Freeform 109"/>
            <p:cNvSpPr>
              <a:spLocks noEditPoints="1" noChangeArrowhead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1" name="Freeform 110"/>
            <p:cNvSpPr>
              <a:spLocks noEditPoints="1" noChangeArrowhead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2" name="Freeform 111"/>
            <p:cNvSpPr>
              <a:spLocks noEditPoints="1" noChangeArrowhead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3" name="Freeform 112"/>
            <p:cNvSpPr>
              <a:spLocks noEditPoints="1" noChangeArrowhead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4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5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6" name="Freeform 115"/>
            <p:cNvSpPr>
              <a:spLocks noEditPoints="1" noChangeArrowhead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7" name="Freeform 116"/>
            <p:cNvSpPr>
              <a:spLocks noEditPoints="1" noChangeArrowhead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" name="Freeform 117"/>
            <p:cNvSpPr>
              <a:spLocks noEditPoints="1" noChangeArrowhead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" name="Freeform 118"/>
            <p:cNvSpPr>
              <a:spLocks noEditPoints="1" noChangeArrowhead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0" name="Freeform 119"/>
            <p:cNvSpPr>
              <a:spLocks noEditPoints="1" noChangeArrowhead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" name="Freeform 120"/>
            <p:cNvSpPr>
              <a:spLocks noEditPoints="1" noChangeArrowhead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Freeform 121"/>
            <p:cNvSpPr>
              <a:spLocks noEditPoints="1" noChangeArrowhead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Freeform 122"/>
            <p:cNvSpPr>
              <a:spLocks noEditPoints="1" noChangeArrowhead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Freeform 123"/>
            <p:cNvSpPr>
              <a:spLocks noEditPoints="1" noChangeArrowhead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Freeform 124"/>
            <p:cNvSpPr>
              <a:spLocks noEditPoints="1" noChangeArrowhead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Freeform 127"/>
            <p:cNvSpPr>
              <a:spLocks noEditPoints="1" noChangeArrowhead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Freeform 128"/>
            <p:cNvSpPr>
              <a:spLocks noEditPoints="1" noChangeArrowhead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Freeform 129"/>
            <p:cNvSpPr>
              <a:spLocks noEditPoints="1" noChangeArrowhead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Freeform 130"/>
            <p:cNvSpPr>
              <a:spLocks noEditPoints="1" noChangeArrowhead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Freeform 131"/>
            <p:cNvSpPr>
              <a:spLocks noEditPoints="1" noChangeArrowhead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Freeform 132"/>
            <p:cNvSpPr>
              <a:spLocks noEditPoints="1" noChangeArrowhead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4" name="Freeform 133"/>
            <p:cNvSpPr>
              <a:spLocks noEditPoints="1" noChangeArrowhead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5" name="Freeform 134"/>
            <p:cNvSpPr>
              <a:spLocks noEditPoints="1" noChangeArrowhead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6" name="Freeform 135"/>
            <p:cNvSpPr>
              <a:spLocks noEditPoints="1" noChangeArrowhead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Freeform 136"/>
            <p:cNvSpPr>
              <a:spLocks noEditPoints="1" noChangeArrowhead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8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0" name="Freeform 139"/>
            <p:cNvSpPr>
              <a:spLocks noEditPoints="1" noChangeArrowhead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1" name="Freeform 140"/>
            <p:cNvSpPr>
              <a:spLocks noEditPoints="1" noChangeArrowhead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2" name="Freeform 141"/>
            <p:cNvSpPr>
              <a:spLocks noEditPoints="1" noChangeArrowhead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3" name="Freeform 142"/>
            <p:cNvSpPr>
              <a:spLocks noEditPoints="1" noChangeArrowhead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4" name="Freeform 143"/>
            <p:cNvSpPr>
              <a:spLocks noEditPoints="1" noChangeArrowhead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5" name="Freeform 144"/>
            <p:cNvSpPr>
              <a:spLocks noEditPoints="1" noChangeArrowhead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6" name="Freeform 145"/>
            <p:cNvSpPr>
              <a:spLocks noEditPoints="1" noChangeArrowhead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7" name="Freeform 146"/>
            <p:cNvSpPr>
              <a:spLocks noEditPoints="1" noChangeArrowhead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8" name="Freeform 147"/>
            <p:cNvSpPr>
              <a:spLocks noEditPoints="1" noChangeArrowhead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" name="Freeform 148"/>
            <p:cNvSpPr>
              <a:spLocks noEditPoints="1" noChangeArrowhead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" name="Freeform 151"/>
            <p:cNvSpPr>
              <a:spLocks noEditPoints="1" noChangeArrowhead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" name="Freeform 152"/>
            <p:cNvSpPr>
              <a:spLocks noEditPoints="1" noChangeArrowhead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" name="Freeform 153"/>
            <p:cNvSpPr>
              <a:spLocks noEditPoints="1" noChangeArrowhead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" name="Freeform 154"/>
            <p:cNvSpPr>
              <a:spLocks noEditPoints="1" noChangeArrowhead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Freeform 155"/>
            <p:cNvSpPr>
              <a:spLocks noEditPoints="1" noChangeArrowhead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7" name="Freeform 156"/>
            <p:cNvSpPr>
              <a:spLocks noEditPoints="1" noChangeArrowhead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8" name="Freeform 157"/>
            <p:cNvSpPr>
              <a:spLocks noEditPoints="1" noChangeArrowhead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Freeform 158"/>
            <p:cNvSpPr>
              <a:spLocks noEditPoints="1" noChangeArrowhead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" name="Freeform 159"/>
            <p:cNvSpPr>
              <a:spLocks noEditPoints="1" noChangeArrowhead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" name="Freeform 160"/>
            <p:cNvSpPr>
              <a:spLocks noEditPoints="1" noChangeArrowhead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" name="Freeform 162"/>
            <p:cNvSpPr>
              <a:spLocks noChangeArrowheads="1"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7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15" name="Freeform 169"/>
            <p:cNvSpPr>
              <a:spLocks noChangeArrowheads="1"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6" name="Freeform 170"/>
            <p:cNvSpPr>
              <a:spLocks noEditPoints="1" noChangeArrowhead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7" name="Freeform 171"/>
            <p:cNvSpPr>
              <a:spLocks noChangeArrowheads="1"/>
            </p:cNvSpPr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8" name="Freeform 172"/>
            <p:cNvSpPr>
              <a:spLocks noChangeArrowheads="1"/>
            </p:cNvSpPr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" name="Freeform 173"/>
            <p:cNvSpPr>
              <a:spLocks noChangeArrowheads="1"/>
            </p:cNvSpPr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0" name="Freeform 174"/>
            <p:cNvSpPr>
              <a:spLocks noChangeArrowheads="1"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1" name="Freeform 175"/>
            <p:cNvSpPr>
              <a:spLocks noChangeArrowheads="1"/>
            </p:cNvSpPr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2" name="Freeform 176"/>
            <p:cNvSpPr>
              <a:spLocks noChangeArrowheads="1"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3" name="Freeform 177"/>
            <p:cNvSpPr>
              <a:spLocks noChangeArrowheads="1"/>
            </p:cNvSpPr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4" name="Freeform 178"/>
            <p:cNvSpPr>
              <a:spLocks noChangeArrowheads="1"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5" name="Freeform 179"/>
            <p:cNvSpPr>
              <a:spLocks noChangeArrowheads="1"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6" name="Freeform 180"/>
            <p:cNvSpPr>
              <a:spLocks noChangeArrowheads="1"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7" name="Freeform 181"/>
            <p:cNvSpPr>
              <a:spLocks noChangeArrowheads="1"/>
            </p:cNvSpPr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8077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8077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Freeform 2"/>
          <p:cNvSpPr>
            <a:spLocks noChangeArrowheads="1"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232335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339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55" name="Freeform 4"/>
            <p:cNvSpPr>
              <a:spLocks noChangeArrowheads="1"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Freeform 5"/>
            <p:cNvSpPr>
              <a:spLocks noEditPoints="1" noChangeArrowhead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7" name="Freeform 6"/>
            <p:cNvSpPr>
              <a:spLocks noChangeArrowheads="1"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8" name="Freeform 7"/>
            <p:cNvSpPr>
              <a:spLocks noChangeArrowheads="1"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Freeform 8"/>
            <p:cNvSpPr>
              <a:spLocks noChangeArrowheads="1"/>
            </p:cNvSpPr>
            <p:nvPr/>
          </p:nvSpPr>
          <p:spPr bwMode="auto">
            <a:xfrm>
              <a:off x="3272" y="645"/>
              <a:ext cx="671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Freeform 9"/>
            <p:cNvSpPr>
              <a:spLocks noChangeArrowheads="1"/>
            </p:cNvSpPr>
            <p:nvPr/>
          </p:nvSpPr>
          <p:spPr bwMode="auto">
            <a:xfrm>
              <a:off x="4046" y="1545"/>
              <a:ext cx="502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Freeform 10"/>
            <p:cNvSpPr>
              <a:spLocks noChangeArrowheads="1"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2" name="Freeform 11"/>
            <p:cNvSpPr>
              <a:spLocks noChangeArrowheads="1"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Freeform 12"/>
            <p:cNvSpPr>
              <a:spLocks noChangeArrowheads="1"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4" name="Freeform 13"/>
            <p:cNvSpPr>
              <a:spLocks noChangeArrowheads="1"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5" name="Freeform 14"/>
            <p:cNvSpPr>
              <a:spLocks noChangeArrowheads="1"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Freeform 15"/>
            <p:cNvSpPr>
              <a:spLocks noChangeArrowheads="1"/>
            </p:cNvSpPr>
            <p:nvPr/>
          </p:nvSpPr>
          <p:spPr bwMode="auto">
            <a:xfrm>
              <a:off x="5042" y="1656"/>
              <a:ext cx="584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7" name="Freeform 16"/>
            <p:cNvSpPr>
              <a:spLocks noChangeArrowheads="1"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340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69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Freeform 19"/>
            <p:cNvSpPr>
              <a:spLocks noEditPoints="1" noChangeArrowhead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1" name="Freeform 20"/>
            <p:cNvSpPr>
              <a:spLocks noEditPoints="1" noChangeArrowhead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2" name="Freeform 21"/>
            <p:cNvSpPr>
              <a:spLocks noEditPoints="1" noChangeArrowhead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3" name="Freeform 22"/>
            <p:cNvSpPr>
              <a:spLocks noEditPoints="1" noChangeArrowhead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4" name="Freeform 23"/>
            <p:cNvSpPr>
              <a:spLocks noEditPoints="1" noChangeArrowhead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5" name="Freeform 24"/>
            <p:cNvSpPr>
              <a:spLocks noEditPoints="1" noChangeArrowhead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" name="Freeform 25"/>
            <p:cNvSpPr>
              <a:spLocks noEditPoints="1" noChangeArrowhead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Freeform 26"/>
            <p:cNvSpPr>
              <a:spLocks noEditPoints="1" noChangeArrowhead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Freeform 27"/>
            <p:cNvSpPr>
              <a:spLocks noEditPoints="1" noChangeArrowhead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Freeform 28"/>
            <p:cNvSpPr>
              <a:spLocks noEditPoints="1" noChangeArrowhead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Freeform 31"/>
            <p:cNvSpPr>
              <a:spLocks noEditPoints="1" noChangeArrowhead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Freeform 32"/>
            <p:cNvSpPr>
              <a:spLocks noEditPoints="1" noChangeArrowhead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Freeform 33"/>
            <p:cNvSpPr>
              <a:spLocks noEditPoints="1" noChangeArrowhead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Freeform 34"/>
            <p:cNvSpPr>
              <a:spLocks noEditPoints="1" noChangeArrowhead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Freeform 35"/>
            <p:cNvSpPr>
              <a:spLocks noEditPoints="1" noChangeArrowhead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Freeform 36"/>
            <p:cNvSpPr>
              <a:spLocks noEditPoints="1" noChangeArrowhead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Freeform 37"/>
            <p:cNvSpPr>
              <a:spLocks noEditPoints="1" noChangeArrowhead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9" name="Freeform 38"/>
            <p:cNvSpPr>
              <a:spLocks noEditPoints="1" noChangeArrowhead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0" name="Freeform 39"/>
            <p:cNvSpPr>
              <a:spLocks noEditPoints="1" noChangeArrowhead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1" name="Freeform 40"/>
            <p:cNvSpPr>
              <a:spLocks noEditPoints="1" noChangeArrowhead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2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3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4" name="Freeform 43"/>
            <p:cNvSpPr>
              <a:spLocks noEditPoints="1" noChangeArrowhead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5" name="Freeform 44"/>
            <p:cNvSpPr>
              <a:spLocks noEditPoints="1" noChangeArrowhead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Freeform 45"/>
            <p:cNvSpPr>
              <a:spLocks noEditPoints="1" noChangeArrowhead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" name="Freeform 46"/>
            <p:cNvSpPr>
              <a:spLocks noEditPoints="1" noChangeArrowhead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8" name="Freeform 47"/>
            <p:cNvSpPr>
              <a:spLocks noEditPoints="1" noChangeArrowhead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9" name="Freeform 48"/>
            <p:cNvSpPr>
              <a:spLocks noEditPoints="1" noChangeArrowhead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Freeform 49"/>
            <p:cNvSpPr>
              <a:spLocks noEditPoints="1" noChangeArrowhead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Freeform 50"/>
            <p:cNvSpPr>
              <a:spLocks noEditPoints="1" noChangeArrowhead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Freeform 51"/>
            <p:cNvSpPr>
              <a:spLocks noEditPoints="1" noChangeArrowhead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Freeform 52"/>
            <p:cNvSpPr>
              <a:spLocks noEditPoints="1" noChangeArrowhead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Freeform 55"/>
            <p:cNvSpPr>
              <a:spLocks noEditPoints="1" noChangeArrowhead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Freeform 56"/>
            <p:cNvSpPr>
              <a:spLocks noEditPoints="1" noChangeArrowhead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Freeform 57"/>
            <p:cNvSpPr>
              <a:spLocks noEditPoints="1" noChangeArrowhead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Freeform 58"/>
            <p:cNvSpPr>
              <a:spLocks noEditPoints="1" noChangeArrowhead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" name="Freeform 59"/>
            <p:cNvSpPr>
              <a:spLocks noEditPoints="1" noChangeArrowhead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" name="Freeform 60"/>
            <p:cNvSpPr>
              <a:spLocks noEditPoints="1" noChangeArrowhead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Freeform 61"/>
            <p:cNvSpPr>
              <a:spLocks noEditPoints="1" noChangeArrowhead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Freeform 62"/>
            <p:cNvSpPr>
              <a:spLocks noEditPoints="1" noChangeArrowhead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4" name="Freeform 63"/>
            <p:cNvSpPr>
              <a:spLocks noEditPoints="1" noChangeArrowhead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5" name="Freeform 64"/>
            <p:cNvSpPr>
              <a:spLocks noEditPoints="1" noChangeArrowhead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6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Freeform 67"/>
            <p:cNvSpPr>
              <a:spLocks noEditPoints="1" noChangeArrowhead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Freeform 68"/>
            <p:cNvSpPr>
              <a:spLocks noEditPoints="1" noChangeArrowhead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" name="Freeform 69"/>
            <p:cNvSpPr>
              <a:spLocks noEditPoints="1" noChangeArrowhead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Freeform 70"/>
            <p:cNvSpPr>
              <a:spLocks noEditPoints="1" noChangeArrowhead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2" name="Freeform 71"/>
            <p:cNvSpPr>
              <a:spLocks noEditPoints="1" noChangeArrowhead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3" name="Freeform 72"/>
            <p:cNvSpPr>
              <a:spLocks noEditPoints="1" noChangeArrowhead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4" name="Freeform 73"/>
            <p:cNvSpPr>
              <a:spLocks noEditPoints="1" noChangeArrowhead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5" name="Freeform 74"/>
            <p:cNvSpPr>
              <a:spLocks noEditPoints="1" noChangeArrowhead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6" name="Freeform 75"/>
            <p:cNvSpPr>
              <a:spLocks noEditPoints="1" noChangeArrowhead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" name="Freeform 76"/>
            <p:cNvSpPr>
              <a:spLocks noEditPoints="1" noChangeArrowhead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9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0" name="Freeform 79"/>
            <p:cNvSpPr>
              <a:spLocks noEditPoints="1" noChangeArrowhead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1" name="Freeform 80"/>
            <p:cNvSpPr>
              <a:spLocks noEditPoints="1" noChangeArrowhead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2" name="Freeform 81"/>
            <p:cNvSpPr>
              <a:spLocks noEditPoints="1" noChangeArrowhead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3" name="Freeform 82"/>
            <p:cNvSpPr>
              <a:spLocks noEditPoints="1" noChangeArrowhead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4" name="Freeform 83"/>
            <p:cNvSpPr>
              <a:spLocks noEditPoints="1" noChangeArrowhead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5" name="Freeform 84"/>
            <p:cNvSpPr>
              <a:spLocks noEditPoints="1" noChangeArrowhead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6" name="Freeform 85"/>
            <p:cNvSpPr>
              <a:spLocks noEditPoints="1" noChangeArrowhead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7" name="Freeform 86"/>
            <p:cNvSpPr>
              <a:spLocks noEditPoints="1" noChangeArrowhead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" name="Freeform 87"/>
            <p:cNvSpPr>
              <a:spLocks noEditPoints="1" noChangeArrowhead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9" name="Freeform 88"/>
            <p:cNvSpPr>
              <a:spLocks noEditPoints="1" noChangeArrowhead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0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1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2" name="Freeform 91"/>
            <p:cNvSpPr>
              <a:spLocks noEditPoints="1" noChangeArrowhead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Freeform 92"/>
            <p:cNvSpPr>
              <a:spLocks noEditPoints="1" noChangeArrowhead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Freeform 93"/>
            <p:cNvSpPr>
              <a:spLocks noEditPoints="1" noChangeArrowhead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Freeform 94"/>
            <p:cNvSpPr>
              <a:spLocks noEditPoints="1" noChangeArrowhead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6" name="Freeform 95"/>
            <p:cNvSpPr>
              <a:spLocks noEditPoints="1" noChangeArrowhead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7" name="Freeform 96"/>
            <p:cNvSpPr>
              <a:spLocks noEditPoints="1" noChangeArrowhead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" name="Freeform 97"/>
            <p:cNvSpPr>
              <a:spLocks noEditPoints="1" noChangeArrowhead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Freeform 98"/>
            <p:cNvSpPr>
              <a:spLocks noEditPoints="1" noChangeArrowhead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0" name="Freeform 99"/>
            <p:cNvSpPr>
              <a:spLocks noEditPoints="1" noChangeArrowhead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1" name="Freeform 100"/>
            <p:cNvSpPr>
              <a:spLocks noEditPoints="1" noChangeArrowhead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3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4" name="Freeform 103"/>
            <p:cNvSpPr>
              <a:spLocks noEditPoints="1" noChangeArrowhead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5" name="Freeform 104"/>
            <p:cNvSpPr>
              <a:spLocks noEditPoints="1" noChangeArrowhead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6" name="Freeform 105"/>
            <p:cNvSpPr>
              <a:spLocks noEditPoints="1" noChangeArrowhead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7" name="Freeform 106"/>
            <p:cNvSpPr>
              <a:spLocks noEditPoints="1" noChangeArrowhead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" name="Freeform 107"/>
            <p:cNvSpPr>
              <a:spLocks noEditPoints="1" noChangeArrowhead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9" name="Freeform 108"/>
            <p:cNvSpPr>
              <a:spLocks noEditPoints="1" noChangeArrowhead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0" name="Freeform 109"/>
            <p:cNvSpPr>
              <a:spLocks noEditPoints="1" noChangeArrowhead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1" name="Freeform 110"/>
            <p:cNvSpPr>
              <a:spLocks noEditPoints="1" noChangeArrowhead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2" name="Freeform 111"/>
            <p:cNvSpPr>
              <a:spLocks noEditPoints="1" noChangeArrowhead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3" name="Freeform 112"/>
            <p:cNvSpPr>
              <a:spLocks noEditPoints="1" noChangeArrowhead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4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5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6" name="Freeform 115"/>
            <p:cNvSpPr>
              <a:spLocks noEditPoints="1" noChangeArrowhead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7" name="Freeform 116"/>
            <p:cNvSpPr>
              <a:spLocks noEditPoints="1" noChangeArrowhead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" name="Freeform 117"/>
            <p:cNvSpPr>
              <a:spLocks noEditPoints="1" noChangeArrowhead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" name="Freeform 118"/>
            <p:cNvSpPr>
              <a:spLocks noEditPoints="1" noChangeArrowhead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0" name="Freeform 119"/>
            <p:cNvSpPr>
              <a:spLocks noEditPoints="1" noChangeArrowhead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" name="Freeform 120"/>
            <p:cNvSpPr>
              <a:spLocks noEditPoints="1" noChangeArrowhead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Freeform 121"/>
            <p:cNvSpPr>
              <a:spLocks noEditPoints="1" noChangeArrowhead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Freeform 122"/>
            <p:cNvSpPr>
              <a:spLocks noEditPoints="1" noChangeArrowhead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Freeform 123"/>
            <p:cNvSpPr>
              <a:spLocks noEditPoints="1" noChangeArrowhead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Freeform 124"/>
            <p:cNvSpPr>
              <a:spLocks noEditPoints="1" noChangeArrowhead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Freeform 127"/>
            <p:cNvSpPr>
              <a:spLocks noEditPoints="1" noChangeArrowhead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Freeform 128"/>
            <p:cNvSpPr>
              <a:spLocks noEditPoints="1" noChangeArrowhead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Freeform 129"/>
            <p:cNvSpPr>
              <a:spLocks noEditPoints="1" noChangeArrowhead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Freeform 130"/>
            <p:cNvSpPr>
              <a:spLocks noEditPoints="1" noChangeArrowhead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Freeform 131"/>
            <p:cNvSpPr>
              <a:spLocks noEditPoints="1" noChangeArrowhead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Freeform 132"/>
            <p:cNvSpPr>
              <a:spLocks noEditPoints="1" noChangeArrowhead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4" name="Freeform 133"/>
            <p:cNvSpPr>
              <a:spLocks noEditPoints="1" noChangeArrowhead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5" name="Freeform 134"/>
            <p:cNvSpPr>
              <a:spLocks noEditPoints="1" noChangeArrowhead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6" name="Freeform 135"/>
            <p:cNvSpPr>
              <a:spLocks noEditPoints="1" noChangeArrowhead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Freeform 136"/>
            <p:cNvSpPr>
              <a:spLocks noEditPoints="1" noChangeArrowhead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8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0" name="Freeform 139"/>
            <p:cNvSpPr>
              <a:spLocks noEditPoints="1" noChangeArrowhead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1" name="Freeform 140"/>
            <p:cNvSpPr>
              <a:spLocks noEditPoints="1" noChangeArrowhead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2" name="Freeform 141"/>
            <p:cNvSpPr>
              <a:spLocks noEditPoints="1" noChangeArrowhead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3" name="Freeform 142"/>
            <p:cNvSpPr>
              <a:spLocks noEditPoints="1" noChangeArrowhead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4" name="Freeform 143"/>
            <p:cNvSpPr>
              <a:spLocks noEditPoints="1" noChangeArrowhead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5" name="Freeform 144"/>
            <p:cNvSpPr>
              <a:spLocks noEditPoints="1" noChangeArrowhead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6" name="Freeform 145"/>
            <p:cNvSpPr>
              <a:spLocks noEditPoints="1" noChangeArrowhead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7" name="Freeform 146"/>
            <p:cNvSpPr>
              <a:spLocks noEditPoints="1" noChangeArrowhead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8" name="Freeform 147"/>
            <p:cNvSpPr>
              <a:spLocks noEditPoints="1" noChangeArrowhead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" name="Freeform 148"/>
            <p:cNvSpPr>
              <a:spLocks noEditPoints="1" noChangeArrowhead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" name="Freeform 151"/>
            <p:cNvSpPr>
              <a:spLocks noEditPoints="1" noChangeArrowhead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" name="Freeform 152"/>
            <p:cNvSpPr>
              <a:spLocks noEditPoints="1" noChangeArrowhead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" name="Freeform 153"/>
            <p:cNvSpPr>
              <a:spLocks noEditPoints="1" noChangeArrowhead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" name="Freeform 154"/>
            <p:cNvSpPr>
              <a:spLocks noEditPoints="1" noChangeArrowhead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Freeform 155"/>
            <p:cNvSpPr>
              <a:spLocks noEditPoints="1" noChangeArrowhead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7" name="Freeform 156"/>
            <p:cNvSpPr>
              <a:spLocks noEditPoints="1" noChangeArrowhead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8" name="Freeform 157"/>
            <p:cNvSpPr>
              <a:spLocks noEditPoints="1" noChangeArrowhead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Freeform 158"/>
            <p:cNvSpPr>
              <a:spLocks noEditPoints="1" noChangeArrowhead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" name="Freeform 159"/>
            <p:cNvSpPr>
              <a:spLocks noEditPoints="1" noChangeArrowhead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" name="Freeform 160"/>
            <p:cNvSpPr>
              <a:spLocks noEditPoints="1" noChangeArrowhead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" name="Freeform 162"/>
            <p:cNvSpPr>
              <a:spLocks noChangeArrowheads="1"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341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15" name="Freeform 169"/>
            <p:cNvSpPr>
              <a:spLocks noChangeArrowheads="1"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6" name="Freeform 170"/>
            <p:cNvSpPr>
              <a:spLocks noEditPoints="1" noChangeArrowhead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7" name="Freeform 171"/>
            <p:cNvSpPr>
              <a:spLocks noChangeArrowheads="1"/>
            </p:cNvSpPr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8" name="Freeform 172"/>
            <p:cNvSpPr>
              <a:spLocks noChangeArrowheads="1"/>
            </p:cNvSpPr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" name="Freeform 173"/>
            <p:cNvSpPr>
              <a:spLocks noChangeArrowheads="1"/>
            </p:cNvSpPr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0" name="Freeform 174"/>
            <p:cNvSpPr>
              <a:spLocks noChangeArrowheads="1"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1" name="Freeform 175"/>
            <p:cNvSpPr>
              <a:spLocks noChangeArrowheads="1"/>
            </p:cNvSpPr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2" name="Freeform 176"/>
            <p:cNvSpPr>
              <a:spLocks noChangeArrowheads="1"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3" name="Freeform 177"/>
            <p:cNvSpPr>
              <a:spLocks noChangeArrowheads="1"/>
            </p:cNvSpPr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4" name="Freeform 178"/>
            <p:cNvSpPr>
              <a:spLocks noChangeArrowheads="1"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5" name="Freeform 179"/>
            <p:cNvSpPr>
              <a:spLocks noChangeArrowheads="1"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6" name="Freeform 180"/>
            <p:cNvSpPr>
              <a:spLocks noChangeArrowheads="1"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7" name="Freeform 181"/>
            <p:cNvSpPr>
              <a:spLocks noChangeArrowheads="1"/>
            </p:cNvSpPr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8077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8077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Freeform 2"/>
          <p:cNvSpPr>
            <a:spLocks noChangeArrowheads="1"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232335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5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55" name="Freeform 4"/>
            <p:cNvSpPr>
              <a:spLocks noChangeArrowheads="1"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Freeform 5"/>
            <p:cNvSpPr>
              <a:spLocks noEditPoints="1" noChangeArrowhead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7" name="Freeform 6"/>
            <p:cNvSpPr>
              <a:spLocks noChangeArrowheads="1"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8" name="Freeform 7"/>
            <p:cNvSpPr>
              <a:spLocks noChangeArrowheads="1"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Freeform 8"/>
            <p:cNvSpPr>
              <a:spLocks noChangeArrowheads="1"/>
            </p:cNvSpPr>
            <p:nvPr/>
          </p:nvSpPr>
          <p:spPr bwMode="auto">
            <a:xfrm>
              <a:off x="3272" y="645"/>
              <a:ext cx="671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Freeform 9"/>
            <p:cNvSpPr>
              <a:spLocks noChangeArrowheads="1"/>
            </p:cNvSpPr>
            <p:nvPr/>
          </p:nvSpPr>
          <p:spPr bwMode="auto">
            <a:xfrm>
              <a:off x="4046" y="1545"/>
              <a:ext cx="502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Freeform 10"/>
            <p:cNvSpPr>
              <a:spLocks noChangeArrowheads="1"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2" name="Freeform 11"/>
            <p:cNvSpPr>
              <a:spLocks noChangeArrowheads="1"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Freeform 12"/>
            <p:cNvSpPr>
              <a:spLocks noChangeArrowheads="1"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4" name="Freeform 13"/>
            <p:cNvSpPr>
              <a:spLocks noChangeArrowheads="1"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5" name="Freeform 14"/>
            <p:cNvSpPr>
              <a:spLocks noChangeArrowheads="1"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Freeform 15"/>
            <p:cNvSpPr>
              <a:spLocks noChangeArrowheads="1"/>
            </p:cNvSpPr>
            <p:nvPr/>
          </p:nvSpPr>
          <p:spPr bwMode="auto">
            <a:xfrm>
              <a:off x="5042" y="1656"/>
              <a:ext cx="584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7" name="Freeform 16"/>
            <p:cNvSpPr>
              <a:spLocks noChangeArrowheads="1"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6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69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Freeform 19"/>
            <p:cNvSpPr>
              <a:spLocks noEditPoints="1" noChangeArrowhead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1" name="Freeform 20"/>
            <p:cNvSpPr>
              <a:spLocks noEditPoints="1" noChangeArrowhead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2" name="Freeform 21"/>
            <p:cNvSpPr>
              <a:spLocks noEditPoints="1" noChangeArrowhead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3" name="Freeform 22"/>
            <p:cNvSpPr>
              <a:spLocks noEditPoints="1" noChangeArrowhead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4" name="Freeform 23"/>
            <p:cNvSpPr>
              <a:spLocks noEditPoints="1" noChangeArrowhead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5" name="Freeform 24"/>
            <p:cNvSpPr>
              <a:spLocks noEditPoints="1" noChangeArrowhead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" name="Freeform 25"/>
            <p:cNvSpPr>
              <a:spLocks noEditPoints="1" noChangeArrowhead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Freeform 26"/>
            <p:cNvSpPr>
              <a:spLocks noEditPoints="1" noChangeArrowhead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Freeform 27"/>
            <p:cNvSpPr>
              <a:spLocks noEditPoints="1" noChangeArrowhead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Freeform 28"/>
            <p:cNvSpPr>
              <a:spLocks noEditPoints="1" noChangeArrowhead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Freeform 31"/>
            <p:cNvSpPr>
              <a:spLocks noEditPoints="1" noChangeArrowhead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Freeform 32"/>
            <p:cNvSpPr>
              <a:spLocks noEditPoints="1" noChangeArrowhead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Freeform 33"/>
            <p:cNvSpPr>
              <a:spLocks noEditPoints="1" noChangeArrowhead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Freeform 34"/>
            <p:cNvSpPr>
              <a:spLocks noEditPoints="1" noChangeArrowhead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Freeform 35"/>
            <p:cNvSpPr>
              <a:spLocks noEditPoints="1" noChangeArrowhead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Freeform 36"/>
            <p:cNvSpPr>
              <a:spLocks noEditPoints="1" noChangeArrowhead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Freeform 37"/>
            <p:cNvSpPr>
              <a:spLocks noEditPoints="1" noChangeArrowhead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9" name="Freeform 38"/>
            <p:cNvSpPr>
              <a:spLocks noEditPoints="1" noChangeArrowhead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0" name="Freeform 39"/>
            <p:cNvSpPr>
              <a:spLocks noEditPoints="1" noChangeArrowhead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1" name="Freeform 40"/>
            <p:cNvSpPr>
              <a:spLocks noEditPoints="1" noChangeArrowhead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2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3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4" name="Freeform 43"/>
            <p:cNvSpPr>
              <a:spLocks noEditPoints="1" noChangeArrowhead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5" name="Freeform 44"/>
            <p:cNvSpPr>
              <a:spLocks noEditPoints="1" noChangeArrowhead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Freeform 45"/>
            <p:cNvSpPr>
              <a:spLocks noEditPoints="1" noChangeArrowhead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" name="Freeform 46"/>
            <p:cNvSpPr>
              <a:spLocks noEditPoints="1" noChangeArrowhead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8" name="Freeform 47"/>
            <p:cNvSpPr>
              <a:spLocks noEditPoints="1" noChangeArrowhead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9" name="Freeform 48"/>
            <p:cNvSpPr>
              <a:spLocks noEditPoints="1" noChangeArrowhead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Freeform 49"/>
            <p:cNvSpPr>
              <a:spLocks noEditPoints="1" noChangeArrowhead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Freeform 50"/>
            <p:cNvSpPr>
              <a:spLocks noEditPoints="1" noChangeArrowhead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Freeform 51"/>
            <p:cNvSpPr>
              <a:spLocks noEditPoints="1" noChangeArrowhead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Freeform 52"/>
            <p:cNvSpPr>
              <a:spLocks noEditPoints="1" noChangeArrowhead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Freeform 55"/>
            <p:cNvSpPr>
              <a:spLocks noEditPoints="1" noChangeArrowhead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Freeform 56"/>
            <p:cNvSpPr>
              <a:spLocks noEditPoints="1" noChangeArrowhead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Freeform 57"/>
            <p:cNvSpPr>
              <a:spLocks noEditPoints="1" noChangeArrowhead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Freeform 58"/>
            <p:cNvSpPr>
              <a:spLocks noEditPoints="1" noChangeArrowhead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" name="Freeform 59"/>
            <p:cNvSpPr>
              <a:spLocks noEditPoints="1" noChangeArrowhead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" name="Freeform 60"/>
            <p:cNvSpPr>
              <a:spLocks noEditPoints="1" noChangeArrowhead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Freeform 61"/>
            <p:cNvSpPr>
              <a:spLocks noEditPoints="1" noChangeArrowhead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Freeform 62"/>
            <p:cNvSpPr>
              <a:spLocks noEditPoints="1" noChangeArrowhead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4" name="Freeform 63"/>
            <p:cNvSpPr>
              <a:spLocks noEditPoints="1" noChangeArrowhead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5" name="Freeform 64"/>
            <p:cNvSpPr>
              <a:spLocks noEditPoints="1" noChangeArrowhead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6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Freeform 67"/>
            <p:cNvSpPr>
              <a:spLocks noEditPoints="1" noChangeArrowhead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Freeform 68"/>
            <p:cNvSpPr>
              <a:spLocks noEditPoints="1" noChangeArrowhead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" name="Freeform 69"/>
            <p:cNvSpPr>
              <a:spLocks noEditPoints="1" noChangeArrowhead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Freeform 70"/>
            <p:cNvSpPr>
              <a:spLocks noEditPoints="1" noChangeArrowhead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2" name="Freeform 71"/>
            <p:cNvSpPr>
              <a:spLocks noEditPoints="1" noChangeArrowhead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3" name="Freeform 72"/>
            <p:cNvSpPr>
              <a:spLocks noEditPoints="1" noChangeArrowhead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4" name="Freeform 73"/>
            <p:cNvSpPr>
              <a:spLocks noEditPoints="1" noChangeArrowhead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5" name="Freeform 74"/>
            <p:cNvSpPr>
              <a:spLocks noEditPoints="1" noChangeArrowhead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6" name="Freeform 75"/>
            <p:cNvSpPr>
              <a:spLocks noEditPoints="1" noChangeArrowhead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" name="Freeform 76"/>
            <p:cNvSpPr>
              <a:spLocks noEditPoints="1" noChangeArrowhead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9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0" name="Freeform 79"/>
            <p:cNvSpPr>
              <a:spLocks noEditPoints="1" noChangeArrowhead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1" name="Freeform 80"/>
            <p:cNvSpPr>
              <a:spLocks noEditPoints="1" noChangeArrowhead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2" name="Freeform 81"/>
            <p:cNvSpPr>
              <a:spLocks noEditPoints="1" noChangeArrowhead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3" name="Freeform 82"/>
            <p:cNvSpPr>
              <a:spLocks noEditPoints="1" noChangeArrowhead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4" name="Freeform 83"/>
            <p:cNvSpPr>
              <a:spLocks noEditPoints="1" noChangeArrowhead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5" name="Freeform 84"/>
            <p:cNvSpPr>
              <a:spLocks noEditPoints="1" noChangeArrowhead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6" name="Freeform 85"/>
            <p:cNvSpPr>
              <a:spLocks noEditPoints="1" noChangeArrowhead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7" name="Freeform 86"/>
            <p:cNvSpPr>
              <a:spLocks noEditPoints="1" noChangeArrowhead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" name="Freeform 87"/>
            <p:cNvSpPr>
              <a:spLocks noEditPoints="1" noChangeArrowhead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9" name="Freeform 88"/>
            <p:cNvSpPr>
              <a:spLocks noEditPoints="1" noChangeArrowhead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0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1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2" name="Freeform 91"/>
            <p:cNvSpPr>
              <a:spLocks noEditPoints="1" noChangeArrowhead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Freeform 92"/>
            <p:cNvSpPr>
              <a:spLocks noEditPoints="1" noChangeArrowhead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Freeform 93"/>
            <p:cNvSpPr>
              <a:spLocks noEditPoints="1" noChangeArrowhead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Freeform 94"/>
            <p:cNvSpPr>
              <a:spLocks noEditPoints="1" noChangeArrowhead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6" name="Freeform 95"/>
            <p:cNvSpPr>
              <a:spLocks noEditPoints="1" noChangeArrowhead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7" name="Freeform 96"/>
            <p:cNvSpPr>
              <a:spLocks noEditPoints="1" noChangeArrowhead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" name="Freeform 97"/>
            <p:cNvSpPr>
              <a:spLocks noEditPoints="1" noChangeArrowhead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Freeform 98"/>
            <p:cNvSpPr>
              <a:spLocks noEditPoints="1" noChangeArrowhead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0" name="Freeform 99"/>
            <p:cNvSpPr>
              <a:spLocks noEditPoints="1" noChangeArrowhead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1" name="Freeform 100"/>
            <p:cNvSpPr>
              <a:spLocks noEditPoints="1" noChangeArrowhead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3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4" name="Freeform 103"/>
            <p:cNvSpPr>
              <a:spLocks noEditPoints="1" noChangeArrowhead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5" name="Freeform 104"/>
            <p:cNvSpPr>
              <a:spLocks noEditPoints="1" noChangeArrowhead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6" name="Freeform 105"/>
            <p:cNvSpPr>
              <a:spLocks noEditPoints="1" noChangeArrowhead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7" name="Freeform 106"/>
            <p:cNvSpPr>
              <a:spLocks noEditPoints="1" noChangeArrowhead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" name="Freeform 107"/>
            <p:cNvSpPr>
              <a:spLocks noEditPoints="1" noChangeArrowhead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9" name="Freeform 108"/>
            <p:cNvSpPr>
              <a:spLocks noEditPoints="1" noChangeArrowhead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0" name="Freeform 109"/>
            <p:cNvSpPr>
              <a:spLocks noEditPoints="1" noChangeArrowhead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1" name="Freeform 110"/>
            <p:cNvSpPr>
              <a:spLocks noEditPoints="1" noChangeArrowhead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2" name="Freeform 111"/>
            <p:cNvSpPr>
              <a:spLocks noEditPoints="1" noChangeArrowhead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3" name="Freeform 112"/>
            <p:cNvSpPr>
              <a:spLocks noEditPoints="1" noChangeArrowhead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4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5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6" name="Freeform 115"/>
            <p:cNvSpPr>
              <a:spLocks noEditPoints="1" noChangeArrowhead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7" name="Freeform 116"/>
            <p:cNvSpPr>
              <a:spLocks noEditPoints="1" noChangeArrowhead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" name="Freeform 117"/>
            <p:cNvSpPr>
              <a:spLocks noEditPoints="1" noChangeArrowhead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" name="Freeform 118"/>
            <p:cNvSpPr>
              <a:spLocks noEditPoints="1" noChangeArrowhead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0" name="Freeform 119"/>
            <p:cNvSpPr>
              <a:spLocks noEditPoints="1" noChangeArrowhead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" name="Freeform 120"/>
            <p:cNvSpPr>
              <a:spLocks noEditPoints="1" noChangeArrowhead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Freeform 121"/>
            <p:cNvSpPr>
              <a:spLocks noEditPoints="1" noChangeArrowhead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Freeform 122"/>
            <p:cNvSpPr>
              <a:spLocks noEditPoints="1" noChangeArrowhead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Freeform 123"/>
            <p:cNvSpPr>
              <a:spLocks noEditPoints="1" noChangeArrowhead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Freeform 124"/>
            <p:cNvSpPr>
              <a:spLocks noEditPoints="1" noChangeArrowhead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Freeform 127"/>
            <p:cNvSpPr>
              <a:spLocks noEditPoints="1" noChangeArrowhead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Freeform 128"/>
            <p:cNvSpPr>
              <a:spLocks noEditPoints="1" noChangeArrowhead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Freeform 129"/>
            <p:cNvSpPr>
              <a:spLocks noEditPoints="1" noChangeArrowhead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Freeform 130"/>
            <p:cNvSpPr>
              <a:spLocks noEditPoints="1" noChangeArrowhead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Freeform 131"/>
            <p:cNvSpPr>
              <a:spLocks noEditPoints="1" noChangeArrowhead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Freeform 132"/>
            <p:cNvSpPr>
              <a:spLocks noEditPoints="1" noChangeArrowhead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4" name="Freeform 133"/>
            <p:cNvSpPr>
              <a:spLocks noEditPoints="1" noChangeArrowhead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5" name="Freeform 134"/>
            <p:cNvSpPr>
              <a:spLocks noEditPoints="1" noChangeArrowhead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6" name="Freeform 135"/>
            <p:cNvSpPr>
              <a:spLocks noEditPoints="1" noChangeArrowhead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Freeform 136"/>
            <p:cNvSpPr>
              <a:spLocks noEditPoints="1" noChangeArrowhead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8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0" name="Freeform 139"/>
            <p:cNvSpPr>
              <a:spLocks noEditPoints="1" noChangeArrowhead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1" name="Freeform 140"/>
            <p:cNvSpPr>
              <a:spLocks noEditPoints="1" noChangeArrowhead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2" name="Freeform 141"/>
            <p:cNvSpPr>
              <a:spLocks noEditPoints="1" noChangeArrowhead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3" name="Freeform 142"/>
            <p:cNvSpPr>
              <a:spLocks noEditPoints="1" noChangeArrowhead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4" name="Freeform 143"/>
            <p:cNvSpPr>
              <a:spLocks noEditPoints="1" noChangeArrowhead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5" name="Freeform 144"/>
            <p:cNvSpPr>
              <a:spLocks noEditPoints="1" noChangeArrowhead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6" name="Freeform 145"/>
            <p:cNvSpPr>
              <a:spLocks noEditPoints="1" noChangeArrowhead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7" name="Freeform 146"/>
            <p:cNvSpPr>
              <a:spLocks noEditPoints="1" noChangeArrowhead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8" name="Freeform 147"/>
            <p:cNvSpPr>
              <a:spLocks noEditPoints="1" noChangeArrowhead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" name="Freeform 148"/>
            <p:cNvSpPr>
              <a:spLocks noEditPoints="1" noChangeArrowhead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" name="Freeform 151"/>
            <p:cNvSpPr>
              <a:spLocks noEditPoints="1" noChangeArrowhead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" name="Freeform 152"/>
            <p:cNvSpPr>
              <a:spLocks noEditPoints="1" noChangeArrowhead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" name="Freeform 153"/>
            <p:cNvSpPr>
              <a:spLocks noEditPoints="1" noChangeArrowhead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" name="Freeform 154"/>
            <p:cNvSpPr>
              <a:spLocks noEditPoints="1" noChangeArrowhead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Freeform 155"/>
            <p:cNvSpPr>
              <a:spLocks noEditPoints="1" noChangeArrowhead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7" name="Freeform 156"/>
            <p:cNvSpPr>
              <a:spLocks noEditPoints="1" noChangeArrowhead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8" name="Freeform 157"/>
            <p:cNvSpPr>
              <a:spLocks noEditPoints="1" noChangeArrowhead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Freeform 158"/>
            <p:cNvSpPr>
              <a:spLocks noEditPoints="1" noChangeArrowhead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" name="Freeform 159"/>
            <p:cNvSpPr>
              <a:spLocks noEditPoints="1" noChangeArrowhead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" name="Freeform 160"/>
            <p:cNvSpPr>
              <a:spLocks noEditPoints="1" noChangeArrowhead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" name="Freeform 162"/>
            <p:cNvSpPr>
              <a:spLocks noChangeArrowheads="1"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7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15" name="Freeform 169"/>
            <p:cNvSpPr>
              <a:spLocks noChangeArrowheads="1"/>
            </p:cNvSpPr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6" name="Freeform 170"/>
            <p:cNvSpPr>
              <a:spLocks noEditPoints="1" noChangeArrowhead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7" name="Freeform 171"/>
            <p:cNvSpPr>
              <a:spLocks noChangeArrowheads="1"/>
            </p:cNvSpPr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8" name="Freeform 172"/>
            <p:cNvSpPr>
              <a:spLocks noChangeArrowheads="1"/>
            </p:cNvSpPr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" name="Freeform 173"/>
            <p:cNvSpPr>
              <a:spLocks noChangeArrowheads="1"/>
            </p:cNvSpPr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0" name="Freeform 174"/>
            <p:cNvSpPr>
              <a:spLocks noChangeArrowheads="1"/>
            </p:cNvSpPr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1" name="Freeform 175"/>
            <p:cNvSpPr>
              <a:spLocks noChangeArrowheads="1"/>
            </p:cNvSpPr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2" name="Freeform 176"/>
            <p:cNvSpPr>
              <a:spLocks noChangeArrowheads="1"/>
            </p:cNvSpPr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3" name="Freeform 177"/>
            <p:cNvSpPr>
              <a:spLocks noChangeArrowheads="1"/>
            </p:cNvSpPr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4" name="Freeform 178"/>
            <p:cNvSpPr>
              <a:spLocks noChangeArrowheads="1"/>
            </p:cNvSpPr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5" name="Freeform 179"/>
            <p:cNvSpPr>
              <a:spLocks noChangeArrowheads="1"/>
            </p:cNvSpPr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6" name="Freeform 180"/>
            <p:cNvSpPr>
              <a:spLocks noChangeArrowheads="1"/>
            </p:cNvSpPr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7" name="Freeform 181"/>
            <p:cNvSpPr>
              <a:spLocks noChangeArrowheads="1"/>
            </p:cNvSpPr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8077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8077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4"/>
            <p:cNvSpPr>
              <a:spLocks noEditPoints="1" noChangeArrowhead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5"/>
            <p:cNvSpPr>
              <a:spLocks noEditPoints="1" noChangeArrowhead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6"/>
            <p:cNvSpPr>
              <a:spLocks noEditPoints="1" noChangeArrowhead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7"/>
            <p:cNvSpPr>
              <a:spLocks noEditPoints="1" noChangeArrowhead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8"/>
            <p:cNvSpPr>
              <a:spLocks noEditPoints="1" noChangeArrowhead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9"/>
            <p:cNvSpPr>
              <a:spLocks noEditPoints="1" noChangeArrowhead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10"/>
            <p:cNvSpPr>
              <a:spLocks noEditPoints="1" noChangeArrowhead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" name="Freeform 11"/>
            <p:cNvSpPr>
              <a:spLocks noEditPoints="1" noChangeArrowhead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Freeform 12"/>
            <p:cNvSpPr>
              <a:spLocks noEditPoints="1" noChangeArrowhead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Freeform 13"/>
            <p:cNvSpPr>
              <a:spLocks noEditPoints="1" noChangeArrowhead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" name="Freeform 16"/>
            <p:cNvSpPr>
              <a:spLocks noEditPoints="1" noChangeArrowhead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Freeform 17"/>
            <p:cNvSpPr>
              <a:spLocks noEditPoints="1" noChangeArrowhead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Freeform 18"/>
            <p:cNvSpPr>
              <a:spLocks noEditPoints="1" noChangeArrowhead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Freeform 19"/>
            <p:cNvSpPr>
              <a:spLocks noEditPoints="1" noChangeArrowhead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Freeform 20"/>
            <p:cNvSpPr>
              <a:spLocks noEditPoints="1" noChangeArrowhead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Freeform 21"/>
            <p:cNvSpPr>
              <a:spLocks noEditPoints="1" noChangeArrowhead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Freeform 22"/>
            <p:cNvSpPr>
              <a:spLocks noEditPoints="1" noChangeArrowhead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Freeform 23"/>
            <p:cNvSpPr>
              <a:spLocks noEditPoints="1" noChangeArrowhead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Freeform 24"/>
            <p:cNvSpPr>
              <a:spLocks noEditPoints="1" noChangeArrowhead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Freeform 25"/>
            <p:cNvSpPr>
              <a:spLocks noEditPoints="1" noChangeArrowhead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Freeform 28"/>
            <p:cNvSpPr>
              <a:spLocks noEditPoints="1" noChangeArrowhead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Freeform 29"/>
            <p:cNvSpPr>
              <a:spLocks noEditPoints="1" noChangeArrowhead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Freeform 30"/>
            <p:cNvSpPr>
              <a:spLocks noEditPoints="1" noChangeArrowhead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Freeform 31"/>
            <p:cNvSpPr>
              <a:spLocks noEditPoints="1" noChangeArrowhead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Freeform 32"/>
            <p:cNvSpPr>
              <a:spLocks noEditPoints="1" noChangeArrowhead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Freeform 33"/>
            <p:cNvSpPr>
              <a:spLocks noEditPoints="1" noChangeArrowhead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Freeform 34"/>
            <p:cNvSpPr>
              <a:spLocks noEditPoints="1" noChangeArrowhead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Freeform 35"/>
            <p:cNvSpPr>
              <a:spLocks noEditPoints="1" noChangeArrowhead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Freeform 36"/>
            <p:cNvSpPr>
              <a:spLocks noEditPoints="1" noChangeArrowhead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Freeform 37"/>
            <p:cNvSpPr>
              <a:spLocks noEditPoints="1" noChangeArrowhead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Freeform 40"/>
            <p:cNvSpPr>
              <a:spLocks noEditPoints="1" noChangeArrowhead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Freeform 41"/>
            <p:cNvSpPr>
              <a:spLocks noEditPoints="1" noChangeArrowhead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Freeform 42"/>
            <p:cNvSpPr>
              <a:spLocks noEditPoints="1" noChangeArrowhead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7" name="Freeform 43"/>
            <p:cNvSpPr>
              <a:spLocks noEditPoints="1" noChangeArrowhead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Freeform 44"/>
            <p:cNvSpPr>
              <a:spLocks noEditPoints="1" noChangeArrowhead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9" name="Freeform 45"/>
            <p:cNvSpPr>
              <a:spLocks noEditPoints="1" noChangeArrowhead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0" name="Freeform 46"/>
            <p:cNvSpPr>
              <a:spLocks noEditPoints="1" noChangeArrowhead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1" name="Freeform 47"/>
            <p:cNvSpPr>
              <a:spLocks noEditPoints="1" noChangeArrowhead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2" name="Freeform 48"/>
            <p:cNvSpPr>
              <a:spLocks noEditPoints="1" noChangeArrowhead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3" name="Freeform 49"/>
            <p:cNvSpPr>
              <a:spLocks noEditPoints="1" noChangeArrowhead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Freeform 52"/>
            <p:cNvSpPr>
              <a:spLocks noEditPoints="1" noChangeArrowhead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7" name="Freeform 53"/>
            <p:cNvSpPr>
              <a:spLocks noEditPoints="1" noChangeArrowhead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8" name="Freeform 54"/>
            <p:cNvSpPr>
              <a:spLocks noEditPoints="1" noChangeArrowhead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9" name="Freeform 55"/>
            <p:cNvSpPr>
              <a:spLocks noEditPoints="1" noChangeArrowhead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0" name="Freeform 56"/>
            <p:cNvSpPr>
              <a:spLocks noEditPoints="1" noChangeArrowhead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1" name="Freeform 57"/>
            <p:cNvSpPr>
              <a:spLocks noEditPoints="1" noChangeArrowhead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2" name="Freeform 58"/>
            <p:cNvSpPr>
              <a:spLocks noEditPoints="1" noChangeArrowhead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3" name="Freeform 59"/>
            <p:cNvSpPr>
              <a:spLocks noEditPoints="1" noChangeArrowhead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4" name="Freeform 60"/>
            <p:cNvSpPr>
              <a:spLocks noEditPoints="1" noChangeArrowhead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5" name="Freeform 61"/>
            <p:cNvSpPr>
              <a:spLocks noEditPoints="1" noChangeArrowhead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Freeform 64"/>
            <p:cNvSpPr>
              <a:spLocks noEditPoints="1" noChangeArrowhead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9" name="Freeform 65"/>
            <p:cNvSpPr>
              <a:spLocks noEditPoints="1" noChangeArrowhead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0" name="Freeform 66"/>
            <p:cNvSpPr>
              <a:spLocks noEditPoints="1" noChangeArrowhead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1" name="Freeform 67"/>
            <p:cNvSpPr>
              <a:spLocks noEditPoints="1" noChangeArrowhead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2" name="Freeform 68"/>
            <p:cNvSpPr>
              <a:spLocks noEditPoints="1" noChangeArrowhead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3" name="Freeform 69"/>
            <p:cNvSpPr>
              <a:spLocks noEditPoints="1" noChangeArrowhead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4" name="Freeform 70"/>
            <p:cNvSpPr>
              <a:spLocks noEditPoints="1" noChangeArrowhead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5" name="Freeform 71"/>
            <p:cNvSpPr>
              <a:spLocks noEditPoints="1" noChangeArrowhead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6" name="Freeform 72"/>
            <p:cNvSpPr>
              <a:spLocks noEditPoints="1" noChangeArrowhead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7" name="Freeform 73"/>
            <p:cNvSpPr>
              <a:spLocks noEditPoints="1" noChangeArrowhead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Freeform 76"/>
            <p:cNvSpPr>
              <a:spLocks noEditPoints="1" noChangeArrowhead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1" name="Freeform 77"/>
            <p:cNvSpPr>
              <a:spLocks noEditPoints="1" noChangeArrowhead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2" name="Freeform 78"/>
            <p:cNvSpPr>
              <a:spLocks noEditPoints="1" noChangeArrowhead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3" name="Freeform 79"/>
            <p:cNvSpPr>
              <a:spLocks noEditPoints="1" noChangeArrowhead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4" name="Freeform 80"/>
            <p:cNvSpPr>
              <a:spLocks noEditPoints="1" noChangeArrowhead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5" name="Freeform 81"/>
            <p:cNvSpPr>
              <a:spLocks noEditPoints="1" noChangeArrowhead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6" name="Freeform 82"/>
            <p:cNvSpPr>
              <a:spLocks noEditPoints="1" noChangeArrowhead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7" name="Freeform 83"/>
            <p:cNvSpPr>
              <a:spLocks noEditPoints="1" noChangeArrowhead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8" name="Freeform 84"/>
            <p:cNvSpPr>
              <a:spLocks noEditPoints="1" noChangeArrowhead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9" name="Freeform 85"/>
            <p:cNvSpPr>
              <a:spLocks noEditPoints="1" noChangeArrowhead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Freeform 88"/>
            <p:cNvSpPr>
              <a:spLocks noEditPoints="1" noChangeArrowhead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3" name="Freeform 89"/>
            <p:cNvSpPr>
              <a:spLocks noEditPoints="1" noChangeArrowhead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4" name="Freeform 90"/>
            <p:cNvSpPr>
              <a:spLocks noEditPoints="1" noChangeArrowhead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5" name="Freeform 91"/>
            <p:cNvSpPr>
              <a:spLocks noEditPoints="1" noChangeArrowhead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6" name="Freeform 92"/>
            <p:cNvSpPr>
              <a:spLocks noEditPoints="1" noChangeArrowhead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7" name="Freeform 93"/>
            <p:cNvSpPr>
              <a:spLocks noEditPoints="1" noChangeArrowhead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8" name="Freeform 94"/>
            <p:cNvSpPr>
              <a:spLocks noEditPoints="1" noChangeArrowhead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9" name="Freeform 95"/>
            <p:cNvSpPr>
              <a:spLocks noEditPoints="1" noChangeArrowhead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0" name="Freeform 96"/>
            <p:cNvSpPr>
              <a:spLocks noEditPoints="1" noChangeArrowhead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1" name="Freeform 97"/>
            <p:cNvSpPr>
              <a:spLocks noEditPoints="1" noChangeArrowhead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Freeform 100"/>
            <p:cNvSpPr>
              <a:spLocks noEditPoints="1" noChangeArrowhead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5" name="Freeform 101"/>
            <p:cNvSpPr>
              <a:spLocks noEditPoints="1" noChangeArrowhead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6" name="Freeform 102"/>
            <p:cNvSpPr>
              <a:spLocks noEditPoints="1" noChangeArrowhead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" name="Freeform 103"/>
            <p:cNvSpPr>
              <a:spLocks noEditPoints="1" noChangeArrowhead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" name="Freeform 104"/>
            <p:cNvSpPr>
              <a:spLocks noEditPoints="1" noChangeArrowhead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9" name="Freeform 105"/>
            <p:cNvSpPr>
              <a:spLocks noEditPoints="1" noChangeArrowhead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0" name="Freeform 106"/>
            <p:cNvSpPr>
              <a:spLocks noEditPoints="1" noChangeArrowhead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1" name="Freeform 107"/>
            <p:cNvSpPr>
              <a:spLocks noEditPoints="1" noChangeArrowhead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108"/>
            <p:cNvSpPr>
              <a:spLocks noEditPoints="1" noChangeArrowhead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3" name="Freeform 109"/>
            <p:cNvSpPr>
              <a:spLocks noEditPoints="1" noChangeArrowhead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Freeform 112"/>
            <p:cNvSpPr>
              <a:spLocks noEditPoints="1" noChangeArrowhead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7" name="Freeform 113"/>
            <p:cNvSpPr>
              <a:spLocks noEditPoints="1" noChangeArrowhead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8" name="Freeform 114"/>
            <p:cNvSpPr>
              <a:spLocks noEditPoints="1" noChangeArrowhead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9" name="Freeform 115"/>
            <p:cNvSpPr>
              <a:spLocks noEditPoints="1" noChangeArrowhead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0" name="Freeform 116"/>
            <p:cNvSpPr>
              <a:spLocks noEditPoints="1" noChangeArrowhead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1" name="Freeform 117"/>
            <p:cNvSpPr>
              <a:spLocks noEditPoints="1" noChangeArrowhead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2" name="Freeform 118"/>
            <p:cNvSpPr>
              <a:spLocks noEditPoints="1" noChangeArrowhead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19"/>
            <p:cNvSpPr>
              <a:spLocks noEditPoints="1" noChangeArrowhead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20"/>
            <p:cNvSpPr>
              <a:spLocks noEditPoints="1" noChangeArrowhead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5" name="Freeform 121"/>
            <p:cNvSpPr>
              <a:spLocks noEditPoints="1" noChangeArrowhead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Freeform 124"/>
            <p:cNvSpPr>
              <a:spLocks noEditPoints="1" noChangeArrowhead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9" name="Freeform 125"/>
            <p:cNvSpPr>
              <a:spLocks noEditPoints="1" noChangeArrowhead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0" name="Freeform 126"/>
            <p:cNvSpPr>
              <a:spLocks noEditPoints="1" noChangeArrowhead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1" name="Freeform 127"/>
            <p:cNvSpPr>
              <a:spLocks noEditPoints="1" noChangeArrowhead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2" name="Freeform 128"/>
            <p:cNvSpPr>
              <a:spLocks noEditPoints="1" noChangeArrowhead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3" name="Freeform 129"/>
            <p:cNvSpPr>
              <a:spLocks noEditPoints="1" noChangeArrowhead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4" name="Freeform 130"/>
            <p:cNvSpPr>
              <a:spLocks noEditPoints="1" noChangeArrowhead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31"/>
            <p:cNvSpPr>
              <a:spLocks noEditPoints="1" noChangeArrowhead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32"/>
            <p:cNvSpPr>
              <a:spLocks noEditPoints="1" noChangeArrowhead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7" name="Freeform 133"/>
            <p:cNvSpPr>
              <a:spLocks noEditPoints="1" noChangeArrowhead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Freeform 136"/>
            <p:cNvSpPr>
              <a:spLocks noEditPoints="1" noChangeArrowhead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1" name="Freeform 137"/>
            <p:cNvSpPr>
              <a:spLocks noEditPoints="1" noChangeArrowhead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2" name="Freeform 138"/>
            <p:cNvSpPr>
              <a:spLocks noEditPoints="1" noChangeArrowhead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3" name="Freeform 139"/>
            <p:cNvSpPr>
              <a:spLocks noEditPoints="1" noChangeArrowhead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4" name="Freeform 140"/>
            <p:cNvSpPr>
              <a:spLocks noEditPoints="1" noChangeArrowhead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5" name="Freeform 141"/>
            <p:cNvSpPr>
              <a:spLocks noEditPoints="1" noChangeArrowhead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6" name="Freeform 142"/>
            <p:cNvSpPr>
              <a:spLocks noEditPoints="1" noChangeArrowhead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43"/>
            <p:cNvSpPr>
              <a:spLocks noEditPoints="1" noChangeArrowhead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144"/>
            <p:cNvSpPr>
              <a:spLocks noEditPoints="1" noChangeArrowhead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9" name="Freeform 145"/>
            <p:cNvSpPr>
              <a:spLocks noEditPoints="1" noChangeArrowhead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Freeform 147"/>
            <p:cNvSpPr>
              <a:spLocks noChangeArrowheads="1"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73" name="Freeform 149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4" name="Freeform 150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5" name="Freeform 151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6" name="Freeform 152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7" name="Freeform 153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8" name="Freeform 154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9" name="Freeform 155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Freeform 156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1" name="Freeform 157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2" name="Freeform 158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3" name="Freeform 159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4" name="Freeform 160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5" name="Freeform 161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8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87" name="Freeform 163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8" name="Freeform 164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9" name="Freeform 165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0" name="Freeform 166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1" name="Freeform 167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Freeform 168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3" name="Freeform 169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4" name="Freeform 170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5" name="Freeform 171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6" name="Freeform 172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7" name="Freeform 173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8" name="Freeform 174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9" name="Freeform 175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9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201" name="Freeform 177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2" name="Freeform 178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3" name="Freeform 179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Freeform 180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5" name="Freeform 181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6" name="Freeform 182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7" name="Freeform 183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8" name="Freeform 184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9" name="Freeform 185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0" name="Freeform 186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1" name="Freeform 187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2" name="Freeform 188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3" name="Freeform 189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0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215" name="Freeform 191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Freeform 192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7" name="Freeform 193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8" name="Freeform 194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9" name="Freeform 195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0" name="Freeform 196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1" name="Freeform 197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2" name="Freeform 198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3" name="Freeform 199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4" name="Freeform 200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5" name="Freeform 201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6" name="Freeform 202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7" name="Freeform 203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1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229" name="Freeform 205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0" name="Freeform 206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1" name="Freeform 207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2" name="Freeform 208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3" name="Freeform 209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4" name="Freeform 210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5" name="Freeform 211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6" name="Freeform 212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7" name="Freeform 213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8" name="Freeform 214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9" name="Freeform 215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Freeform 216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Freeform 217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243" name="Freeform 219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4" name="Freeform 220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5" name="Freeform 221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6" name="Freeform 222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7" name="Freeform 223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8" name="Freeform 224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9" name="Freeform 225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0" name="Freeform 226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1" name="Freeform 227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Freeform 228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Freeform 229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4" name="Freeform 230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5" name="Freeform 231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3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257" name="Freeform 233"/>
            <p:cNvSpPr>
              <a:spLocks noChangeArrowheads="1"/>
            </p:cNvSpPr>
            <p:nvPr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40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59" name="Freeform 235"/>
              <p:cNvSpPr>
                <a:spLocks noChangeArrowheads="1"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0" name="Freeform 236"/>
              <p:cNvSpPr>
                <a:spLocks noEditPoints="1" noChangeArrowhead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" name="Freeform 237"/>
              <p:cNvSpPr>
                <a:spLocks noChangeArrowheads="1"/>
              </p:cNvSpPr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2" name="Freeform 238"/>
              <p:cNvSpPr>
                <a:spLocks noChangeArrowheads="1"/>
              </p:cNvSpPr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3" name="Freeform 239"/>
              <p:cNvSpPr>
                <a:spLocks noChangeArrowheads="1"/>
              </p:cNvSpPr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4" name="Freeform 240"/>
              <p:cNvSpPr>
                <a:spLocks noChangeArrowheads="1"/>
              </p:cNvSpPr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5" name="Freeform 241"/>
              <p:cNvSpPr>
                <a:spLocks noChangeArrowheads="1"/>
              </p:cNvSpPr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6" name="Freeform 242"/>
              <p:cNvSpPr>
                <a:spLocks noChangeArrowheads="1"/>
              </p:cNvSpPr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7" name="Freeform 243"/>
              <p:cNvSpPr>
                <a:spLocks noChangeArrowheads="1"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8" name="Freeform 244"/>
              <p:cNvSpPr>
                <a:spLocks noChangeArrowheads="1"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9" name="Freeform 245"/>
              <p:cNvSpPr>
                <a:spLocks noChangeArrowheads="1"/>
              </p:cNvSpPr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0" name="Freeform 246"/>
              <p:cNvSpPr>
                <a:spLocks noChangeArrowheads="1"/>
              </p:cNvSpPr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1" name="Freeform 247"/>
              <p:cNvSpPr>
                <a:spLocks noChangeArrowheads="1"/>
              </p:cNvSpPr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34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7983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983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983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4"/>
            <p:cNvSpPr>
              <a:spLocks noEditPoints="1" noChangeArrowhead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5"/>
            <p:cNvSpPr>
              <a:spLocks noEditPoints="1" noChangeArrowhead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6"/>
            <p:cNvSpPr>
              <a:spLocks noEditPoints="1" noChangeArrowhead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7"/>
            <p:cNvSpPr>
              <a:spLocks noEditPoints="1" noChangeArrowhead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8"/>
            <p:cNvSpPr>
              <a:spLocks noEditPoints="1" noChangeArrowhead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9"/>
            <p:cNvSpPr>
              <a:spLocks noEditPoints="1" noChangeArrowhead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10"/>
            <p:cNvSpPr>
              <a:spLocks noEditPoints="1" noChangeArrowhead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" name="Freeform 11"/>
            <p:cNvSpPr>
              <a:spLocks noEditPoints="1" noChangeArrowhead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Freeform 12"/>
            <p:cNvSpPr>
              <a:spLocks noEditPoints="1" noChangeArrowhead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Freeform 13"/>
            <p:cNvSpPr>
              <a:spLocks noEditPoints="1" noChangeArrowhead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" name="Freeform 16"/>
            <p:cNvSpPr>
              <a:spLocks noEditPoints="1" noChangeArrowhead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Freeform 17"/>
            <p:cNvSpPr>
              <a:spLocks noEditPoints="1" noChangeArrowhead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Freeform 18"/>
            <p:cNvSpPr>
              <a:spLocks noEditPoints="1" noChangeArrowhead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Freeform 19"/>
            <p:cNvSpPr>
              <a:spLocks noEditPoints="1" noChangeArrowhead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Freeform 20"/>
            <p:cNvSpPr>
              <a:spLocks noEditPoints="1" noChangeArrowhead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Freeform 21"/>
            <p:cNvSpPr>
              <a:spLocks noEditPoints="1" noChangeArrowhead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Freeform 22"/>
            <p:cNvSpPr>
              <a:spLocks noEditPoints="1" noChangeArrowhead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Freeform 23"/>
            <p:cNvSpPr>
              <a:spLocks noEditPoints="1" noChangeArrowhead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Freeform 24"/>
            <p:cNvSpPr>
              <a:spLocks noEditPoints="1" noChangeArrowhead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Freeform 25"/>
            <p:cNvSpPr>
              <a:spLocks noEditPoints="1" noChangeArrowhead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Freeform 28"/>
            <p:cNvSpPr>
              <a:spLocks noEditPoints="1" noChangeArrowhead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Freeform 29"/>
            <p:cNvSpPr>
              <a:spLocks noEditPoints="1" noChangeArrowhead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Freeform 30"/>
            <p:cNvSpPr>
              <a:spLocks noEditPoints="1" noChangeArrowhead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Freeform 31"/>
            <p:cNvSpPr>
              <a:spLocks noEditPoints="1" noChangeArrowhead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Freeform 32"/>
            <p:cNvSpPr>
              <a:spLocks noEditPoints="1" noChangeArrowhead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Freeform 33"/>
            <p:cNvSpPr>
              <a:spLocks noEditPoints="1" noChangeArrowhead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Freeform 34"/>
            <p:cNvSpPr>
              <a:spLocks noEditPoints="1" noChangeArrowhead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Freeform 35"/>
            <p:cNvSpPr>
              <a:spLocks noEditPoints="1" noChangeArrowhead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Freeform 36"/>
            <p:cNvSpPr>
              <a:spLocks noEditPoints="1" noChangeArrowhead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Freeform 37"/>
            <p:cNvSpPr>
              <a:spLocks noEditPoints="1" noChangeArrowhead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Freeform 40"/>
            <p:cNvSpPr>
              <a:spLocks noEditPoints="1" noChangeArrowhead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Freeform 41"/>
            <p:cNvSpPr>
              <a:spLocks noEditPoints="1" noChangeArrowhead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Freeform 42"/>
            <p:cNvSpPr>
              <a:spLocks noEditPoints="1" noChangeArrowhead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7" name="Freeform 43"/>
            <p:cNvSpPr>
              <a:spLocks noEditPoints="1" noChangeArrowhead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Freeform 44"/>
            <p:cNvSpPr>
              <a:spLocks noEditPoints="1" noChangeArrowhead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9" name="Freeform 45"/>
            <p:cNvSpPr>
              <a:spLocks noEditPoints="1" noChangeArrowhead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0" name="Freeform 46"/>
            <p:cNvSpPr>
              <a:spLocks noEditPoints="1" noChangeArrowhead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1" name="Freeform 47"/>
            <p:cNvSpPr>
              <a:spLocks noEditPoints="1" noChangeArrowhead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2" name="Freeform 48"/>
            <p:cNvSpPr>
              <a:spLocks noEditPoints="1" noChangeArrowhead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3" name="Freeform 49"/>
            <p:cNvSpPr>
              <a:spLocks noEditPoints="1" noChangeArrowhead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Freeform 52"/>
            <p:cNvSpPr>
              <a:spLocks noEditPoints="1" noChangeArrowhead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7" name="Freeform 53"/>
            <p:cNvSpPr>
              <a:spLocks noEditPoints="1" noChangeArrowhead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8" name="Freeform 54"/>
            <p:cNvSpPr>
              <a:spLocks noEditPoints="1" noChangeArrowhead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9" name="Freeform 55"/>
            <p:cNvSpPr>
              <a:spLocks noEditPoints="1" noChangeArrowhead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0" name="Freeform 56"/>
            <p:cNvSpPr>
              <a:spLocks noEditPoints="1" noChangeArrowhead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1" name="Freeform 57"/>
            <p:cNvSpPr>
              <a:spLocks noEditPoints="1" noChangeArrowhead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2" name="Freeform 58"/>
            <p:cNvSpPr>
              <a:spLocks noEditPoints="1" noChangeArrowhead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3" name="Freeform 59"/>
            <p:cNvSpPr>
              <a:spLocks noEditPoints="1" noChangeArrowhead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4" name="Freeform 60"/>
            <p:cNvSpPr>
              <a:spLocks noEditPoints="1" noChangeArrowhead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5" name="Freeform 61"/>
            <p:cNvSpPr>
              <a:spLocks noEditPoints="1" noChangeArrowhead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Freeform 64"/>
            <p:cNvSpPr>
              <a:spLocks noEditPoints="1" noChangeArrowhead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9" name="Freeform 65"/>
            <p:cNvSpPr>
              <a:spLocks noEditPoints="1" noChangeArrowhead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0" name="Freeform 66"/>
            <p:cNvSpPr>
              <a:spLocks noEditPoints="1" noChangeArrowhead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1" name="Freeform 67"/>
            <p:cNvSpPr>
              <a:spLocks noEditPoints="1" noChangeArrowhead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2" name="Freeform 68"/>
            <p:cNvSpPr>
              <a:spLocks noEditPoints="1" noChangeArrowhead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3" name="Freeform 69"/>
            <p:cNvSpPr>
              <a:spLocks noEditPoints="1" noChangeArrowhead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4" name="Freeform 70"/>
            <p:cNvSpPr>
              <a:spLocks noEditPoints="1" noChangeArrowhead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5" name="Freeform 71"/>
            <p:cNvSpPr>
              <a:spLocks noEditPoints="1" noChangeArrowhead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6" name="Freeform 72"/>
            <p:cNvSpPr>
              <a:spLocks noEditPoints="1" noChangeArrowhead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7" name="Freeform 73"/>
            <p:cNvSpPr>
              <a:spLocks noEditPoints="1" noChangeArrowhead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Freeform 76"/>
            <p:cNvSpPr>
              <a:spLocks noEditPoints="1" noChangeArrowhead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1" name="Freeform 77"/>
            <p:cNvSpPr>
              <a:spLocks noEditPoints="1" noChangeArrowhead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2" name="Freeform 78"/>
            <p:cNvSpPr>
              <a:spLocks noEditPoints="1" noChangeArrowhead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3" name="Freeform 79"/>
            <p:cNvSpPr>
              <a:spLocks noEditPoints="1" noChangeArrowhead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4" name="Freeform 80"/>
            <p:cNvSpPr>
              <a:spLocks noEditPoints="1" noChangeArrowhead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5" name="Freeform 81"/>
            <p:cNvSpPr>
              <a:spLocks noEditPoints="1" noChangeArrowhead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6" name="Freeform 82"/>
            <p:cNvSpPr>
              <a:spLocks noEditPoints="1" noChangeArrowhead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7" name="Freeform 83"/>
            <p:cNvSpPr>
              <a:spLocks noEditPoints="1" noChangeArrowhead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8" name="Freeform 84"/>
            <p:cNvSpPr>
              <a:spLocks noEditPoints="1" noChangeArrowhead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9" name="Freeform 85"/>
            <p:cNvSpPr>
              <a:spLocks noEditPoints="1" noChangeArrowhead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Freeform 88"/>
            <p:cNvSpPr>
              <a:spLocks noEditPoints="1" noChangeArrowhead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3" name="Freeform 89"/>
            <p:cNvSpPr>
              <a:spLocks noEditPoints="1" noChangeArrowhead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4" name="Freeform 90"/>
            <p:cNvSpPr>
              <a:spLocks noEditPoints="1" noChangeArrowhead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5" name="Freeform 91"/>
            <p:cNvSpPr>
              <a:spLocks noEditPoints="1" noChangeArrowhead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6" name="Freeform 92"/>
            <p:cNvSpPr>
              <a:spLocks noEditPoints="1" noChangeArrowhead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7" name="Freeform 93"/>
            <p:cNvSpPr>
              <a:spLocks noEditPoints="1" noChangeArrowhead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8" name="Freeform 94"/>
            <p:cNvSpPr>
              <a:spLocks noEditPoints="1" noChangeArrowhead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9" name="Freeform 95"/>
            <p:cNvSpPr>
              <a:spLocks noEditPoints="1" noChangeArrowhead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0" name="Freeform 96"/>
            <p:cNvSpPr>
              <a:spLocks noEditPoints="1" noChangeArrowhead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1" name="Freeform 97"/>
            <p:cNvSpPr>
              <a:spLocks noEditPoints="1" noChangeArrowhead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Freeform 100"/>
            <p:cNvSpPr>
              <a:spLocks noEditPoints="1" noChangeArrowhead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5" name="Freeform 101"/>
            <p:cNvSpPr>
              <a:spLocks noEditPoints="1" noChangeArrowhead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6" name="Freeform 102"/>
            <p:cNvSpPr>
              <a:spLocks noEditPoints="1" noChangeArrowhead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" name="Freeform 103"/>
            <p:cNvSpPr>
              <a:spLocks noEditPoints="1" noChangeArrowhead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" name="Freeform 104"/>
            <p:cNvSpPr>
              <a:spLocks noEditPoints="1" noChangeArrowhead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9" name="Freeform 105"/>
            <p:cNvSpPr>
              <a:spLocks noEditPoints="1" noChangeArrowhead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0" name="Freeform 106"/>
            <p:cNvSpPr>
              <a:spLocks noEditPoints="1" noChangeArrowhead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1" name="Freeform 107"/>
            <p:cNvSpPr>
              <a:spLocks noEditPoints="1" noChangeArrowhead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108"/>
            <p:cNvSpPr>
              <a:spLocks noEditPoints="1" noChangeArrowhead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3" name="Freeform 109"/>
            <p:cNvSpPr>
              <a:spLocks noEditPoints="1" noChangeArrowhead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Freeform 112"/>
            <p:cNvSpPr>
              <a:spLocks noEditPoints="1" noChangeArrowhead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7" name="Freeform 113"/>
            <p:cNvSpPr>
              <a:spLocks noEditPoints="1" noChangeArrowhead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8" name="Freeform 114"/>
            <p:cNvSpPr>
              <a:spLocks noEditPoints="1" noChangeArrowhead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9" name="Freeform 115"/>
            <p:cNvSpPr>
              <a:spLocks noEditPoints="1" noChangeArrowhead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0" name="Freeform 116"/>
            <p:cNvSpPr>
              <a:spLocks noEditPoints="1" noChangeArrowhead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1" name="Freeform 117"/>
            <p:cNvSpPr>
              <a:spLocks noEditPoints="1" noChangeArrowhead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2" name="Freeform 118"/>
            <p:cNvSpPr>
              <a:spLocks noEditPoints="1" noChangeArrowhead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19"/>
            <p:cNvSpPr>
              <a:spLocks noEditPoints="1" noChangeArrowhead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20"/>
            <p:cNvSpPr>
              <a:spLocks noEditPoints="1" noChangeArrowhead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5" name="Freeform 121"/>
            <p:cNvSpPr>
              <a:spLocks noEditPoints="1" noChangeArrowhead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Freeform 124"/>
            <p:cNvSpPr>
              <a:spLocks noEditPoints="1" noChangeArrowhead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9" name="Freeform 125"/>
            <p:cNvSpPr>
              <a:spLocks noEditPoints="1" noChangeArrowhead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0" name="Freeform 126"/>
            <p:cNvSpPr>
              <a:spLocks noEditPoints="1" noChangeArrowhead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1" name="Freeform 127"/>
            <p:cNvSpPr>
              <a:spLocks noEditPoints="1" noChangeArrowhead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2" name="Freeform 128"/>
            <p:cNvSpPr>
              <a:spLocks noEditPoints="1" noChangeArrowhead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3" name="Freeform 129"/>
            <p:cNvSpPr>
              <a:spLocks noEditPoints="1" noChangeArrowhead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4" name="Freeform 130"/>
            <p:cNvSpPr>
              <a:spLocks noEditPoints="1" noChangeArrowhead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31"/>
            <p:cNvSpPr>
              <a:spLocks noEditPoints="1" noChangeArrowhead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32"/>
            <p:cNvSpPr>
              <a:spLocks noEditPoints="1" noChangeArrowhead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7" name="Freeform 133"/>
            <p:cNvSpPr>
              <a:spLocks noEditPoints="1" noChangeArrowhead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Freeform 136"/>
            <p:cNvSpPr>
              <a:spLocks noEditPoints="1" noChangeArrowhead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1" name="Freeform 137"/>
            <p:cNvSpPr>
              <a:spLocks noEditPoints="1" noChangeArrowhead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2" name="Freeform 138"/>
            <p:cNvSpPr>
              <a:spLocks noEditPoints="1" noChangeArrowhead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3" name="Freeform 139"/>
            <p:cNvSpPr>
              <a:spLocks noEditPoints="1" noChangeArrowhead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4" name="Freeform 140"/>
            <p:cNvSpPr>
              <a:spLocks noEditPoints="1" noChangeArrowhead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5" name="Freeform 141"/>
            <p:cNvSpPr>
              <a:spLocks noEditPoints="1" noChangeArrowhead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6" name="Freeform 142"/>
            <p:cNvSpPr>
              <a:spLocks noEditPoints="1" noChangeArrowhead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43"/>
            <p:cNvSpPr>
              <a:spLocks noEditPoints="1" noChangeArrowhead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144"/>
            <p:cNvSpPr>
              <a:spLocks noEditPoints="1" noChangeArrowhead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9" name="Freeform 145"/>
            <p:cNvSpPr>
              <a:spLocks noEditPoints="1" noChangeArrowhead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Freeform 147"/>
            <p:cNvSpPr>
              <a:spLocks noChangeArrowheads="1"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73" name="Freeform 149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4" name="Freeform 150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5" name="Freeform 151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6" name="Freeform 152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7" name="Freeform 153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8" name="Freeform 154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9" name="Freeform 155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Freeform 156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1" name="Freeform 157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2" name="Freeform 158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3" name="Freeform 159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4" name="Freeform 160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5" name="Freeform 161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2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87" name="Freeform 163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8" name="Freeform 164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9" name="Freeform 165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0" name="Freeform 166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1" name="Freeform 167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Freeform 168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3" name="Freeform 169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4" name="Freeform 170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5" name="Freeform 171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6" name="Freeform 172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7" name="Freeform 173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8" name="Freeform 174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9" name="Freeform 175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3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201" name="Freeform 177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2" name="Freeform 178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3" name="Freeform 179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Freeform 180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5" name="Freeform 181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6" name="Freeform 182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7" name="Freeform 183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8" name="Freeform 184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9" name="Freeform 185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0" name="Freeform 186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1" name="Freeform 187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2" name="Freeform 188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3" name="Freeform 189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4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215" name="Freeform 191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Freeform 192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7" name="Freeform 193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8" name="Freeform 194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9" name="Freeform 195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0" name="Freeform 196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1" name="Freeform 197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2" name="Freeform 198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3" name="Freeform 199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4" name="Freeform 200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5" name="Freeform 201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6" name="Freeform 202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7" name="Freeform 203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5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229" name="Freeform 205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0" name="Freeform 206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1" name="Freeform 207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2" name="Freeform 208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3" name="Freeform 209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4" name="Freeform 210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5" name="Freeform 211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6" name="Freeform 212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7" name="Freeform 213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8" name="Freeform 214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9" name="Freeform 215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Freeform 216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Freeform 217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6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243" name="Freeform 219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4" name="Freeform 220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5" name="Freeform 221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6" name="Freeform 222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7" name="Freeform 223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8" name="Freeform 224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9" name="Freeform 225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0" name="Freeform 226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1" name="Freeform 227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Freeform 228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Freeform 229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4" name="Freeform 230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5" name="Freeform 231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7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257" name="Freeform 233"/>
            <p:cNvSpPr>
              <a:spLocks noChangeArrowheads="1"/>
            </p:cNvSpPr>
            <p:nvPr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4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59" name="Freeform 235"/>
              <p:cNvSpPr>
                <a:spLocks noChangeArrowheads="1"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0" name="Freeform 236"/>
              <p:cNvSpPr>
                <a:spLocks noEditPoints="1" noChangeArrowhead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" name="Freeform 237"/>
              <p:cNvSpPr>
                <a:spLocks noChangeArrowheads="1"/>
              </p:cNvSpPr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2" name="Freeform 238"/>
              <p:cNvSpPr>
                <a:spLocks noChangeArrowheads="1"/>
              </p:cNvSpPr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3" name="Freeform 239"/>
              <p:cNvSpPr>
                <a:spLocks noChangeArrowheads="1"/>
              </p:cNvSpPr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4" name="Freeform 240"/>
              <p:cNvSpPr>
                <a:spLocks noChangeArrowheads="1"/>
              </p:cNvSpPr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5" name="Freeform 241"/>
              <p:cNvSpPr>
                <a:spLocks noChangeArrowheads="1"/>
              </p:cNvSpPr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6" name="Freeform 242"/>
              <p:cNvSpPr>
                <a:spLocks noChangeArrowheads="1"/>
              </p:cNvSpPr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7" name="Freeform 243"/>
              <p:cNvSpPr>
                <a:spLocks noChangeArrowheads="1"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8" name="Freeform 244"/>
              <p:cNvSpPr>
                <a:spLocks noChangeArrowheads="1"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9" name="Freeform 245"/>
              <p:cNvSpPr>
                <a:spLocks noChangeArrowheads="1"/>
              </p:cNvSpPr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0" name="Freeform 246"/>
              <p:cNvSpPr>
                <a:spLocks noChangeArrowheads="1"/>
              </p:cNvSpPr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1" name="Freeform 247"/>
              <p:cNvSpPr>
                <a:spLocks noChangeArrowheads="1"/>
              </p:cNvSpPr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058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9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7983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983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983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4"/>
            <p:cNvSpPr>
              <a:spLocks noEditPoints="1" noChangeArrowhead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5"/>
            <p:cNvSpPr>
              <a:spLocks noEditPoints="1" noChangeArrowhead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6"/>
            <p:cNvSpPr>
              <a:spLocks noEditPoints="1" noChangeArrowhead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7"/>
            <p:cNvSpPr>
              <a:spLocks noEditPoints="1" noChangeArrowhead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8"/>
            <p:cNvSpPr>
              <a:spLocks noEditPoints="1" noChangeArrowhead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9"/>
            <p:cNvSpPr>
              <a:spLocks noEditPoints="1" noChangeArrowhead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10"/>
            <p:cNvSpPr>
              <a:spLocks noEditPoints="1" noChangeArrowhead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" name="Freeform 11"/>
            <p:cNvSpPr>
              <a:spLocks noEditPoints="1" noChangeArrowhead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Freeform 12"/>
            <p:cNvSpPr>
              <a:spLocks noEditPoints="1" noChangeArrowhead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Freeform 13"/>
            <p:cNvSpPr>
              <a:spLocks noEditPoints="1" noChangeArrowhead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" name="Freeform 16"/>
            <p:cNvSpPr>
              <a:spLocks noEditPoints="1" noChangeArrowhead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Freeform 17"/>
            <p:cNvSpPr>
              <a:spLocks noEditPoints="1" noChangeArrowhead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Freeform 18"/>
            <p:cNvSpPr>
              <a:spLocks noEditPoints="1" noChangeArrowhead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Freeform 19"/>
            <p:cNvSpPr>
              <a:spLocks noEditPoints="1" noChangeArrowhead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Freeform 20"/>
            <p:cNvSpPr>
              <a:spLocks noEditPoints="1" noChangeArrowhead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Freeform 21"/>
            <p:cNvSpPr>
              <a:spLocks noEditPoints="1" noChangeArrowhead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Freeform 22"/>
            <p:cNvSpPr>
              <a:spLocks noEditPoints="1" noChangeArrowhead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Freeform 23"/>
            <p:cNvSpPr>
              <a:spLocks noEditPoints="1" noChangeArrowhead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Freeform 24"/>
            <p:cNvSpPr>
              <a:spLocks noEditPoints="1" noChangeArrowhead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Freeform 25"/>
            <p:cNvSpPr>
              <a:spLocks noEditPoints="1" noChangeArrowhead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Freeform 28"/>
            <p:cNvSpPr>
              <a:spLocks noEditPoints="1" noChangeArrowhead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Freeform 29"/>
            <p:cNvSpPr>
              <a:spLocks noEditPoints="1" noChangeArrowhead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Freeform 30"/>
            <p:cNvSpPr>
              <a:spLocks noEditPoints="1" noChangeArrowhead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Freeform 31"/>
            <p:cNvSpPr>
              <a:spLocks noEditPoints="1" noChangeArrowhead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Freeform 32"/>
            <p:cNvSpPr>
              <a:spLocks noEditPoints="1" noChangeArrowhead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Freeform 33"/>
            <p:cNvSpPr>
              <a:spLocks noEditPoints="1" noChangeArrowhead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Freeform 34"/>
            <p:cNvSpPr>
              <a:spLocks noEditPoints="1" noChangeArrowhead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Freeform 35"/>
            <p:cNvSpPr>
              <a:spLocks noEditPoints="1" noChangeArrowhead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Freeform 36"/>
            <p:cNvSpPr>
              <a:spLocks noEditPoints="1" noChangeArrowhead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Freeform 37"/>
            <p:cNvSpPr>
              <a:spLocks noEditPoints="1" noChangeArrowhead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4" name="Freeform 40"/>
            <p:cNvSpPr>
              <a:spLocks noEditPoints="1" noChangeArrowhead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5" name="Freeform 41"/>
            <p:cNvSpPr>
              <a:spLocks noEditPoints="1" noChangeArrowhead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6" name="Freeform 42"/>
            <p:cNvSpPr>
              <a:spLocks noEditPoints="1" noChangeArrowhead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7" name="Freeform 43"/>
            <p:cNvSpPr>
              <a:spLocks noEditPoints="1" noChangeArrowhead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8" name="Freeform 44"/>
            <p:cNvSpPr>
              <a:spLocks noEditPoints="1" noChangeArrowhead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9" name="Freeform 45"/>
            <p:cNvSpPr>
              <a:spLocks noEditPoints="1" noChangeArrowhead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0" name="Freeform 46"/>
            <p:cNvSpPr>
              <a:spLocks noEditPoints="1" noChangeArrowhead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1" name="Freeform 47"/>
            <p:cNvSpPr>
              <a:spLocks noEditPoints="1" noChangeArrowhead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2" name="Freeform 48"/>
            <p:cNvSpPr>
              <a:spLocks noEditPoints="1" noChangeArrowhead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3" name="Freeform 49"/>
            <p:cNvSpPr>
              <a:spLocks noEditPoints="1" noChangeArrowhead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6" name="Freeform 52"/>
            <p:cNvSpPr>
              <a:spLocks noEditPoints="1" noChangeArrowhead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7" name="Freeform 53"/>
            <p:cNvSpPr>
              <a:spLocks noEditPoints="1" noChangeArrowhead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8" name="Freeform 54"/>
            <p:cNvSpPr>
              <a:spLocks noEditPoints="1" noChangeArrowhead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9" name="Freeform 55"/>
            <p:cNvSpPr>
              <a:spLocks noEditPoints="1" noChangeArrowhead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0" name="Freeform 56"/>
            <p:cNvSpPr>
              <a:spLocks noEditPoints="1" noChangeArrowhead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1" name="Freeform 57"/>
            <p:cNvSpPr>
              <a:spLocks noEditPoints="1" noChangeArrowhead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2" name="Freeform 58"/>
            <p:cNvSpPr>
              <a:spLocks noEditPoints="1" noChangeArrowhead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3" name="Freeform 59"/>
            <p:cNvSpPr>
              <a:spLocks noEditPoints="1" noChangeArrowhead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4" name="Freeform 60"/>
            <p:cNvSpPr>
              <a:spLocks noEditPoints="1" noChangeArrowhead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5" name="Freeform 61"/>
            <p:cNvSpPr>
              <a:spLocks noEditPoints="1" noChangeArrowhead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8" name="Freeform 64"/>
            <p:cNvSpPr>
              <a:spLocks noEditPoints="1" noChangeArrowhead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9" name="Freeform 65"/>
            <p:cNvSpPr>
              <a:spLocks noEditPoints="1" noChangeArrowhead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0" name="Freeform 66"/>
            <p:cNvSpPr>
              <a:spLocks noEditPoints="1" noChangeArrowhead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1" name="Freeform 67"/>
            <p:cNvSpPr>
              <a:spLocks noEditPoints="1" noChangeArrowhead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2" name="Freeform 68"/>
            <p:cNvSpPr>
              <a:spLocks noEditPoints="1" noChangeArrowhead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3" name="Freeform 69"/>
            <p:cNvSpPr>
              <a:spLocks noEditPoints="1" noChangeArrowhead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4" name="Freeform 70"/>
            <p:cNvSpPr>
              <a:spLocks noEditPoints="1" noChangeArrowhead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5" name="Freeform 71"/>
            <p:cNvSpPr>
              <a:spLocks noEditPoints="1" noChangeArrowhead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6" name="Freeform 72"/>
            <p:cNvSpPr>
              <a:spLocks noEditPoints="1" noChangeArrowhead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7" name="Freeform 73"/>
            <p:cNvSpPr>
              <a:spLocks noEditPoints="1" noChangeArrowhead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0" name="Freeform 76"/>
            <p:cNvSpPr>
              <a:spLocks noEditPoints="1" noChangeArrowhead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1" name="Freeform 77"/>
            <p:cNvSpPr>
              <a:spLocks noEditPoints="1" noChangeArrowhead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2" name="Freeform 78"/>
            <p:cNvSpPr>
              <a:spLocks noEditPoints="1" noChangeArrowhead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3" name="Freeform 79"/>
            <p:cNvSpPr>
              <a:spLocks noEditPoints="1" noChangeArrowhead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4" name="Freeform 80"/>
            <p:cNvSpPr>
              <a:spLocks noEditPoints="1" noChangeArrowhead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5" name="Freeform 81"/>
            <p:cNvSpPr>
              <a:spLocks noEditPoints="1" noChangeArrowhead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6" name="Freeform 82"/>
            <p:cNvSpPr>
              <a:spLocks noEditPoints="1" noChangeArrowhead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7" name="Freeform 83"/>
            <p:cNvSpPr>
              <a:spLocks noEditPoints="1" noChangeArrowhead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8" name="Freeform 84"/>
            <p:cNvSpPr>
              <a:spLocks noEditPoints="1" noChangeArrowhead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9" name="Freeform 85"/>
            <p:cNvSpPr>
              <a:spLocks noEditPoints="1" noChangeArrowhead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2" name="Freeform 88"/>
            <p:cNvSpPr>
              <a:spLocks noEditPoints="1" noChangeArrowhead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3" name="Freeform 89"/>
            <p:cNvSpPr>
              <a:spLocks noEditPoints="1" noChangeArrowhead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4" name="Freeform 90"/>
            <p:cNvSpPr>
              <a:spLocks noEditPoints="1" noChangeArrowhead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5" name="Freeform 91"/>
            <p:cNvSpPr>
              <a:spLocks noEditPoints="1" noChangeArrowhead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6" name="Freeform 92"/>
            <p:cNvSpPr>
              <a:spLocks noEditPoints="1" noChangeArrowhead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7" name="Freeform 93"/>
            <p:cNvSpPr>
              <a:spLocks noEditPoints="1" noChangeArrowhead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8" name="Freeform 94"/>
            <p:cNvSpPr>
              <a:spLocks noEditPoints="1" noChangeArrowhead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9" name="Freeform 95"/>
            <p:cNvSpPr>
              <a:spLocks noEditPoints="1" noChangeArrowhead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0" name="Freeform 96"/>
            <p:cNvSpPr>
              <a:spLocks noEditPoints="1" noChangeArrowhead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1" name="Freeform 97"/>
            <p:cNvSpPr>
              <a:spLocks noEditPoints="1" noChangeArrowhead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4" name="Freeform 100"/>
            <p:cNvSpPr>
              <a:spLocks noEditPoints="1" noChangeArrowhead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5" name="Freeform 101"/>
            <p:cNvSpPr>
              <a:spLocks noEditPoints="1" noChangeArrowhead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6" name="Freeform 102"/>
            <p:cNvSpPr>
              <a:spLocks noEditPoints="1" noChangeArrowhead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7" name="Freeform 103"/>
            <p:cNvSpPr>
              <a:spLocks noEditPoints="1" noChangeArrowhead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8" name="Freeform 104"/>
            <p:cNvSpPr>
              <a:spLocks noEditPoints="1" noChangeArrowhead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9" name="Freeform 105"/>
            <p:cNvSpPr>
              <a:spLocks noEditPoints="1" noChangeArrowhead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0" name="Freeform 106"/>
            <p:cNvSpPr>
              <a:spLocks noEditPoints="1" noChangeArrowhead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1" name="Freeform 107"/>
            <p:cNvSpPr>
              <a:spLocks noEditPoints="1" noChangeArrowhead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108"/>
            <p:cNvSpPr>
              <a:spLocks noEditPoints="1" noChangeArrowhead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3" name="Freeform 109"/>
            <p:cNvSpPr>
              <a:spLocks noEditPoints="1" noChangeArrowhead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6" name="Freeform 112"/>
            <p:cNvSpPr>
              <a:spLocks noEditPoints="1" noChangeArrowhead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7" name="Freeform 113"/>
            <p:cNvSpPr>
              <a:spLocks noEditPoints="1" noChangeArrowhead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8" name="Freeform 114"/>
            <p:cNvSpPr>
              <a:spLocks noEditPoints="1" noChangeArrowhead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9" name="Freeform 115"/>
            <p:cNvSpPr>
              <a:spLocks noEditPoints="1" noChangeArrowhead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0" name="Freeform 116"/>
            <p:cNvSpPr>
              <a:spLocks noEditPoints="1" noChangeArrowhead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1" name="Freeform 117"/>
            <p:cNvSpPr>
              <a:spLocks noEditPoints="1" noChangeArrowhead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2" name="Freeform 118"/>
            <p:cNvSpPr>
              <a:spLocks noEditPoints="1" noChangeArrowhead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19"/>
            <p:cNvSpPr>
              <a:spLocks noEditPoints="1" noChangeArrowhead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20"/>
            <p:cNvSpPr>
              <a:spLocks noEditPoints="1" noChangeArrowhead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5" name="Freeform 121"/>
            <p:cNvSpPr>
              <a:spLocks noEditPoints="1" noChangeArrowhead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8" name="Freeform 124"/>
            <p:cNvSpPr>
              <a:spLocks noEditPoints="1" noChangeArrowhead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9" name="Freeform 125"/>
            <p:cNvSpPr>
              <a:spLocks noEditPoints="1" noChangeArrowhead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0" name="Freeform 126"/>
            <p:cNvSpPr>
              <a:spLocks noEditPoints="1" noChangeArrowhead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1" name="Freeform 127"/>
            <p:cNvSpPr>
              <a:spLocks noEditPoints="1" noChangeArrowhead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2" name="Freeform 128"/>
            <p:cNvSpPr>
              <a:spLocks noEditPoints="1" noChangeArrowhead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3" name="Freeform 129"/>
            <p:cNvSpPr>
              <a:spLocks noEditPoints="1" noChangeArrowhead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4" name="Freeform 130"/>
            <p:cNvSpPr>
              <a:spLocks noEditPoints="1" noChangeArrowhead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31"/>
            <p:cNvSpPr>
              <a:spLocks noEditPoints="1" noChangeArrowhead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32"/>
            <p:cNvSpPr>
              <a:spLocks noEditPoints="1" noChangeArrowhead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7" name="Freeform 133"/>
            <p:cNvSpPr>
              <a:spLocks noEditPoints="1" noChangeArrowhead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0" name="Freeform 136"/>
            <p:cNvSpPr>
              <a:spLocks noEditPoints="1" noChangeArrowhead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1" name="Freeform 137"/>
            <p:cNvSpPr>
              <a:spLocks noEditPoints="1" noChangeArrowhead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2" name="Freeform 138"/>
            <p:cNvSpPr>
              <a:spLocks noEditPoints="1" noChangeArrowhead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3" name="Freeform 139"/>
            <p:cNvSpPr>
              <a:spLocks noEditPoints="1" noChangeArrowhead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4" name="Freeform 140"/>
            <p:cNvSpPr>
              <a:spLocks noEditPoints="1" noChangeArrowhead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5" name="Freeform 141"/>
            <p:cNvSpPr>
              <a:spLocks noEditPoints="1" noChangeArrowhead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6" name="Freeform 142"/>
            <p:cNvSpPr>
              <a:spLocks noEditPoints="1" noChangeArrowhead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43"/>
            <p:cNvSpPr>
              <a:spLocks noEditPoints="1" noChangeArrowhead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144"/>
            <p:cNvSpPr>
              <a:spLocks noEditPoints="1" noChangeArrowhead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9" name="Freeform 145"/>
            <p:cNvSpPr>
              <a:spLocks noEditPoints="1" noChangeArrowhead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</p:spPr>
          <p:txBody>
            <a:bodyPr/>
            <a:lstStyle>
              <a:lvl1pPr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232335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1" name="Freeform 147"/>
            <p:cNvSpPr>
              <a:spLocks noChangeArrowheads="1"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73" name="Freeform 149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4" name="Freeform 150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5" name="Freeform 151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6" name="Freeform 152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7" name="Freeform 153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8" name="Freeform 154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9" name="Freeform 155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0" name="Freeform 156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1" name="Freeform 157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2" name="Freeform 158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3" name="Freeform 159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4" name="Freeform 160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5" name="Freeform 161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8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87" name="Freeform 163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8" name="Freeform 164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9" name="Freeform 165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0" name="Freeform 166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1" name="Freeform 167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2" name="Freeform 168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3" name="Freeform 169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4" name="Freeform 170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5" name="Freeform 171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6" name="Freeform 172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7" name="Freeform 173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8" name="Freeform 174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9" name="Freeform 175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9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201" name="Freeform 177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2" name="Freeform 178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3" name="Freeform 179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4" name="Freeform 180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5" name="Freeform 181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6" name="Freeform 182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7" name="Freeform 183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8" name="Freeform 184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9" name="Freeform 185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0" name="Freeform 186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1" name="Freeform 187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2" name="Freeform 188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3" name="Freeform 189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0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215" name="Freeform 191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Freeform 192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7" name="Freeform 193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8" name="Freeform 194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9" name="Freeform 195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0" name="Freeform 196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1" name="Freeform 197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2" name="Freeform 198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3" name="Freeform 199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4" name="Freeform 200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5" name="Freeform 201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6" name="Freeform 202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7" name="Freeform 203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1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229" name="Freeform 205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0" name="Freeform 206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1" name="Freeform 207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2" name="Freeform 208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3" name="Freeform 209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4" name="Freeform 210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5" name="Freeform 211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6" name="Freeform 212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7" name="Freeform 213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8" name="Freeform 214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9" name="Freeform 215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0" name="Freeform 216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1" name="Freeform 217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243" name="Freeform 219"/>
            <p:cNvSpPr>
              <a:spLocks noChangeArrowheads="1"/>
            </p:cNvSpPr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4" name="Freeform 220"/>
            <p:cNvSpPr>
              <a:spLocks noEditPoints="1" noChangeArrowhead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5" name="Freeform 221"/>
            <p:cNvSpPr>
              <a:spLocks noChangeArrowheads="1"/>
            </p:cNvSpPr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6" name="Freeform 222"/>
            <p:cNvSpPr>
              <a:spLocks noChangeArrowheads="1"/>
            </p:cNvSpPr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7" name="Freeform 223"/>
            <p:cNvSpPr>
              <a:spLocks noChangeArrowheads="1"/>
            </p:cNvSpPr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8" name="Freeform 224"/>
            <p:cNvSpPr>
              <a:spLocks noChangeArrowheads="1"/>
            </p:cNvSpPr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9" name="Freeform 225"/>
            <p:cNvSpPr>
              <a:spLocks noChangeArrowheads="1"/>
            </p:cNvSpPr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0" name="Freeform 226"/>
            <p:cNvSpPr>
              <a:spLocks noChangeArrowheads="1"/>
            </p:cNvSpPr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1" name="Freeform 227"/>
            <p:cNvSpPr>
              <a:spLocks noChangeArrowheads="1"/>
            </p:cNvSpPr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2" name="Freeform 228"/>
            <p:cNvSpPr>
              <a:spLocks noChangeArrowheads="1"/>
            </p:cNvSpPr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3" name="Freeform 229"/>
            <p:cNvSpPr>
              <a:spLocks noChangeArrowheads="1"/>
            </p:cNvSpPr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4" name="Freeform 230"/>
            <p:cNvSpPr>
              <a:spLocks noChangeArrowheads="1"/>
            </p:cNvSpPr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5" name="Freeform 231"/>
            <p:cNvSpPr>
              <a:spLocks noChangeArrowheads="1"/>
            </p:cNvSpPr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33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257" name="Freeform 233"/>
            <p:cNvSpPr>
              <a:spLocks noChangeArrowheads="1"/>
            </p:cNvSpPr>
            <p:nvPr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40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59" name="Freeform 235"/>
              <p:cNvSpPr>
                <a:spLocks noChangeArrowheads="1"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0" name="Freeform 236"/>
              <p:cNvSpPr>
                <a:spLocks noEditPoints="1" noChangeArrowhead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" name="Freeform 237"/>
              <p:cNvSpPr>
                <a:spLocks noChangeArrowheads="1"/>
              </p:cNvSpPr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2" name="Freeform 238"/>
              <p:cNvSpPr>
                <a:spLocks noChangeArrowheads="1"/>
              </p:cNvSpPr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3" name="Freeform 239"/>
              <p:cNvSpPr>
                <a:spLocks noChangeArrowheads="1"/>
              </p:cNvSpPr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4" name="Freeform 240"/>
              <p:cNvSpPr>
                <a:spLocks noChangeArrowheads="1"/>
              </p:cNvSpPr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5" name="Freeform 241"/>
              <p:cNvSpPr>
                <a:spLocks noChangeArrowheads="1"/>
              </p:cNvSpPr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6" name="Freeform 242"/>
              <p:cNvSpPr>
                <a:spLocks noChangeArrowheads="1"/>
              </p:cNvSpPr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7" name="Freeform 243"/>
              <p:cNvSpPr>
                <a:spLocks noChangeArrowheads="1"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8" name="Freeform 244"/>
              <p:cNvSpPr>
                <a:spLocks noChangeArrowheads="1"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9" name="Freeform 245"/>
              <p:cNvSpPr>
                <a:spLocks noChangeArrowheads="1"/>
              </p:cNvSpPr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0" name="Freeform 246"/>
              <p:cNvSpPr>
                <a:spLocks noChangeArrowheads="1"/>
              </p:cNvSpPr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71" name="Freeform 247"/>
              <p:cNvSpPr>
                <a:spLocks noChangeArrowheads="1"/>
              </p:cNvSpPr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232335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34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5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7983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983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983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tags" Target="../tags/tag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tags" Target="../tags/tag8.xml"/><Relationship Id="rId2" Type="http://schemas.openxmlformats.org/officeDocument/2006/relationships/image" Target="../media/image15.png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tags" Target="../tags/tag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tags" Target="../tags/tag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4.png"/><Relationship Id="rId1" Type="http://schemas.openxmlformats.org/officeDocument/2006/relationships/tags" Target="../tags/tag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tags" Target="../tags/tag14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16.png"/><Relationship Id="rId1" Type="http://schemas.openxmlformats.org/officeDocument/2006/relationships/tags" Target="../tags/tag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bj.cxstar.cn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782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857250" y="2000250"/>
            <a:ext cx="7704138" cy="8064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畅想之星随书资源数据库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www.bj.cxstar.cn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5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405539" y="4929188"/>
            <a:ext cx="4467860" cy="891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>
                <a:solidFill>
                  <a:schemeClr val="accent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江苏畅想之星信息技术有限公司</a:t>
            </a:r>
            <a:endParaRPr kumimoji="0" lang="en-US" altLang="zh-CN" sz="2400" kern="1200" cap="none" spc="0" normalizeH="0" baseline="0" noProof="0" dirty="0">
              <a:solidFill>
                <a:schemeClr val="accent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R="0" algn="ctr" defTabSz="914400" eaLnBrk="0" hangingPunct="0">
              <a:buClrTx/>
              <a:buSzTx/>
              <a:buFontTx/>
              <a:buNone/>
              <a:defRPr/>
            </a:pPr>
            <a:endParaRPr kumimoji="0" lang="zh-CN" altLang="en-US" sz="2800" kern="1200" cap="none" spc="0" normalizeH="0" baseline="0" noProof="0" dirty="0">
              <a:solidFill>
                <a:srgbClr val="23233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标题 1"/>
          <p:cNvSpPr>
            <a:spLocks noGrp="1" noRot="1"/>
          </p:cNvSpPr>
          <p:nvPr>
            <p:ph type="title"/>
          </p:nvPr>
        </p:nvSpPr>
        <p:spPr>
          <a:xfrm>
            <a:off x="714375" y="500063"/>
            <a:ext cx="5143500" cy="714375"/>
          </a:xfrm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zh-CN" altLang="en-US" sz="2000" b="1" dirty="0">
                <a:solidFill>
                  <a:srgbClr val="FF0000"/>
                </a:solidFill>
              </a:rPr>
              <a:t>访问途径二：通过图书馆主页链接导航</a:t>
            </a:r>
            <a:r>
              <a:rPr lang="zh-CN" altLang="en-US" sz="2000" b="1" dirty="0">
                <a:solidFill>
                  <a:srgbClr val="000000"/>
                </a:solidFill>
              </a:rPr>
              <a:t> 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sp>
        <p:nvSpPr>
          <p:cNvPr id="27651" name="内容占位符 3"/>
          <p:cNvSpPr>
            <a:spLocks noGrp="1" noChangeArrowheads="1"/>
          </p:cNvSpPr>
          <p:nvPr>
            <p:ph idx="1"/>
          </p:nvPr>
        </p:nvSpPr>
        <p:spPr>
          <a:xfrm>
            <a:off x="357188" y="1071563"/>
            <a:ext cx="8153400" cy="44989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通过</a:t>
            </a: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图书馆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网站</a:t>
            </a:r>
            <a:r>
              <a:rPr lang="en-US" altLang="zh-CN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http://library.zuel.edu.cn/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，打开</a:t>
            </a:r>
            <a:r>
              <a:rPr lang="en-US" altLang="zh-CN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“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数据库远程访问</a:t>
            </a:r>
            <a:r>
              <a:rPr lang="en-US" altLang="zh-CN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”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1411"/>
          <a:stretch>
            <a:fillRect/>
          </a:stretch>
        </p:blipFill>
        <p:spPr>
          <a:xfrm>
            <a:off x="1330325" y="1772920"/>
            <a:ext cx="6207125" cy="43922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395605" y="626745"/>
            <a:ext cx="7611745" cy="497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2000">
                <a:sym typeface="+mn-ea"/>
              </a:rPr>
              <a:t>使用统一身份认证系统进行登录</a:t>
            </a:r>
            <a:endParaRPr lang="zh-CN" altLang="en-US" sz="2000">
              <a:sym typeface="+mn-ea"/>
            </a:endParaRPr>
          </a:p>
        </p:txBody>
      </p:sp>
      <p:pic>
        <p:nvPicPr>
          <p:cNvPr id="8" name="内容占位符 7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39365" y="1124585"/>
            <a:ext cx="4292600" cy="44989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395605" y="626745"/>
            <a:ext cx="7611745" cy="497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endParaRPr lang="zh-CN" altLang="en-US" sz="2000">
              <a:sym typeface="+mn-ea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3895" y="779780"/>
            <a:ext cx="7157720" cy="527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3740" y="1033780"/>
            <a:ext cx="7644765" cy="51816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图书馆首页选中</a:t>
            </a:r>
            <a:r>
              <a:rPr lang="en-US" altLang="zh-CN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“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馆藏书目检索</a:t>
            </a:r>
            <a:r>
              <a:rPr lang="en-US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”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输入关键词等信息查找或者打开</a:t>
            </a:r>
            <a:r>
              <a:rPr lang="en-US" altLang="zh-CN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“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书目检索平台</a:t>
            </a:r>
            <a:r>
              <a:rPr lang="en-US" altLang="zh-CN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”</a:t>
            </a:r>
            <a:r>
              <a:rPr lang="zh-CN" altLang="en-US" sz="2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链接进行搜索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sp>
        <p:nvSpPr>
          <p:cNvPr id="34818" name="标题 1"/>
          <p:cNvSpPr>
            <a:spLocks noGrp="1" noRot="1"/>
          </p:cNvSpPr>
          <p:nvPr>
            <p:custDataLst>
              <p:tags r:id="rId1"/>
            </p:custDataLst>
          </p:nvPr>
        </p:nvSpPr>
        <p:spPr>
          <a:xfrm>
            <a:off x="755650" y="332423"/>
            <a:ext cx="5143500" cy="714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solidFill>
                  <a:srgbClr val="FF0000"/>
                </a:solidFill>
              </a:rPr>
              <a:t>访问途径三：通过图书馆</a:t>
            </a:r>
            <a:r>
              <a:rPr lang="en-US" altLang="zh-CN" sz="2000" b="1" dirty="0">
                <a:solidFill>
                  <a:srgbClr val="FF0000"/>
                </a:solidFill>
              </a:rPr>
              <a:t>OPAC</a:t>
            </a:r>
            <a:r>
              <a:rPr lang="zh-CN" altLang="en-US" sz="2000" b="1" dirty="0">
                <a:solidFill>
                  <a:srgbClr val="FF0000"/>
                </a:solidFill>
              </a:rPr>
              <a:t>系统访问</a:t>
            </a:r>
            <a:r>
              <a:rPr lang="zh-CN" altLang="en-US" sz="2000" b="1" dirty="0">
                <a:solidFill>
                  <a:srgbClr val="000000"/>
                </a:solidFill>
              </a:rPr>
              <a:t> 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QQ20241212-1007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00200"/>
            <a:ext cx="8114665" cy="43789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75" y="628650"/>
            <a:ext cx="7715250" cy="7286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 smtClean="0">
                <a:ln>
                  <a:noFill/>
                </a:ln>
                <a:solidFill>
                  <a:srgbClr val="29293F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搜索书名等关键词可看到图书列表处的封面信息。</a:t>
            </a:r>
            <a:b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9293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29293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895" y="1196975"/>
            <a:ext cx="8213090" cy="46177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75" y="628650"/>
            <a:ext cx="7715250" cy="7286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9293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进入详细信息页面，可看到图书封面，作者简介，内容简介，目录章节信息，含有光盘的书可看到随书光盘下载链接</a:t>
            </a:r>
            <a:b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9293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29293F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" y="1090295"/>
            <a:ext cx="8785860" cy="49403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随书资源数据库首页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8000" y="1600200"/>
            <a:ext cx="5815330" cy="44989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3"/>
          <p:cNvSpPr/>
          <p:nvPr/>
        </p:nvSpPr>
        <p:spPr>
          <a:xfrm>
            <a:off x="1143000" y="798513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1" hangingPunct="1"/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53515" y="655320"/>
            <a:ext cx="3031490" cy="11817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400" dirty="0"/>
              <a:t>随书资源数据库首页</a:t>
            </a:r>
            <a:endParaRPr lang="zh-CN" altLang="en-US" sz="24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268730"/>
            <a:ext cx="7599045" cy="4649470"/>
          </a:xfrm>
          <a:prstGeom prst="rect">
            <a:avLst/>
          </a:prstGeom>
        </p:spPr>
      </p:pic>
      <p:sp>
        <p:nvSpPr>
          <p:cNvPr id="5" name="Rectangle 11"/>
          <p:cNvSpPr/>
          <p:nvPr/>
        </p:nvSpPr>
        <p:spPr>
          <a:xfrm>
            <a:off x="6732111" y="1573371"/>
            <a:ext cx="2151698" cy="263366"/>
          </a:xfrm>
          <a:prstGeom prst="rect">
            <a:avLst/>
          </a:prstGeom>
          <a:solidFill>
            <a:srgbClr val="8DB3E2"/>
          </a:solidFill>
          <a:ln w="19050">
            <a:noFill/>
          </a:ln>
        </p:spPr>
        <p:txBody>
          <a:bodyPr/>
          <a:p>
            <a:pPr algn="just" eaLnBrk="1" hangingPunct="1"/>
            <a:r>
              <a:rPr lang="zh-CN" altLang="en-US" sz="900" dirty="0">
                <a:solidFill>
                  <a:srgbClr val="FF0000"/>
                </a:solidFill>
                <a:latin typeface="Calibri" panose="020F0502020204030204" pitchFamily="34" charset="0"/>
              </a:rPr>
              <a:t>可以向管理员申请检索不到的随书资源</a:t>
            </a:r>
            <a:endParaRPr lang="zh-CN" altLang="en-US" sz="9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zh-CN" altLang="zh-CN" sz="900" dirty="0">
              <a:latin typeface="Arial" panose="020B0604020202020204" pitchFamily="34" charset="0"/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1187301" y="2646207"/>
            <a:ext cx="1052004" cy="676349"/>
          </a:xfrm>
          <a:prstGeom prst="rect">
            <a:avLst/>
          </a:prstGeom>
          <a:solidFill>
            <a:srgbClr val="8DB3E2"/>
          </a:solidFill>
          <a:ln w="19050">
            <a:noFill/>
          </a:ln>
        </p:spPr>
        <p:txBody>
          <a:bodyPr/>
          <a:p>
            <a:pPr algn="just" eaLnBrk="1" hangingPunct="1"/>
            <a:r>
              <a:rPr lang="zh-CN" altLang="en-US" sz="900" dirty="0">
                <a:solidFill>
                  <a:srgbClr val="FF0000"/>
                </a:solidFill>
                <a:latin typeface="Calibri" panose="020F0502020204030204" pitchFamily="34" charset="0"/>
              </a:rPr>
              <a:t>此处选择字段检索或者知识检索，输入检索词后进行检索。</a:t>
            </a:r>
            <a:endParaRPr lang="zh-CN" altLang="en-US" sz="9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zh-CN" altLang="zh-CN" sz="900" dirty="0">
              <a:latin typeface="Arial" panose="020B0604020202020204" pitchFamily="34" charset="0"/>
            </a:endParaRPr>
          </a:p>
        </p:txBody>
      </p:sp>
      <p:sp>
        <p:nvSpPr>
          <p:cNvPr id="8" name="Rectangle 13"/>
          <p:cNvSpPr/>
          <p:nvPr/>
        </p:nvSpPr>
        <p:spPr>
          <a:xfrm>
            <a:off x="5918200" y="2997200"/>
            <a:ext cx="1400651" cy="427196"/>
          </a:xfrm>
          <a:prstGeom prst="rect">
            <a:avLst/>
          </a:prstGeom>
          <a:solidFill>
            <a:srgbClr val="8DB3E2"/>
          </a:solidFill>
          <a:ln w="19050">
            <a:noFill/>
          </a:ln>
        </p:spPr>
        <p:txBody>
          <a:bodyPr/>
          <a:p>
            <a:pPr algn="just" eaLnBrk="1" hangingPunct="1"/>
            <a:r>
              <a:rPr lang="zh-CN" altLang="en-US" sz="900" dirty="0">
                <a:solidFill>
                  <a:srgbClr val="FF0000"/>
                </a:solidFill>
                <a:latin typeface="Calibri" panose="020F0502020204030204" pitchFamily="34" charset="0"/>
              </a:rPr>
              <a:t>此处选相应的检索字段，</a:t>
            </a:r>
            <a:endParaRPr lang="zh-CN" altLang="en-US" sz="9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 eaLnBrk="1" hangingPunct="1"/>
            <a:r>
              <a:rPr lang="zh-CN" altLang="en-US" sz="900" dirty="0">
                <a:solidFill>
                  <a:srgbClr val="FF0000"/>
                </a:solidFill>
                <a:latin typeface="Calibri" panose="020F0502020204030204" pitchFamily="34" charset="0"/>
              </a:rPr>
              <a:t>默认按照全部字段检索</a:t>
            </a:r>
            <a:endParaRPr lang="zh-CN" altLang="en-US" sz="9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zh-CN" altLang="zh-CN" sz="900" dirty="0">
              <a:latin typeface="Arial" panose="020B0604020202020204" pitchFamily="34" charset="0"/>
            </a:endParaRPr>
          </a:p>
        </p:txBody>
      </p:sp>
      <p:sp>
        <p:nvSpPr>
          <p:cNvPr id="9" name="文本框 25"/>
          <p:cNvSpPr txBox="1"/>
          <p:nvPr/>
        </p:nvSpPr>
        <p:spPr>
          <a:xfrm>
            <a:off x="2239169" y="4724876"/>
            <a:ext cx="1052513" cy="603885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txBody>
          <a:bodyPr>
            <a:noAutofit/>
          </a:bodyPr>
          <a:p>
            <a:pPr algn="just" eaLnBrk="1" hangingPunct="1"/>
            <a:r>
              <a:rPr lang="zh-CN" altLang="en-US" sz="900" dirty="0">
                <a:solidFill>
                  <a:srgbClr val="FF0000"/>
                </a:solidFill>
                <a:latin typeface="Calibri" panose="020F0502020204030204" pitchFamily="34" charset="0"/>
              </a:rPr>
              <a:t>可切换中图法或者</a:t>
            </a:r>
            <a:endParaRPr lang="en-US" altLang="zh-CN" sz="9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 eaLnBrk="1" hangingPunct="1"/>
            <a:r>
              <a:rPr lang="zh-CN" altLang="en-US" sz="900" dirty="0">
                <a:solidFill>
                  <a:srgbClr val="FF0000"/>
                </a:solidFill>
                <a:latin typeface="Calibri" panose="020F0502020204030204" pitchFamily="34" charset="0"/>
              </a:rPr>
              <a:t>学科进行分类导航浏览</a:t>
            </a:r>
            <a:endParaRPr lang="zh-CN" altLang="en-US" sz="9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7585" y="2646045"/>
            <a:ext cx="646430" cy="6985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1" name="矩形 10"/>
          <p:cNvSpPr/>
          <p:nvPr/>
        </p:nvSpPr>
        <p:spPr>
          <a:xfrm>
            <a:off x="6444139" y="1285716"/>
            <a:ext cx="594360" cy="21764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3" name="矩形 12"/>
          <p:cNvSpPr/>
          <p:nvPr/>
        </p:nvSpPr>
        <p:spPr>
          <a:xfrm>
            <a:off x="3060065" y="2721610"/>
            <a:ext cx="2858135" cy="27559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4" name="矩形 13"/>
          <p:cNvSpPr/>
          <p:nvPr/>
        </p:nvSpPr>
        <p:spPr>
          <a:xfrm>
            <a:off x="1475740" y="4563110"/>
            <a:ext cx="711835" cy="6985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642938"/>
            <a:ext cx="8286750" cy="250031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      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检索方法</a:t>
            </a:r>
            <a:b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</a:br>
            <a:b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1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.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输入检索条件</a:t>
            </a:r>
            <a:b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b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在数据库首页搜索框内输入检索信息，选择题名、作者、ISBN、出版社、主题词等限制字段。如搜索题名包括“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asp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”的资源，输入检索条件后，点击“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”即可。</a:t>
            </a:r>
            <a:b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505" y="2924810"/>
            <a:ext cx="8144510" cy="27412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40255" y="2554605"/>
            <a:ext cx="435610" cy="3441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385" y="2207895"/>
            <a:ext cx="6934200" cy="3708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987" name="Group 3"/>
          <p:cNvGrpSpPr/>
          <p:nvPr/>
        </p:nvGrpSpPr>
        <p:grpSpPr>
          <a:xfrm>
            <a:off x="2765425" y="3969385"/>
            <a:ext cx="4091305" cy="967740"/>
            <a:chOff x="3532" y="11857"/>
            <a:chExt cx="5934" cy="960"/>
          </a:xfrm>
        </p:grpSpPr>
        <p:sp>
          <p:nvSpPr>
            <p:cNvPr id="41989" name="Rectangle 4"/>
            <p:cNvSpPr/>
            <p:nvPr/>
          </p:nvSpPr>
          <p:spPr>
            <a:xfrm>
              <a:off x="3532" y="11857"/>
              <a:ext cx="3324" cy="850"/>
            </a:xfrm>
            <a:prstGeom prst="rect">
              <a:avLst/>
            </a:prstGeom>
            <a:noFill/>
            <a:ln w="127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41990" name="Rectangle 5"/>
            <p:cNvSpPr/>
            <p:nvPr/>
          </p:nvSpPr>
          <p:spPr>
            <a:xfrm>
              <a:off x="7747" y="11857"/>
              <a:ext cx="1719" cy="960"/>
            </a:xfrm>
            <a:prstGeom prst="rect">
              <a:avLst/>
            </a:prstGeom>
            <a:noFill/>
            <a:ln w="19050">
              <a:noFill/>
            </a:ln>
          </p:spPr>
          <p:txBody>
            <a:bodyPr/>
            <a:lstStyle/>
            <a:p>
              <a:pPr algn="just" eaLnBrk="1" hangingPunct="1"/>
              <a:r>
                <a:rPr lang="zh-CN" altLang="en-US" sz="900" dirty="0">
                  <a:solidFill>
                    <a:srgbClr val="FF0000"/>
                  </a:solidFill>
                  <a:latin typeface="Calibri" panose="020F0502020204030204" pitchFamily="34" charset="0"/>
                </a:rPr>
                <a:t>资料的摘要信息显示，若想看到更多信息并获取随书资源全文，则点击题名或封面进入资料详细信息页面。</a:t>
              </a:r>
              <a:endParaRPr lang="zh-CN" altLang="en-US" sz="9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pPr eaLnBrk="1" hangingPunct="1"/>
              <a:endParaRPr lang="zh-CN" altLang="zh-CN" sz="2400" dirty="0">
                <a:latin typeface="Arial" panose="020B0604020202020204" pitchFamily="34" charset="0"/>
              </a:endParaRPr>
            </a:p>
          </p:txBody>
        </p:sp>
        <p:cxnSp>
          <p:nvCxnSpPr>
            <p:cNvPr id="41991" name="AutoShape 6"/>
            <p:cNvCxnSpPr/>
            <p:nvPr/>
          </p:nvCxnSpPr>
          <p:spPr>
            <a:xfrm>
              <a:off x="6845" y="12309"/>
              <a:ext cx="974" cy="0"/>
            </a:xfrm>
            <a:prstGeom prst="straightConnector1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41988" name="文本框 7"/>
          <p:cNvSpPr txBox="1"/>
          <p:nvPr/>
        </p:nvSpPr>
        <p:spPr>
          <a:xfrm>
            <a:off x="826135" y="652145"/>
            <a:ext cx="7473315" cy="15005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en-US" altLang="zh-CN" sz="2000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  <a:sym typeface="+mn-ea"/>
              </a:rPr>
              <a:t>2.</a:t>
            </a:r>
            <a:r>
              <a:rPr lang="zh-CN" altLang="en-US" sz="2000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  <a:sym typeface="+mn-ea"/>
              </a:rPr>
              <a:t>获取检索结果</a:t>
            </a:r>
            <a:endParaRPr lang="zh-CN" altLang="en-US" sz="2000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j-cs"/>
              <a:sym typeface="+mn-ea"/>
            </a:endParaRPr>
          </a:p>
          <a:p>
            <a:r>
              <a:rPr lang="en-US" altLang="zh-CN" sz="2000" b="0" dirty="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000" b="0" dirty="0">
                <a:solidFill>
                  <a:srgbClr val="000000"/>
                </a:solidFill>
                <a:latin typeface="Arial" panose="020B0604020202020204" pitchFamily="34" charset="0"/>
              </a:rPr>
              <a:t>进入检索结果的摘要信息页面，如下面图所示，检索结果页面符合条件的检索会标红。单击资源题名打开资源详细信息页面。检索字段包括全部、题名、</a:t>
            </a:r>
            <a:r>
              <a:rPr lang="en-US" altLang="zh-CN" sz="2000" b="0" dirty="0">
                <a:solidFill>
                  <a:srgbClr val="000000"/>
                </a:solidFill>
                <a:latin typeface="Arial" panose="020B0604020202020204" pitchFamily="34" charset="0"/>
              </a:rPr>
              <a:t>ISBN</a:t>
            </a:r>
            <a:r>
              <a:rPr lang="zh-CN" altLang="en-US" sz="2000" b="0" dirty="0">
                <a:solidFill>
                  <a:srgbClr val="000000"/>
                </a:solidFill>
                <a:latin typeface="Arial" panose="020B0604020202020204" pitchFamily="34" charset="0"/>
              </a:rPr>
              <a:t>、作者、出版社、关键词，默认是按全部检索。</a:t>
            </a:r>
            <a:endParaRPr lang="zh-CN" altLang="en-US" sz="2000" b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sz="1600" b="0" dirty="0">
                <a:solidFill>
                  <a:srgbClr val="000000"/>
                </a:solidFill>
                <a:latin typeface="Arial" panose="020B0604020202020204" pitchFamily="34" charset="0"/>
              </a:rPr>
              <a:t>      </a:t>
            </a:r>
            <a:endParaRPr lang="zh-CN" altLang="en-US" sz="1600" b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08930" name="Rectangle 2"/>
          <p:cNvSpPr>
            <a:spLocks noGrp="1" noRot="1"/>
          </p:cNvSpPr>
          <p:nvPr>
            <p:ph type="title"/>
          </p:nvPr>
        </p:nvSpPr>
        <p:spPr>
          <a:xfrm>
            <a:off x="642938" y="785813"/>
            <a:ext cx="7704137" cy="2379662"/>
          </a:xfrm>
        </p:spPr>
        <p:txBody>
          <a:bodyPr vert="horz" wrap="square" lIns="91440" tIns="45720" rIns="91440" bIns="45720" anchor="ctr" anchorCtr="0"/>
          <a:p>
            <a:pPr algn="l" eaLnBrk="1" hangingPunct="1"/>
            <a:br>
              <a:rPr lang="zh-CN" altLang="en-US" sz="40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br>
              <a:rPr lang="zh-CN" altLang="en-US" sz="40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br>
              <a:rPr lang="en-US" altLang="zh-CN" sz="40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学习是大学生活的重要组成部分  </a:t>
            </a:r>
            <a:br>
              <a:rPr lang="en-US" altLang="zh-CN" sz="32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为了学期结束拿到不错的成绩  </a:t>
            </a:r>
            <a:br>
              <a:rPr lang="en-US" altLang="zh-CN" sz="32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为了毕业之后拿到满意的Offer  </a:t>
            </a:r>
            <a:br>
              <a:rPr lang="en-US" altLang="zh-CN" sz="32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在学习这件事上丝毫不能懈怠！</a:t>
            </a:r>
            <a:br>
              <a:rPr lang="zh-CN" altLang="en-US" sz="32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br>
              <a:rPr lang="en-US" altLang="zh-CN" sz="40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br>
              <a:rPr lang="en-US" altLang="zh-CN" sz="40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br>
              <a:rPr lang="zh-CN" altLang="en-US" sz="4000" b="1" dirty="0">
                <a:solidFill>
                  <a:srgbClr val="4D4D4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sz="4000" b="1" dirty="0">
              <a:solidFill>
                <a:srgbClr val="4D4D4D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627" name="Rectangle 6"/>
          <p:cNvSpPr>
            <a:spLocks noRot="1"/>
          </p:cNvSpPr>
          <p:nvPr/>
        </p:nvSpPr>
        <p:spPr>
          <a:xfrm>
            <a:off x="755650" y="4508500"/>
            <a:ext cx="7993063" cy="17287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en-US" altLang="zh-CN" sz="3600" dirty="0">
                <a:solidFill>
                  <a:srgbClr val="33334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</a:t>
            </a:r>
            <a:endParaRPr lang="en-US" altLang="zh-CN" sz="3600" dirty="0">
              <a:solidFill>
                <a:srgbClr val="33334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en-US" altLang="zh-CN" sz="3600" dirty="0">
              <a:solidFill>
                <a:srgbClr val="33334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en-US" altLang="zh-CN" sz="3600" dirty="0">
              <a:solidFill>
                <a:srgbClr val="33334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3600" dirty="0">
                <a:solidFill>
                  <a:srgbClr val="33334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       </a:t>
            </a:r>
            <a:r>
              <a:rPr lang="en-US" altLang="zh-CN" sz="4800" dirty="0">
                <a:solidFill>
                  <a:srgbClr val="33334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en-US" altLang="zh-CN" sz="4800" dirty="0">
              <a:solidFill>
                <a:srgbClr val="33334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66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938" y="3000375"/>
            <a:ext cx="2857500" cy="2894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89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85750" y="571500"/>
            <a:ext cx="8501063" cy="22145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3.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排序</a:t>
            </a:r>
            <a:b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b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检索结果可以根据出版时间、制作时间、题名等进行升降序排列。默认显示资料的摘要信息，如需查看更多信息并获取光盘，请点击题名或封面，进入详细页面。</a:t>
            </a:r>
            <a:b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b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9795" y="2132965"/>
            <a:ext cx="7287260" cy="39325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48355" y="3573145"/>
            <a:ext cx="1800225" cy="288290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  <a:miter lim="800000"/>
          </a:ln>
        </p:spPr>
        <p:txBody>
          <a:bodyPr anchor="ctr"/>
          <a:p>
            <a:pPr eaLnBrk="1" hangingPunct="1"/>
            <a:endParaRPr lang="zh-CN" altLang="en-US" sz="3600" dirty="0">
              <a:solidFill>
                <a:srgbClr val="33334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2215" y="300990"/>
            <a:ext cx="3440430" cy="5845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8"/>
          <p:cNvSpPr txBox="1"/>
          <p:nvPr/>
        </p:nvSpPr>
        <p:spPr>
          <a:xfrm>
            <a:off x="6415088" y="1173956"/>
            <a:ext cx="432197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进入资料的详细信息页面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43012" name="直接箭头连接符 12"/>
          <p:cNvCxnSpPr/>
          <p:nvPr/>
        </p:nvCxnSpPr>
        <p:spPr>
          <a:xfrm>
            <a:off x="5598319" y="2888456"/>
            <a:ext cx="756047" cy="0"/>
          </a:xfrm>
          <a:prstGeom prst="straightConnector1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cxn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6" name="Rectangle 2"/>
          <p:cNvSpPr txBox="1">
            <a:spLocks noRot="1"/>
          </p:cNvSpPr>
          <p:nvPr/>
        </p:nvSpPr>
        <p:spPr>
          <a:xfrm>
            <a:off x="0" y="285750"/>
            <a:ext cx="7704138" cy="9667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                    </a:t>
            </a:r>
            <a:endParaRPr lang="zh-CN" altLang="en-US" dirty="0"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sz="1800" dirty="0">
                <a:latin typeface="Arial" panose="020B0604020202020204" pitchFamily="34" charset="0"/>
              </a:rPr>
              <a:t>  </a:t>
            </a:r>
            <a:endParaRPr lang="zh-CN" altLang="en-US" sz="1800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46" name="内容占位符 1"/>
          <p:cNvSpPr>
            <a:spLocks noGrp="1" noChangeArrowheads="1"/>
          </p:cNvSpPr>
          <p:nvPr>
            <p:ph idx="1"/>
          </p:nvPr>
        </p:nvSpPr>
        <p:spPr>
          <a:xfrm>
            <a:off x="452438" y="1341438"/>
            <a:ext cx="8237538" cy="45656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在资源详情页面可下载整盘光盘文件。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小于4G的文件建议使用“普通下载”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，其他文件可以使用“云下载”。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进行“云下载”操作前，需要先安装客户端哦~</a:t>
            </a:r>
            <a:endParaRPr kumimoji="0" lang="zh-CN" altLang="en-US" sz="2000" b="0" i="0" u="none" strike="noStrike" kern="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客户端安装完成后会在桌面上显示一个快捷方式，不需对它进行任何操作，点击“云下载”后就会自动启动客户端。</a:t>
            </a:r>
            <a:endParaRPr kumimoji="0" lang="zh-CN" altLang="zh-CN" sz="2000" b="0" i="0" u="none" strike="noStrike" kern="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0" i="0" u="none" strike="noStrike" kern="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下载后的整盘文件一般是</a:t>
            </a:r>
            <a:r>
              <a:rPr kumimoji="0" lang="en-US" altLang="zh-CN" sz="2000" b="0" i="0" u="none" strike="noStrike" kern="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ISO</a:t>
            </a:r>
            <a:r>
              <a:rPr kumimoji="0" lang="zh-CN" altLang="en-US" sz="2000" b="0" i="0" u="none" strike="noStrike" kern="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格式，用虚拟光驱工具或者</a:t>
            </a:r>
            <a:r>
              <a:rPr kumimoji="0" lang="en-US" altLang="zh-CN" sz="2000" b="0" i="0" u="none" strike="noStrike" kern="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winrar</a:t>
            </a:r>
            <a:r>
              <a:rPr kumimoji="0" lang="zh-CN" altLang="en-US" sz="2000" b="0" i="0" u="none" strike="noStrike" kern="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解压缩打开</a:t>
            </a:r>
            <a:endParaRPr kumimoji="0" lang="zh-CN" altLang="en-US" sz="2000" b="0" i="0" u="none" strike="noStrike" kern="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1600" b="0" i="0" u="none" strike="noStrike" kern="0" cap="none" spc="0" normalizeH="0" baseline="0" noProof="1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1988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" y="4076700"/>
            <a:ext cx="9001125" cy="211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文本框 1"/>
          <p:cNvSpPr txBox="1"/>
          <p:nvPr/>
        </p:nvSpPr>
        <p:spPr>
          <a:xfrm>
            <a:off x="3492500" y="620713"/>
            <a:ext cx="18161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下载方式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0" name="Rectangle 2"/>
          <p:cNvSpPr txBox="1">
            <a:spLocks noRot="1"/>
          </p:cNvSpPr>
          <p:nvPr/>
        </p:nvSpPr>
        <p:spPr>
          <a:xfrm>
            <a:off x="401638" y="1557338"/>
            <a:ext cx="8072437" cy="714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可以</a:t>
            </a:r>
            <a:r>
              <a:rPr lang="zh-CN" altLang="en-US" sz="2000" b="0" dirty="0">
                <a:solidFill>
                  <a:srgbClr val="FF0000"/>
                </a:solidFill>
                <a:latin typeface="宋体" panose="02010600030101010101" pitchFamily="2" charset="-122"/>
              </a:rPr>
              <a:t>在线浏览</a:t>
            </a:r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光盘内容，或是对光盘内容进行检索，选择</a:t>
            </a:r>
            <a:r>
              <a:rPr lang="zh-CN" altLang="en-US" sz="2000" b="0" dirty="0">
                <a:solidFill>
                  <a:srgbClr val="FF0000"/>
                </a:solidFill>
                <a:latin typeface="宋体" panose="02010600030101010101" pitchFamily="2" charset="-122"/>
              </a:rPr>
              <a:t>需要的部分单独下载</a:t>
            </a:r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，无需整盘全部下载</a:t>
            </a:r>
            <a:endParaRPr lang="zh-CN" altLang="en-US" sz="2000" b="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43011" name="Picture 3"/>
          <p:cNvPicPr>
            <a:picLocks noGrp="1" noRot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47675" y="2627313"/>
            <a:ext cx="8177213" cy="3465512"/>
          </a:xfrm>
        </p:spPr>
      </p:pic>
      <p:sp>
        <p:nvSpPr>
          <p:cNvPr id="43012" name="文本框 2"/>
          <p:cNvSpPr txBox="1"/>
          <p:nvPr/>
        </p:nvSpPr>
        <p:spPr>
          <a:xfrm>
            <a:off x="3325813" y="765175"/>
            <a:ext cx="22240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单文件下载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4" name="Rectangle 2"/>
          <p:cNvSpPr txBox="1">
            <a:spLocks noRot="1"/>
          </p:cNvSpPr>
          <p:nvPr/>
        </p:nvSpPr>
        <p:spPr>
          <a:xfrm>
            <a:off x="285750" y="500063"/>
            <a:ext cx="8501063" cy="11811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资源请求</a:t>
            </a:r>
            <a:endParaRPr lang="en-US" altLang="zh-CN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    读者可向管理员申请制作数据库中没有的资料。点击数据库首页搜索栏下方的“资源请求”，填写申请表单并提交后，耐心等待就可以了。</a:t>
            </a:r>
            <a:endParaRPr lang="zh-CN" altLang="en-US" sz="2000" b="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内容占位符 2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3875" y="1787525"/>
            <a:ext cx="6046470" cy="43116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7" name="标题 1"/>
          <p:cNvSpPr>
            <a:spLocks noGrp="1" noRot="1" noChangeArrowheads="1"/>
          </p:cNvSpPr>
          <p:nvPr>
            <p:ph type="title"/>
          </p:nvPr>
        </p:nvSpPr>
        <p:spPr>
          <a:xfrm>
            <a:off x="303213" y="571500"/>
            <a:ext cx="8555038" cy="13208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热门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资源</a:t>
            </a:r>
            <a:b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点击数据库首页搜索栏右下方的“热门资源”，可以查看点击排行比较多的资源列表。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3" name="内容占位符 2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9600" y="2234565"/>
            <a:ext cx="8153400" cy="32296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标题 1"/>
          <p:cNvSpPr>
            <a:spLocks noGrp="1" noRot="1" noChangeArrowheads="1"/>
          </p:cNvSpPr>
          <p:nvPr>
            <p:ph type="title"/>
          </p:nvPr>
        </p:nvSpPr>
        <p:spPr>
          <a:xfrm>
            <a:off x="303213" y="571500"/>
            <a:ext cx="8555038" cy="13208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</a:t>
            </a:r>
            <a:r>
              <a:rPr kumimoji="0" 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导航检索</a:t>
            </a:r>
            <a:b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点击数据库首页搜索栏左下方的“分类导航”，可以根据中图法和学科导航检索资源列表。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j-cs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9600" y="2426335"/>
            <a:ext cx="8153400" cy="28454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5"/>
          <p:cNvSpPr/>
          <p:nvPr/>
        </p:nvSpPr>
        <p:spPr>
          <a:xfrm>
            <a:off x="1403985" y="693024"/>
            <a:ext cx="6215063" cy="79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</a:rPr>
              <a:t>中图法导航：</a:t>
            </a:r>
            <a:endParaRPr lang="en-US" altLang="zh-CN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1350" b="0" dirty="0">
                <a:solidFill>
                  <a:srgbClr val="000000"/>
                </a:solidFill>
                <a:latin typeface="宋体" panose="02010600030101010101" pitchFamily="2" charset="-122"/>
              </a:rPr>
              <a:t>选择</a:t>
            </a:r>
            <a:r>
              <a:rPr lang="en-US" altLang="zh-CN" sz="1350" b="0" dirty="0">
                <a:solidFill>
                  <a:srgbClr val="00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1350" b="0" dirty="0">
                <a:solidFill>
                  <a:srgbClr val="000000"/>
                </a:solidFill>
                <a:latin typeface="宋体" panose="02010600030101010101" pitchFamily="2" charset="-122"/>
              </a:rPr>
              <a:t>中图法导航</a:t>
            </a:r>
            <a:r>
              <a:rPr lang="en-US" altLang="zh-CN" sz="1350" b="0" dirty="0">
                <a:solidFill>
                  <a:srgbClr val="00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1350" b="0" dirty="0">
                <a:solidFill>
                  <a:srgbClr val="000000"/>
                </a:solidFill>
                <a:latin typeface="宋体" panose="02010600030101010101" pitchFamily="2" charset="-122"/>
              </a:rPr>
              <a:t>后，资源根据中图法分类进行导航浏览</a:t>
            </a:r>
            <a:endParaRPr lang="zh-CN" altLang="en-US" sz="1350" b="0" dirty="0">
              <a:latin typeface="宋体" panose="02010600030101010101" pitchFamily="2" charset="-122"/>
            </a:endParaRPr>
          </a:p>
        </p:txBody>
      </p:sp>
      <p:pic>
        <p:nvPicPr>
          <p:cNvPr id="48131" name="Picture 4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14045" y="1614805"/>
            <a:ext cx="7896860" cy="4126865"/>
          </a:xfr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3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904875" y="1534795"/>
            <a:ext cx="7533005" cy="4612640"/>
          </a:xfrm>
        </p:spPr>
      </p:pic>
      <p:sp>
        <p:nvSpPr>
          <p:cNvPr id="49155" name="矩形 5"/>
          <p:cNvSpPr/>
          <p:nvPr/>
        </p:nvSpPr>
        <p:spPr>
          <a:xfrm>
            <a:off x="1403747" y="693024"/>
            <a:ext cx="5786438" cy="79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</a:rPr>
              <a:t>学科导航：</a:t>
            </a:r>
            <a:endParaRPr lang="en-US" altLang="zh-CN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1350" b="0" dirty="0">
                <a:solidFill>
                  <a:srgbClr val="000000"/>
                </a:solidFill>
                <a:latin typeface="宋体" panose="02010600030101010101" pitchFamily="2" charset="-122"/>
              </a:rPr>
              <a:t>选择</a:t>
            </a:r>
            <a:r>
              <a:rPr lang="en-US" altLang="zh-CN" sz="1350" b="0" dirty="0">
                <a:solidFill>
                  <a:srgbClr val="00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1350" b="0" dirty="0">
                <a:solidFill>
                  <a:srgbClr val="000000"/>
                </a:solidFill>
                <a:latin typeface="宋体" panose="02010600030101010101" pitchFamily="2" charset="-122"/>
              </a:rPr>
              <a:t>学科导航</a:t>
            </a:r>
            <a:r>
              <a:rPr lang="en-US" altLang="zh-CN" sz="1350" b="0" dirty="0">
                <a:solidFill>
                  <a:srgbClr val="00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1350" b="0" dirty="0">
                <a:solidFill>
                  <a:srgbClr val="000000"/>
                </a:solidFill>
                <a:latin typeface="宋体" panose="02010600030101010101" pitchFamily="2" charset="-122"/>
              </a:rPr>
              <a:t>后，资源根据学科分类进行导航浏览</a:t>
            </a:r>
            <a:endParaRPr lang="zh-CN" altLang="en-US" sz="1350" b="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1" name="标题 1"/>
          <p:cNvSpPr>
            <a:spLocks noGrp="1" noRot="1" noChangeArrowheads="1"/>
          </p:cNvSpPr>
          <p:nvPr>
            <p:ph type="title"/>
          </p:nvPr>
        </p:nvSpPr>
        <p:spPr>
          <a:xfrm>
            <a:off x="142875" y="285750"/>
            <a:ext cx="8786813" cy="10001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          收藏、分享与纠错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084" name="矩形 4"/>
          <p:cNvSpPr/>
          <p:nvPr/>
        </p:nvSpPr>
        <p:spPr>
          <a:xfrm>
            <a:off x="500063" y="1071563"/>
            <a:ext cx="8215312" cy="163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    在资源详情页面可以进行收藏、分享、纠错等操作。</a:t>
            </a:r>
            <a:b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    读者可以收藏资料到个人中心的收藏夹，分享到QQ、微信、微博等媒体。</a:t>
            </a:r>
            <a:endParaRPr lang="en-US" altLang="zh-CN" sz="2000" b="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    对有误的资料，可填写表单进行纠错反馈，管理员会进行第一时间的处理。</a:t>
            </a:r>
            <a:endParaRPr lang="zh-CN" altLang="en-US" sz="2000" b="0" dirty="0">
              <a:latin typeface="宋体" panose="02010600030101010101" pitchFamily="2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9795" y="2781300"/>
            <a:ext cx="7052310" cy="30892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0" name="标题 1"/>
          <p:cNvSpPr>
            <a:spLocks noGrp="1" noRot="1"/>
          </p:cNvSpPr>
          <p:nvPr>
            <p:ph type="title"/>
          </p:nvPr>
        </p:nvSpPr>
        <p:spPr>
          <a:xfrm>
            <a:off x="285750" y="122238"/>
            <a:ext cx="8540750" cy="6235700"/>
          </a:xfrm>
        </p:spPr>
        <p:txBody>
          <a:bodyPr vert="horz" wrap="square" lIns="91440" tIns="45720" rIns="91440" bIns="45720" anchor="ctr" anchorCtr="0"/>
          <a:p>
            <a:pPr algn="l"/>
            <a:r>
              <a:rPr lang="en-US" altLang="zh-CN" sz="3600" dirty="0">
                <a:solidFill>
                  <a:srgbClr val="33334F"/>
                </a:solidFill>
                <a:ea typeface="黑体" panose="02010609060101010101" pitchFamily="49" charset="-122"/>
              </a:rPr>
              <a:t>                           </a:t>
            </a:r>
            <a:br>
              <a:rPr lang="en-US" altLang="zh-CN" sz="3600" dirty="0">
                <a:solidFill>
                  <a:srgbClr val="33334F"/>
                </a:solidFill>
                <a:ea typeface="黑体" panose="02010609060101010101" pitchFamily="49" charset="-122"/>
              </a:rPr>
            </a:br>
            <a:br>
              <a:rPr lang="en-US" altLang="zh-CN" sz="3600" dirty="0">
                <a:solidFill>
                  <a:srgbClr val="33334F"/>
                </a:solidFill>
                <a:ea typeface="黑体" panose="02010609060101010101" pitchFamily="49" charset="-122"/>
              </a:rPr>
            </a:br>
            <a:r>
              <a:rPr lang="en-US" altLang="zh-CN" sz="3600" dirty="0">
                <a:solidFill>
                  <a:srgbClr val="33334F"/>
                </a:solidFill>
                <a:ea typeface="黑体" panose="02010609060101010101" pitchFamily="49" charset="-122"/>
              </a:rPr>
              <a:t>                        </a:t>
            </a:r>
            <a:r>
              <a:rPr lang="en-US" altLang="zh-CN" dirty="0">
                <a:solidFill>
                  <a:srgbClr val="33334F"/>
                </a:solidFill>
                <a:ea typeface="黑体" panose="02010609060101010101" pitchFamily="49" charset="-122"/>
              </a:rPr>
              <a:t>  </a:t>
            </a:r>
            <a:r>
              <a:rPr lang="zh-CN" altLang="en-US" dirty="0">
                <a:solidFill>
                  <a:srgbClr val="33334F"/>
                </a:solidFill>
                <a:ea typeface="黑体" panose="02010609060101010101" pitchFamily="49" charset="-122"/>
              </a:rPr>
              <a:t>然鹅。。。</a:t>
            </a:r>
            <a:br>
              <a:rPr lang="en-US" altLang="zh-CN" dirty="0">
                <a:solidFill>
                  <a:srgbClr val="33334F"/>
                </a:solidFill>
                <a:ea typeface="黑体" panose="02010609060101010101" pitchFamily="49" charset="-122"/>
              </a:rPr>
            </a:br>
            <a:br>
              <a:rPr lang="zh-CN" altLang="en-US" sz="3600" dirty="0">
                <a:solidFill>
                  <a:srgbClr val="4D4D4D"/>
                </a:solidFill>
              </a:rPr>
            </a:br>
            <a:br>
              <a:rPr lang="zh-CN" altLang="en-US" sz="3600" dirty="0">
                <a:solidFill>
                  <a:srgbClr val="4D4D4D"/>
                </a:solidFill>
              </a:rPr>
            </a:br>
            <a:endParaRPr lang="zh-CN" altLang="en-US" sz="3600" dirty="0">
              <a:solidFill>
                <a:srgbClr val="4D4D4D"/>
              </a:solidFill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428625"/>
            <a:ext cx="8540750" cy="9858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/>
              <a:t>升级后新版随书资源管理平台</a:t>
            </a:r>
            <a:endParaRPr lang="zh-CN" altLang="en-US" sz="3200"/>
          </a:p>
        </p:txBody>
      </p:sp>
      <p:sp>
        <p:nvSpPr>
          <p:cNvPr id="47107" name="矩形 4"/>
          <p:cNvSpPr/>
          <p:nvPr/>
        </p:nvSpPr>
        <p:spPr>
          <a:xfrm>
            <a:off x="428625" y="1254125"/>
            <a:ext cx="8215313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000" b="0" dirty="0">
              <a:latin typeface="宋体" panose="02010600030101010101" pitchFamily="2" charset="-122"/>
            </a:endParaRPr>
          </a:p>
          <a:p>
            <a:r>
              <a:rPr lang="en-US" altLang="zh-CN" sz="2000" b="0" dirty="0">
                <a:latin typeface="宋体" panose="02010600030101010101" pitchFamily="2" charset="-122"/>
              </a:rPr>
              <a:t>A..</a:t>
            </a:r>
            <a:r>
              <a:rPr lang="zh-CN" altLang="en-US" sz="2000" b="0" dirty="0">
                <a:latin typeface="宋体" panose="02010600030101010101" pitchFamily="2" charset="-122"/>
              </a:rPr>
              <a:t>添加了根据知识点进行检索的功能（根据目次进行检索），</a:t>
            </a:r>
            <a:endParaRPr lang="en-US" altLang="zh-CN" sz="2000" b="0" dirty="0">
              <a:latin typeface="宋体" panose="02010600030101010101" pitchFamily="2" charset="-122"/>
            </a:endParaRPr>
          </a:p>
          <a:p>
            <a:r>
              <a:rPr lang="en-US" altLang="zh-CN" sz="2000" b="0" dirty="0">
                <a:latin typeface="宋体" panose="02010600030101010101" pitchFamily="2" charset="-122"/>
              </a:rPr>
              <a:t>B.</a:t>
            </a:r>
            <a:r>
              <a:rPr lang="zh-CN" altLang="en-US" sz="2000" b="0" dirty="0">
                <a:latin typeface="宋体" panose="02010600030101010101" pitchFamily="2" charset="-122"/>
              </a:rPr>
              <a:t>由于现在资源形式的多样化，新版收录了现在形式的负载资源包括二维码和图书网站</a:t>
            </a:r>
            <a:endParaRPr lang="en-US" altLang="zh-CN" sz="2000" b="0" dirty="0">
              <a:latin typeface="宋体" panose="02010600030101010101" pitchFamily="2" charset="-122"/>
            </a:endParaRPr>
          </a:p>
          <a:p>
            <a:endParaRPr lang="zh-CN" altLang="en-US" sz="2000" b="0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5020" y="2637155"/>
            <a:ext cx="7553325" cy="22669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矩形 5"/>
          <p:cNvSpPr/>
          <p:nvPr/>
        </p:nvSpPr>
        <p:spPr>
          <a:xfrm>
            <a:off x="285750" y="642938"/>
            <a:ext cx="85010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</a:rPr>
              <a:t>知识点检索方法：</a:t>
            </a: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  选择知识点检索，在检索框输入想要找的资源，例如：计算机</a:t>
            </a:r>
            <a:r>
              <a:rPr lang="en-US" altLang="zh-CN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点击</a:t>
            </a:r>
            <a:r>
              <a:rPr lang="zh-CN" altLang="en-US" sz="2000" b="0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  <a:sym typeface="+mn-ea"/>
              </a:rPr>
              <a:t>“</a:t>
            </a:r>
            <a:r>
              <a:rPr lang="en-US" altLang="zh-CN" sz="2000" b="0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  <a:sym typeface="+mn-ea"/>
              </a:rPr>
              <a:t>   </a:t>
            </a:r>
            <a:r>
              <a:rPr lang="zh-CN" altLang="en-US" sz="2000" b="0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  <a:sym typeface="+mn-ea"/>
              </a:rPr>
              <a:t>”</a:t>
            </a:r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按钮</a:t>
            </a:r>
            <a:endParaRPr lang="zh-CN" altLang="en-US" sz="2000" b="0" dirty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1505" y="1268730"/>
            <a:ext cx="435610" cy="344170"/>
          </a:xfrm>
          <a:prstGeom prst="rect">
            <a:avLst/>
          </a:prstGeom>
        </p:spPr>
      </p:pic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86535" y="1600200"/>
            <a:ext cx="6398895" cy="44989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438"/>
            <a:ext cx="8285163" cy="485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文本框 1"/>
          <p:cNvSpPr txBox="1"/>
          <p:nvPr/>
        </p:nvSpPr>
        <p:spPr>
          <a:xfrm>
            <a:off x="323850" y="260350"/>
            <a:ext cx="309563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50180" name="文本框 2"/>
          <p:cNvSpPr txBox="1"/>
          <p:nvPr/>
        </p:nvSpPr>
        <p:spPr>
          <a:xfrm>
            <a:off x="1897063" y="666750"/>
            <a:ext cx="5770562" cy="3984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点击资源后边的</a:t>
            </a:r>
            <a:r>
              <a:rPr lang="en-US" altLang="zh-CN" sz="2000" b="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【</a:t>
            </a:r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跳转</a:t>
            </a:r>
            <a:r>
              <a:rPr lang="en-US" altLang="zh-CN" sz="2000" b="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】</a:t>
            </a:r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按钮，资源即可在线播放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989138"/>
            <a:ext cx="8382000" cy="3957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1"/>
          <p:cNvSpPr txBox="1"/>
          <p:nvPr/>
        </p:nvSpPr>
        <p:spPr>
          <a:xfrm>
            <a:off x="900113" y="981075"/>
            <a:ext cx="7553325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点击</a:t>
            </a:r>
            <a:r>
              <a:rPr lang="en-US" altLang="zh-CN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二维码</a:t>
            </a:r>
            <a:r>
              <a:rPr lang="en-US" altLang="zh-CN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2000" b="0" dirty="0">
                <a:solidFill>
                  <a:srgbClr val="000000"/>
                </a:solidFill>
                <a:latin typeface="宋体" panose="02010600030101010101" pitchFamily="2" charset="-122"/>
              </a:rPr>
              <a:t>后，用手机微信扫描二维码后可实现移动端的在线播放资源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2226" name="WordArt 5"/>
          <p:cNvSpPr>
            <a:spLocks noTextEdit="1"/>
          </p:cNvSpPr>
          <p:nvPr/>
        </p:nvSpPr>
        <p:spPr>
          <a:xfrm>
            <a:off x="1619250" y="1916113"/>
            <a:ext cx="6307138" cy="2879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 eaLnBrk="0" hangingPunct="0"/>
            <a:endParaRPr lang="zh-CN" altLang="en-US" sz="9600" b="1">
              <a:ln w="9525" cap="flat" cmpd="sng">
                <a:solidFill>
                  <a:srgbClr val="33334F"/>
                </a:solidFill>
                <a:prstDash val="solid"/>
                <a:headEnd type="none" w="med" len="med"/>
                <a:tailEnd type="none" w="med" len="med"/>
              </a:ln>
              <a:solidFill>
                <a:srgbClr val="33334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2227" name="文本框 1"/>
          <p:cNvSpPr txBox="1"/>
          <p:nvPr/>
        </p:nvSpPr>
        <p:spPr>
          <a:xfrm>
            <a:off x="1619250" y="2349500"/>
            <a:ext cx="6307138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接下来带大家进入系统操作一遍！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  <a:hlinkClick r:id="rId1"/>
              </a:rPr>
              <a:t>www.bj.cxstar.cn</a:t>
            </a:r>
            <a:endParaRPr lang="zh-CN" altLang="en-US" dirty="0"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WordArt 5"/>
          <p:cNvSpPr>
            <a:spLocks noTextEdit="1"/>
          </p:cNvSpPr>
          <p:nvPr/>
        </p:nvSpPr>
        <p:spPr>
          <a:xfrm>
            <a:off x="1619250" y="1916113"/>
            <a:ext cx="6307138" cy="2879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 eaLnBrk="0" hangingPunct="0"/>
            <a:r>
              <a:rPr lang="zh-CN" altLang="en-US" sz="9600" b="1">
                <a:ln w="9525" cap="flat" cmpd="sng">
                  <a:solidFill>
                    <a:srgbClr val="33334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334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感谢聆听！</a:t>
            </a:r>
            <a:endParaRPr lang="zh-CN" altLang="en-US" sz="9600" b="1">
              <a:ln w="9525" cap="flat" cmpd="sng">
                <a:solidFill>
                  <a:srgbClr val="33334F"/>
                </a:solidFill>
                <a:prstDash val="solid"/>
                <a:headEnd type="none" w="med" len="med"/>
                <a:tailEnd type="none" w="med" len="med"/>
              </a:ln>
              <a:solidFill>
                <a:srgbClr val="33334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Rectangle 10"/>
          <p:cNvSpPr>
            <a:spLocks noRot="1"/>
          </p:cNvSpPr>
          <p:nvPr/>
        </p:nvSpPr>
        <p:spPr>
          <a:xfrm>
            <a:off x="719138" y="347663"/>
            <a:ext cx="7704137" cy="10810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endParaRPr lang="zh-CN" altLang="en-US" sz="3600" dirty="0">
              <a:solidFill>
                <a:srgbClr val="33334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75" name="Rectangle 11"/>
          <p:cNvSpPr>
            <a:spLocks noRot="1"/>
          </p:cNvSpPr>
          <p:nvPr/>
        </p:nvSpPr>
        <p:spPr>
          <a:xfrm>
            <a:off x="-31750" y="1200150"/>
            <a:ext cx="9186863" cy="54435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lr>
                <a:schemeClr val="hlink"/>
              </a:buClr>
            </a:pPr>
            <a:endParaRPr lang="zh-CN" altLang="en-US" sz="2800" b="0" dirty="0">
              <a:solidFill>
                <a:srgbClr val="33334F"/>
              </a:solidFill>
              <a:latin typeface="Arial" panose="020B0604020202020204" pitchFamily="34" charset="0"/>
            </a:endParaRPr>
          </a:p>
        </p:txBody>
      </p:sp>
      <p:sp>
        <p:nvSpPr>
          <p:cNvPr id="28676" name="文本框 1"/>
          <p:cNvSpPr txBox="1"/>
          <p:nvPr/>
        </p:nvSpPr>
        <p:spPr>
          <a:xfrm>
            <a:off x="-323850" y="0"/>
            <a:ext cx="9185275" cy="600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endParaRPr lang="en-US" altLang="zh-CN" sz="2000" dirty="0">
              <a:latin typeface="Arial" panose="020B0604020202020204" pitchFamily="34" charset="0"/>
            </a:endParaRPr>
          </a:p>
          <a:p>
            <a:pPr algn="ctr" eaLnBrk="0" hangingPunct="0"/>
            <a:endParaRPr lang="en-US" altLang="zh-CN" sz="2000" dirty="0">
              <a:latin typeface="Arial" panose="020B0604020202020204" pitchFamily="34" charset="0"/>
            </a:endParaRPr>
          </a:p>
          <a:p>
            <a:pPr algn="ctr" eaLnBrk="0" hangingPunct="0"/>
            <a:r>
              <a:rPr lang="zh-CN" altLang="en-US" sz="2000" dirty="0">
                <a:latin typeface="Arial" panose="020B0604020202020204" pitchFamily="34" charset="0"/>
              </a:rPr>
              <a:t>找不到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素材</a:t>
            </a:r>
            <a:r>
              <a:rPr lang="zh-CN" altLang="en-US" sz="2000" dirty="0">
                <a:latin typeface="Arial" panose="020B0604020202020204" pitchFamily="34" charset="0"/>
              </a:rPr>
              <a:t>，写代码做设计诸多不便，好困难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algn="ctr" eaLnBrk="0" hangingPunct="0"/>
            <a:r>
              <a:rPr lang="zh-CN" altLang="en-US" sz="2000" dirty="0">
                <a:latin typeface="Arial" panose="020B0604020202020204" pitchFamily="34" charset="0"/>
              </a:rPr>
              <a:t>找不到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实例</a:t>
            </a:r>
            <a:r>
              <a:rPr lang="zh-CN" altLang="en-US" sz="2000" dirty="0">
                <a:latin typeface="Arial" panose="020B0604020202020204" pitchFamily="34" charset="0"/>
              </a:rPr>
              <a:t>，看书学习像在云里雾里，好忧桑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algn="ctr" eaLnBrk="0" hangingPunct="0"/>
            <a:r>
              <a:rPr lang="zh-CN" altLang="en-US" sz="2000" dirty="0">
                <a:latin typeface="Arial" panose="020B0604020202020204" pitchFamily="34" charset="0"/>
              </a:rPr>
              <a:t>找不到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参考</a:t>
            </a:r>
            <a:r>
              <a:rPr lang="zh-CN" altLang="en-US" sz="2000" dirty="0">
                <a:latin typeface="Arial" panose="020B0604020202020204" pitchFamily="34" charset="0"/>
              </a:rPr>
              <a:t>，建模课设做的乱七八糟，好难过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algn="ctr" eaLnBrk="0" hangingPunct="0"/>
            <a:r>
              <a:rPr lang="zh-CN" altLang="en-US" sz="2000" dirty="0">
                <a:latin typeface="Arial" panose="020B0604020202020204" pitchFamily="34" charset="0"/>
              </a:rPr>
              <a:t>找不到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教程</a:t>
            </a:r>
            <a:r>
              <a:rPr lang="zh-CN" altLang="en-US" sz="2000" dirty="0">
                <a:latin typeface="Arial" panose="020B0604020202020204" pitchFamily="34" charset="0"/>
              </a:rPr>
              <a:t>，考证考级结果不尽人意，脑壳疼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algn="ctr" eaLnBrk="0" hangingPunct="0"/>
            <a:r>
              <a:rPr lang="zh-CN" altLang="en-US" sz="2000" dirty="0">
                <a:latin typeface="Arial" panose="020B0604020202020204" pitchFamily="34" charset="0"/>
              </a:rPr>
              <a:t> 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algn="ctr" eaLnBrk="0" hangingPunct="0"/>
            <a:r>
              <a:rPr lang="zh-CN" altLang="en-US" sz="2000" dirty="0">
                <a:latin typeface="Arial" panose="020B0604020202020204" pitchFamily="34" charset="0"/>
              </a:rPr>
              <a:t>唉，找不到的资料真是我学习路上的绊脚石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867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3214688"/>
            <a:ext cx="2638425" cy="263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Rot="1"/>
          </p:cNvSpPr>
          <p:nvPr>
            <p:ph idx="1"/>
          </p:nvPr>
        </p:nvSpPr>
        <p:spPr>
          <a:xfrm>
            <a:off x="1042988" y="2779713"/>
            <a:ext cx="7345362" cy="1585912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endParaRPr lang="en-US" altLang="zh-CN" sz="1400" dirty="0">
              <a:solidFill>
                <a:srgbClr val="33334F"/>
              </a:solidFill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en-US" altLang="zh-CN" sz="3100" dirty="0">
              <a:solidFill>
                <a:srgbClr val="33334F"/>
              </a:solidFill>
            </a:endParaRPr>
          </a:p>
        </p:txBody>
      </p:sp>
      <p:sp>
        <p:nvSpPr>
          <p:cNvPr id="29699" name="Rectangle 8"/>
          <p:cNvSpPr>
            <a:spLocks noRot="1"/>
          </p:cNvSpPr>
          <p:nvPr/>
        </p:nvSpPr>
        <p:spPr>
          <a:xfrm>
            <a:off x="642938" y="611188"/>
            <a:ext cx="8177212" cy="62468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endParaRPr lang="zh-CN" altLang="en-US" sz="2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9700" name="Rectangle 9"/>
          <p:cNvSpPr>
            <a:spLocks noRot="1"/>
          </p:cNvSpPr>
          <p:nvPr/>
        </p:nvSpPr>
        <p:spPr>
          <a:xfrm>
            <a:off x="714375" y="142875"/>
            <a:ext cx="7704138" cy="10810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endParaRPr lang="zh-CN" altLang="en-US" sz="3600" dirty="0">
              <a:solidFill>
                <a:srgbClr val="33334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701" name="文本框 1"/>
          <p:cNvSpPr txBox="1"/>
          <p:nvPr/>
        </p:nvSpPr>
        <p:spPr>
          <a:xfrm>
            <a:off x="285750" y="285750"/>
            <a:ext cx="8616950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dirty="0">
                <a:latin typeface="Arial" panose="020B0604020202020204" pitchFamily="34" charset="0"/>
              </a:rPr>
              <a:t>来来，</a:t>
            </a:r>
            <a:r>
              <a:rPr lang="zh-CN" altLang="en-US" dirty="0">
                <a:sym typeface="+mn-ea"/>
              </a:rPr>
              <a:t>来畅想之星随书资源数据库！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dirty="0">
                <a:sym typeface="+mn-ea"/>
              </a:rPr>
              <a:t>在我们平台里找到相应的资源，跟着学习！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dirty="0">
                <a:sym typeface="+mn-ea"/>
              </a:rPr>
              <a:t>解决找资料“难”的学习工具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  <a:p>
            <a:pPr algn="l" eaLnBrk="0" hangingPunct="0"/>
            <a:r>
              <a:rPr lang="zh-CN" altLang="en-US" dirty="0">
                <a:solidFill>
                  <a:srgbClr val="FF0000"/>
                </a:solidFill>
                <a:sym typeface="+mn-ea"/>
              </a:rPr>
              <a:t>格式多样：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dirty="0">
                <a:solidFill>
                  <a:srgbClr val="FF0000"/>
                </a:solidFill>
                <a:sym typeface="+mn-ea"/>
              </a:rPr>
              <a:t>涵盖课件、习题、实例、素材等内容，长期可用、无缝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对接馆藏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OPAC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、免除扫码登录等繁琐使用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625" y="714375"/>
            <a:ext cx="8153400" cy="47148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图书馆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馆藏图书三大资源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类型</a:t>
            </a:r>
            <a:endParaRPr kumimoji="0" lang="en-US" altLang="zh-CN" sz="3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纸质图书</a:t>
            </a: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电子图书</a:t>
            </a: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随书资源</a:t>
            </a: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即：</a:t>
            </a:r>
            <a:r>
              <a:rPr lang="zh-CN" altLang="en-US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图书配套多媒体资源、光盘、</a:t>
            </a:r>
            <a:r>
              <a:rPr lang="en-US" altLang="zh-CN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U</a:t>
            </a:r>
            <a:r>
              <a:rPr lang="zh-CN" altLang="en-US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盘等物理载体类型为主，目前增加了一些在线类资源，卡片、扫码等五花八门方式引导读者使用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标题 1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057275"/>
          </a:xfrm>
        </p:spPr>
        <p:txBody>
          <a:bodyPr vert="horz" wrap="square" lIns="91440" tIns="45720" rIns="91440" bIns="45720" anchor="ctr" anchorCtr="0"/>
          <a:p>
            <a:br>
              <a:rPr lang="en-US" altLang="zh-CN" b="1" dirty="0">
                <a:solidFill>
                  <a:srgbClr val="0070C0"/>
                </a:solidFill>
              </a:rPr>
            </a:br>
            <a:endParaRPr lang="zh-CN" altLang="en-US" dirty="0"/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201613" y="300038"/>
            <a:ext cx="8561388" cy="59150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                                             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畅想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之星随书资源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数据库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畅想</a:t>
            </a:r>
            <a:r>
              <a:rPr kumimoji="0" lang="zh-CN" altLang="en-US" sz="32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之星随书资源数据库（下简称“畅想之星”）收录</a:t>
            </a:r>
            <a:r>
              <a:rPr kumimoji="0" lang="en-US" altLang="zh-CN" sz="32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14</a:t>
            </a:r>
            <a:r>
              <a:rPr kumimoji="0" lang="zh-CN" altLang="en-US" sz="3200" b="0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万余种</a:t>
            </a:r>
            <a:r>
              <a:rPr kumimoji="0" lang="zh-CN" altLang="en-US" sz="32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随书资源，能够满足读者对各种随书光盘、磁带等的数字化、网络化应用需求。通过访问数据库，完成检索、浏览、下载、资源请求等功能，不受时间和空间限制，提高了资源获取的准确性和速度。</a:t>
            </a: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625" y="571500"/>
            <a:ext cx="8572500" cy="2286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4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</a:br>
            <a:b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4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</a:b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4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      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一、资源库首页</a:t>
            </a:r>
            <a:b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j-ea"/>
                <a:cs typeface="+mj-cs"/>
              </a:rPr>
            </a:br>
            <a:b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4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4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    核心是一个搜索框，提供按照题名、作者、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4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ISBN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4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  <a:t>、出版社、主题词的检索项。检索框底部还提供最新资源、资源请求、客户端下载、虚拟光驱下载的栏目。右上角还有登陆、注册按钮。 </a:t>
            </a:r>
            <a:b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4F"/>
                </a:solidFill>
                <a:effectLst/>
                <a:uLnTx/>
                <a:uFillTx/>
                <a:latin typeface="+mn-ea"/>
                <a:ea typeface="+mn-ea"/>
                <a:cs typeface="+mj-cs"/>
              </a:rPr>
            </a:br>
            <a:b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4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</a:br>
            <a:b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4F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33334F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3260" y="2637155"/>
            <a:ext cx="7949565" cy="33147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 noRot="1"/>
          </p:cNvSpPr>
          <p:nvPr>
            <p:ph type="title"/>
          </p:nvPr>
        </p:nvSpPr>
        <p:spPr>
          <a:xfrm>
            <a:off x="428625" y="285750"/>
            <a:ext cx="8215313" cy="9286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j-ea"/>
                <a:cs typeface="+mn-ea"/>
                <a:sym typeface="+mn-ea"/>
              </a:rPr>
            </a:br>
            <a:b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j-ea"/>
                <a:cs typeface="+mn-ea"/>
                <a:sym typeface="+mn-ea"/>
              </a:rPr>
            </a:b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j-ea"/>
                <a:cs typeface="+mn-ea"/>
                <a:sym typeface="+mn-ea"/>
              </a:rPr>
              <a:t>          </a:t>
            </a:r>
            <a:r>
              <a:rPr kumimoji="0" lang="en-US" altLang="zh-CN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j-ea"/>
                <a:cs typeface="+mn-ea"/>
                <a:sym typeface="+mn-ea"/>
              </a:rPr>
              <a:t>二</a:t>
            </a:r>
            <a:r>
              <a:rPr kumimoji="0" lang="en-US" altLang="zh-CN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j-ea"/>
                <a:cs typeface="+mn-ea"/>
                <a:sym typeface="+mn-ea"/>
              </a:rPr>
              <a:t>、</a:t>
            </a:r>
            <a:r>
              <a:rPr kumimoji="0" lang="en-US" altLang="zh-CN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j-ea"/>
                <a:cs typeface="+mn-ea"/>
                <a:sym typeface="+mn-ea"/>
              </a:rPr>
              <a:t>使用方法</a:t>
            </a:r>
            <a:b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j-ea"/>
                <a:cs typeface="+mn-ea"/>
                <a:sym typeface="+mn-ea"/>
              </a:rPr>
            </a:br>
            <a:b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j-ea"/>
                <a:cs typeface="+mn-ea"/>
                <a:sym typeface="+mn-ea"/>
              </a:rPr>
            </a:b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5212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714375" y="1143000"/>
            <a:ext cx="7345363" cy="34559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1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、登陆认证方式有两种：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校内登陆认证：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IP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范围内直接登录，无须账号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校外登陆认证：通过在校内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IP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范围内注册账号，然后在校外通过账号登录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2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、访问途径有三种：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访问途径一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：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通过网址访问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32335"/>
                </a:solidFill>
                <a:effectLst/>
                <a:uLnTx/>
                <a:uFillTx/>
                <a:latin typeface="+mn-ea"/>
                <a:ea typeface="+mn-ea"/>
                <a:cs typeface="+mn-ea"/>
              </a:rPr>
              <a:t>http://www.bj.cxstar.cn/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232335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232335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232335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232335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232335"/>
              </a:solidFill>
              <a:effectLst/>
              <a:uLnTx/>
              <a:uFillTx/>
              <a:latin typeface="+mn-ea"/>
              <a:ea typeface="+mn-ea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1550" y="3357245"/>
            <a:ext cx="6481445" cy="281495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Y2RmYzJkYWNkZTAxOTk5NTU1Njg2YTEzNTBhMzU4MWUifQ=="/>
  <p:tag name="commondata" val="eyJoZGlkIjoiOTA3NzliNDVlOTA1NmVlZjA2M2U5MzBjMGM1OWNhNG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吉祥如意">
  <a:themeElements>
    <a:clrScheme name="吉祥如意 3">
      <a:dk1>
        <a:srgbClr val="000099"/>
      </a:dk1>
      <a:lt1>
        <a:srgbClr val="FFFFCC"/>
      </a:lt1>
      <a:dk2>
        <a:srgbClr val="004000"/>
      </a:dk2>
      <a:lt2>
        <a:srgbClr val="FFD9B3"/>
      </a:lt2>
      <a:accent1>
        <a:srgbClr val="FFD9D9"/>
      </a:accent1>
      <a:accent2>
        <a:srgbClr val="DDDDDD"/>
      </a:accent2>
      <a:accent3>
        <a:srgbClr val="FFFFE2"/>
      </a:accent3>
      <a:accent4>
        <a:srgbClr val="000082"/>
      </a:accent4>
      <a:accent5>
        <a:srgbClr val="FFE9E9"/>
      </a:accent5>
      <a:accent6>
        <a:srgbClr val="C8C8C8"/>
      </a:accent6>
      <a:hlink>
        <a:srgbClr val="FF0000"/>
      </a:hlink>
      <a:folHlink>
        <a:srgbClr val="FFAB57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</a:ln>
      </a:spPr>
      <a:bodyPr anchor="ctr"/>
      <a:lstStyle>
        <a:defPPr eaLnBrk="1" hangingPunct="1">
          <a:defRPr sz="3600" dirty="0">
            <a:solidFill>
              <a:srgbClr val="33334F"/>
            </a:solidFill>
            <a:latin typeface="黑体" panose="02010609060101010101" pitchFamily="49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232335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吉祥如意">
  <a:themeElements>
    <a:clrScheme name="吉祥如意 3">
      <a:dk1>
        <a:srgbClr val="000099"/>
      </a:dk1>
      <a:lt1>
        <a:srgbClr val="FFFFCC"/>
      </a:lt1>
      <a:dk2>
        <a:srgbClr val="004000"/>
      </a:dk2>
      <a:lt2>
        <a:srgbClr val="FFD9B3"/>
      </a:lt2>
      <a:accent1>
        <a:srgbClr val="FFD9D9"/>
      </a:accent1>
      <a:accent2>
        <a:srgbClr val="DDDDDD"/>
      </a:accent2>
      <a:accent3>
        <a:srgbClr val="FFFFE2"/>
      </a:accent3>
      <a:accent4>
        <a:srgbClr val="000082"/>
      </a:accent4>
      <a:accent5>
        <a:srgbClr val="FFE9E9"/>
      </a:accent5>
      <a:accent6>
        <a:srgbClr val="C8C8C8"/>
      </a:accent6>
      <a:hlink>
        <a:srgbClr val="FF0000"/>
      </a:hlink>
      <a:folHlink>
        <a:srgbClr val="FFAB57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</a:ln>
      </a:spPr>
      <a:bodyPr anchor="ctr"/>
      <a:lstStyle>
        <a:defPPr eaLnBrk="1" hangingPunct="1">
          <a:defRPr sz="3600" dirty="0">
            <a:solidFill>
              <a:srgbClr val="33334F"/>
            </a:solidFill>
            <a:latin typeface="黑体" panose="02010609060101010101" pitchFamily="49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232335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吉祥如意">
  <a:themeElements>
    <a:clrScheme name="吉祥如意 3">
      <a:dk1>
        <a:srgbClr val="000099"/>
      </a:dk1>
      <a:lt1>
        <a:srgbClr val="FFFFCC"/>
      </a:lt1>
      <a:dk2>
        <a:srgbClr val="004000"/>
      </a:dk2>
      <a:lt2>
        <a:srgbClr val="FFD9B3"/>
      </a:lt2>
      <a:accent1>
        <a:srgbClr val="FFD9D9"/>
      </a:accent1>
      <a:accent2>
        <a:srgbClr val="DDDDDD"/>
      </a:accent2>
      <a:accent3>
        <a:srgbClr val="FFFFE2"/>
      </a:accent3>
      <a:accent4>
        <a:srgbClr val="000082"/>
      </a:accent4>
      <a:accent5>
        <a:srgbClr val="FFE9E9"/>
      </a:accent5>
      <a:accent6>
        <a:srgbClr val="C8C8C8"/>
      </a:accent6>
      <a:hlink>
        <a:srgbClr val="FF0000"/>
      </a:hlink>
      <a:folHlink>
        <a:srgbClr val="FFAB57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</a:ln>
      </a:spPr>
      <a:bodyPr anchor="ctr"/>
      <a:lstStyle>
        <a:defPPr eaLnBrk="1" hangingPunct="1">
          <a:defRPr sz="3600" dirty="0">
            <a:solidFill>
              <a:srgbClr val="33334F"/>
            </a:solidFill>
            <a:latin typeface="黑体" panose="02010609060101010101" pitchFamily="49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1" i="0" u="none" strike="noStrike" cap="none" normalizeH="0" baseline="0" smtClean="0">
            <a:ln>
              <a:noFill/>
            </a:ln>
            <a:solidFill>
              <a:srgbClr val="232335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2484</Words>
  <Application>WPS 演示</Application>
  <PresentationFormat>全屏显示(4:3)</PresentationFormat>
  <Paragraphs>172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Arial</vt:lpstr>
      <vt:lpstr>宋体</vt:lpstr>
      <vt:lpstr>Wingdings</vt:lpstr>
      <vt:lpstr>黑体</vt:lpstr>
      <vt:lpstr>Wingdings 2</vt:lpstr>
      <vt:lpstr>Times New Roman</vt:lpstr>
      <vt:lpstr>隶书</vt:lpstr>
      <vt:lpstr>微软雅黑</vt:lpstr>
      <vt:lpstr>Arial Unicode MS</vt:lpstr>
      <vt:lpstr>Calibri</vt:lpstr>
      <vt:lpstr>吉祥如意</vt:lpstr>
      <vt:lpstr>1_吉祥如意</vt:lpstr>
      <vt:lpstr>2_吉祥如意</vt:lpstr>
      <vt:lpstr>PowerPoint 演示文稿</vt:lpstr>
      <vt:lpstr>   学习是大学生活的重要组成部分   为了学期结束拿到不错的成绩   为了毕业之后拿到满意的Offer   在学习这件事上丝毫不能懈怠！    </vt:lpstr>
      <vt:lpstr>                                                       然鹅。。。   </vt:lpstr>
      <vt:lpstr>PowerPoint 演示文稿</vt:lpstr>
      <vt:lpstr>PowerPoint 演示文稿</vt:lpstr>
      <vt:lpstr>PowerPoint 演示文稿</vt:lpstr>
      <vt:lpstr> </vt:lpstr>
      <vt:lpstr>             一、资源库首页      核心是一个搜索框，提供按照题名、作者、ISBN、出版社、主题词的检索项。检索框底部还提供最新资源、资源请求、客户端下载、虚拟光驱下载的栏目。右上角还有登陆、注册按钮。    </vt:lpstr>
      <vt:lpstr>            二、使用方法  </vt:lpstr>
      <vt:lpstr>访问途径二：通过图书馆主页链接导航 </vt:lpstr>
      <vt:lpstr>PowerPoint 演示文稿</vt:lpstr>
      <vt:lpstr>PowerPoint 演示文稿</vt:lpstr>
      <vt:lpstr>找到“中文资源”打开“畅想之星随书资源数据库”链接</vt:lpstr>
      <vt:lpstr>点击进入“畅想之星随书资源数据库”引导页面，点击“入口地址”。 </vt:lpstr>
      <vt:lpstr>搜索书名等关键词可看到图书列表处的封面信息。 </vt:lpstr>
      <vt:lpstr>随书资源数据库首页</vt:lpstr>
      <vt:lpstr>PowerPoint 演示文稿</vt:lpstr>
      <vt:lpstr>           检索方法  1.输入检索条件      在数据库首页搜索框内输入检索信息，选择题名、作者、ISBN、出版社、主题词等限制字段。如搜索题名包括“asp”的资源，输入检索条件后，点击“   ”即可。 </vt:lpstr>
      <vt:lpstr>PowerPoint 演示文稿</vt:lpstr>
      <vt:lpstr>3.排序      检索结果可以根据出版时间、制作时间、题名等进行升降序排列。默认显示资料的摘要信息，如需查看更多信息并获取光盘，请点击题名或封面，进入详细页面。  </vt:lpstr>
      <vt:lpstr>PowerPoint 演示文稿</vt:lpstr>
      <vt:lpstr>PowerPoint 演示文稿</vt:lpstr>
      <vt:lpstr>PowerPoint 演示文稿</vt:lpstr>
      <vt:lpstr>PowerPoint 演示文稿</vt:lpstr>
      <vt:lpstr>                              热门资源      点击数据库首页搜索栏右下方的“热门资源”，可以查看点击排行比较多的资源列表。</vt:lpstr>
      <vt:lpstr>                              导航检索     点击数据库首页搜索栏左下方的“分类导航”，可以根据中图法和学科导航检索资源列表。</vt:lpstr>
      <vt:lpstr>PowerPoint 演示文稿</vt:lpstr>
      <vt:lpstr>PowerPoint 演示文稿</vt:lpstr>
      <vt:lpstr>             收藏、分享与纠错</vt:lpstr>
      <vt:lpstr>升级后新版随书资源管理平台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bupt-lib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数字图书馆可看成网上信息资源库 </dc:title>
  <dc:creator>lib</dc:creator>
  <cp:lastModifiedBy>Alex</cp:lastModifiedBy>
  <cp:revision>436</cp:revision>
  <dcterms:created xsi:type="dcterms:W3CDTF">2003-10-07T06:10:00Z</dcterms:created>
  <dcterms:modified xsi:type="dcterms:W3CDTF">2024-12-12T02:38:53Z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56CD913BDD8E447D8A2A5703BE3BB93F_13</vt:lpwstr>
  </property>
</Properties>
</file>