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333" r:id="rId3"/>
    <p:sldId id="326" r:id="rId4"/>
    <p:sldId id="330" r:id="rId5"/>
    <p:sldId id="328" r:id="rId6"/>
    <p:sldId id="336" r:id="rId7"/>
    <p:sldId id="331" r:id="rId8"/>
    <p:sldId id="335" r:id="rId9"/>
    <p:sldId id="339" r:id="rId10"/>
    <p:sldId id="340" r:id="rId11"/>
    <p:sldId id="26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5C5C"/>
    <a:srgbClr val="7F6D6D"/>
    <a:srgbClr val="332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137D0-AC09-4381-9A87-8107B6020D37}" v="258" dt="2025-01-03T08:57:3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6"/>
  </p:normalViewPr>
  <p:slideViewPr>
    <p:cSldViewPr snapToGrid="0" snapToObjects="1">
      <p:cViewPr varScale="1">
        <p:scale>
          <a:sx n="105" d="100"/>
          <a:sy n="105" d="100"/>
        </p:scale>
        <p:origin x="88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e Feng" userId="ebd967132b194c0c" providerId="LiveId" clId="{DA2137D0-AC09-4381-9A87-8107B6020D37}"/>
    <pc:docChg chg="undo redo custSel addSld delSld modSld sldOrd">
      <pc:chgData name="Jie Feng" userId="ebd967132b194c0c" providerId="LiveId" clId="{DA2137D0-AC09-4381-9A87-8107B6020D37}" dt="2025-01-03T08:57:30.215" v="601"/>
      <pc:docMkLst>
        <pc:docMk/>
      </pc:docMkLst>
      <pc:sldChg chg="modSp mod modAnim">
        <pc:chgData name="Jie Feng" userId="ebd967132b194c0c" providerId="LiveId" clId="{DA2137D0-AC09-4381-9A87-8107B6020D37}" dt="2025-01-03T07:59:38.085" v="42" actId="1076"/>
        <pc:sldMkLst>
          <pc:docMk/>
          <pc:sldMk cId="0" sldId="256"/>
        </pc:sldMkLst>
        <pc:spChg chg="mod">
          <ac:chgData name="Jie Feng" userId="ebd967132b194c0c" providerId="LiveId" clId="{DA2137D0-AC09-4381-9A87-8107B6020D37}" dt="2025-01-03T07:59:01.258" v="21" actId="2711"/>
          <ac:spMkLst>
            <pc:docMk/>
            <pc:sldMk cId="0" sldId="256"/>
            <ac:spMk id="24" creationId="{00000000-0000-0000-0000-000000000000}"/>
          </ac:spMkLst>
        </pc:spChg>
        <pc:spChg chg="mod">
          <ac:chgData name="Jie Feng" userId="ebd967132b194c0c" providerId="LiveId" clId="{DA2137D0-AC09-4381-9A87-8107B6020D37}" dt="2025-01-03T07:59:38.085" v="42" actId="1076"/>
          <ac:spMkLst>
            <pc:docMk/>
            <pc:sldMk cId="0" sldId="256"/>
            <ac:spMk id="29" creationId="{00000000-0000-0000-0000-000000000000}"/>
          </ac:spMkLst>
        </pc:spChg>
        <pc:spChg chg="mod">
          <ac:chgData name="Jie Feng" userId="ebd967132b194c0c" providerId="LiveId" clId="{DA2137D0-AC09-4381-9A87-8107B6020D37}" dt="2025-01-03T07:59:26.833" v="38" actId="1076"/>
          <ac:spMkLst>
            <pc:docMk/>
            <pc:sldMk cId="0" sldId="256"/>
            <ac:spMk id="32" creationId="{00000000-0000-0000-0000-000000000000}"/>
          </ac:spMkLst>
        </pc:spChg>
      </pc:sldChg>
      <pc:sldChg chg="del">
        <pc:chgData name="Jie Feng" userId="ebd967132b194c0c" providerId="LiveId" clId="{DA2137D0-AC09-4381-9A87-8107B6020D37}" dt="2025-01-03T08:00:15.688" v="43" actId="47"/>
        <pc:sldMkLst>
          <pc:docMk/>
          <pc:sldMk cId="0" sldId="257"/>
        </pc:sldMkLst>
      </pc:sldChg>
      <pc:sldChg chg="del">
        <pc:chgData name="Jie Feng" userId="ebd967132b194c0c" providerId="LiveId" clId="{DA2137D0-AC09-4381-9A87-8107B6020D37}" dt="2025-01-03T08:00:17.233" v="44" actId="47"/>
        <pc:sldMkLst>
          <pc:docMk/>
          <pc:sldMk cId="0" sldId="258"/>
        </pc:sldMkLst>
      </pc:sldChg>
      <pc:sldChg chg="modSp mod">
        <pc:chgData name="Jie Feng" userId="ebd967132b194c0c" providerId="LiveId" clId="{DA2137D0-AC09-4381-9A87-8107B6020D37}" dt="2025-01-03T08:57:00.544" v="588" actId="1076"/>
        <pc:sldMkLst>
          <pc:docMk/>
          <pc:sldMk cId="0" sldId="262"/>
        </pc:sldMkLst>
        <pc:spChg chg="mod">
          <ac:chgData name="Jie Feng" userId="ebd967132b194c0c" providerId="LiveId" clId="{DA2137D0-AC09-4381-9A87-8107B6020D37}" dt="2025-01-03T08:57:00.544" v="588" actId="1076"/>
          <ac:spMkLst>
            <pc:docMk/>
            <pc:sldMk cId="0" sldId="262"/>
            <ac:spMk id="12" creationId="{00000000-0000-0000-0000-000000000000}"/>
          </ac:spMkLst>
        </pc:spChg>
      </pc:sldChg>
      <pc:sldChg chg="delSp modSp mod delAnim modAnim">
        <pc:chgData name="Jie Feng" userId="ebd967132b194c0c" providerId="LiveId" clId="{DA2137D0-AC09-4381-9A87-8107B6020D37}" dt="2025-01-03T08:02:46.882" v="114" actId="14100"/>
        <pc:sldMkLst>
          <pc:docMk/>
          <pc:sldMk cId="0" sldId="326"/>
        </pc:sldMkLst>
        <pc:spChg chg="mod">
          <ac:chgData name="Jie Feng" userId="ebd967132b194c0c" providerId="LiveId" clId="{DA2137D0-AC09-4381-9A87-8107B6020D37}" dt="2025-01-03T08:00:28.308" v="50" actId="14100"/>
          <ac:spMkLst>
            <pc:docMk/>
            <pc:sldMk cId="0" sldId="326"/>
            <ac:spMk id="7" creationId="{00000000-0000-0000-0000-000000000000}"/>
          </ac:spMkLst>
        </pc:spChg>
        <pc:spChg chg="mod">
          <ac:chgData name="Jie Feng" userId="ebd967132b194c0c" providerId="LiveId" clId="{DA2137D0-AC09-4381-9A87-8107B6020D37}" dt="2025-01-03T08:02:46.882" v="114" actId="14100"/>
          <ac:spMkLst>
            <pc:docMk/>
            <pc:sldMk cId="0" sldId="326"/>
            <ac:spMk id="10" creationId="{00000000-0000-0000-0000-000000000000}"/>
          </ac:spMkLst>
        </pc:spChg>
        <pc:spChg chg="del mod">
          <ac:chgData name="Jie Feng" userId="ebd967132b194c0c" providerId="LiveId" clId="{DA2137D0-AC09-4381-9A87-8107B6020D37}" dt="2025-01-03T08:02:32.252" v="109"/>
          <ac:spMkLst>
            <pc:docMk/>
            <pc:sldMk cId="0" sldId="326"/>
            <ac:spMk id="14" creationId="{00000000-0000-0000-0000-000000000000}"/>
          </ac:spMkLst>
        </pc:spChg>
        <pc:spChg chg="del mod">
          <ac:chgData name="Jie Feng" userId="ebd967132b194c0c" providerId="LiveId" clId="{DA2137D0-AC09-4381-9A87-8107B6020D37}" dt="2025-01-03T08:02:32.253" v="111"/>
          <ac:spMkLst>
            <pc:docMk/>
            <pc:sldMk cId="0" sldId="326"/>
            <ac:spMk id="15" creationId="{00000000-0000-0000-0000-000000000000}"/>
          </ac:spMkLst>
        </pc:spChg>
        <pc:grpChg chg="del">
          <ac:chgData name="Jie Feng" userId="ebd967132b194c0c" providerId="LiveId" clId="{DA2137D0-AC09-4381-9A87-8107B6020D37}" dt="2025-01-03T08:00:45.909" v="52" actId="478"/>
          <ac:grpSpMkLst>
            <pc:docMk/>
            <pc:sldMk cId="0" sldId="326"/>
            <ac:grpSpMk id="11" creationId="{00000000-0000-0000-0000-000000000000}"/>
          </ac:grpSpMkLst>
        </pc:grpChg>
        <pc:picChg chg="del">
          <ac:chgData name="Jie Feng" userId="ebd967132b194c0c" providerId="LiveId" clId="{DA2137D0-AC09-4381-9A87-8107B6020D37}" dt="2025-01-03T08:00:43.579" v="51" actId="478"/>
          <ac:picMkLst>
            <pc:docMk/>
            <pc:sldMk cId="0" sldId="326"/>
            <ac:picMk id="16" creationId="{00000000-0000-0000-0000-000000000000}"/>
          </ac:picMkLst>
        </pc:picChg>
      </pc:sldChg>
      <pc:sldChg chg="addSp delSp modSp mod ord addAnim delAnim modAnim">
        <pc:chgData name="Jie Feng" userId="ebd967132b194c0c" providerId="LiveId" clId="{DA2137D0-AC09-4381-9A87-8107B6020D37}" dt="2025-01-03T08:26:01.985" v="220" actId="1076"/>
        <pc:sldMkLst>
          <pc:docMk/>
          <pc:sldMk cId="0" sldId="328"/>
        </pc:sldMkLst>
        <pc:spChg chg="mod">
          <ac:chgData name="Jie Feng" userId="ebd967132b194c0c" providerId="LiveId" clId="{DA2137D0-AC09-4381-9A87-8107B6020D37}" dt="2025-01-03T08:06:37.042" v="133"/>
          <ac:spMkLst>
            <pc:docMk/>
            <pc:sldMk cId="0" sldId="328"/>
            <ac:spMk id="7" creationId="{00000000-0000-0000-0000-000000000000}"/>
          </ac:spMkLst>
        </pc:spChg>
        <pc:spChg chg="add del mod">
          <ac:chgData name="Jie Feng" userId="ebd967132b194c0c" providerId="LiveId" clId="{DA2137D0-AC09-4381-9A87-8107B6020D37}" dt="2025-01-03T08:25:52.812" v="218" actId="1076"/>
          <ac:spMkLst>
            <pc:docMk/>
            <pc:sldMk cId="0" sldId="328"/>
            <ac:spMk id="42" creationId="{00000000-0000-0000-0000-000000000000}"/>
          </ac:spMkLst>
        </pc:spChg>
        <pc:spChg chg="del">
          <ac:chgData name="Jie Feng" userId="ebd967132b194c0c" providerId="LiveId" clId="{DA2137D0-AC09-4381-9A87-8107B6020D37}" dt="2025-01-03T08:24:03.549" v="174" actId="478"/>
          <ac:spMkLst>
            <pc:docMk/>
            <pc:sldMk cId="0" sldId="328"/>
            <ac:spMk id="43" creationId="{00000000-0000-0000-0000-000000000000}"/>
          </ac:spMkLst>
        </pc:spChg>
        <pc:spChg chg="mod">
          <ac:chgData name="Jie Feng" userId="ebd967132b194c0c" providerId="LiveId" clId="{DA2137D0-AC09-4381-9A87-8107B6020D37}" dt="2025-01-03T08:25:38.683" v="213" actId="1076"/>
          <ac:spMkLst>
            <pc:docMk/>
            <pc:sldMk cId="0" sldId="328"/>
            <ac:spMk id="44" creationId="{00000000-0000-0000-0000-000000000000}"/>
          </ac:spMkLst>
        </pc:spChg>
        <pc:spChg chg="del">
          <ac:chgData name="Jie Feng" userId="ebd967132b194c0c" providerId="LiveId" clId="{DA2137D0-AC09-4381-9A87-8107B6020D37}" dt="2025-01-03T08:24:05.247" v="175" actId="478"/>
          <ac:spMkLst>
            <pc:docMk/>
            <pc:sldMk cId="0" sldId="328"/>
            <ac:spMk id="45" creationId="{00000000-0000-0000-0000-000000000000}"/>
          </ac:spMkLst>
        </pc:spChg>
        <pc:spChg chg="del">
          <ac:chgData name="Jie Feng" userId="ebd967132b194c0c" providerId="LiveId" clId="{DA2137D0-AC09-4381-9A87-8107B6020D37}" dt="2025-01-03T08:24:07.781" v="176" actId="478"/>
          <ac:spMkLst>
            <pc:docMk/>
            <pc:sldMk cId="0" sldId="328"/>
            <ac:spMk id="46" creationId="{00000000-0000-0000-0000-000000000000}"/>
          </ac:spMkLst>
        </pc:spChg>
        <pc:spChg chg="del">
          <ac:chgData name="Jie Feng" userId="ebd967132b194c0c" providerId="LiveId" clId="{DA2137D0-AC09-4381-9A87-8107B6020D37}" dt="2025-01-03T08:24:10.346" v="177" actId="478"/>
          <ac:spMkLst>
            <pc:docMk/>
            <pc:sldMk cId="0" sldId="328"/>
            <ac:spMk id="47" creationId="{00000000-0000-0000-0000-000000000000}"/>
          </ac:spMkLst>
        </pc:spChg>
        <pc:spChg chg="mod">
          <ac:chgData name="Jie Feng" userId="ebd967132b194c0c" providerId="LiveId" clId="{DA2137D0-AC09-4381-9A87-8107B6020D37}" dt="2025-01-03T08:25:48.313" v="216" actId="1076"/>
          <ac:spMkLst>
            <pc:docMk/>
            <pc:sldMk cId="0" sldId="328"/>
            <ac:spMk id="48" creationId="{00000000-0000-0000-0000-000000000000}"/>
          </ac:spMkLst>
        </pc:spChg>
        <pc:spChg chg="mod">
          <ac:chgData name="Jie Feng" userId="ebd967132b194c0c" providerId="LiveId" clId="{DA2137D0-AC09-4381-9A87-8107B6020D37}" dt="2025-01-03T08:25:50.632" v="217" actId="1076"/>
          <ac:spMkLst>
            <pc:docMk/>
            <pc:sldMk cId="0" sldId="328"/>
            <ac:spMk id="49" creationId="{00000000-0000-0000-0000-000000000000}"/>
          </ac:spMkLst>
        </pc:spChg>
        <pc:spChg chg="del">
          <ac:chgData name="Jie Feng" userId="ebd967132b194c0c" providerId="LiveId" clId="{DA2137D0-AC09-4381-9A87-8107B6020D37}" dt="2025-01-03T08:24:12.157" v="178" actId="478"/>
          <ac:spMkLst>
            <pc:docMk/>
            <pc:sldMk cId="0" sldId="328"/>
            <ac:spMk id="50" creationId="{00000000-0000-0000-0000-000000000000}"/>
          </ac:spMkLst>
        </pc:spChg>
        <pc:grpChg chg="del">
          <ac:chgData name="Jie Feng" userId="ebd967132b194c0c" providerId="LiveId" clId="{DA2137D0-AC09-4381-9A87-8107B6020D37}" dt="2025-01-03T08:25:13.366" v="205" actId="478"/>
          <ac:grpSpMkLst>
            <pc:docMk/>
            <pc:sldMk cId="0" sldId="328"/>
            <ac:grpSpMk id="17" creationId="{00000000-0000-0000-0000-000000000000}"/>
          </ac:grpSpMkLst>
        </pc:grpChg>
        <pc:picChg chg="add mod">
          <ac:chgData name="Jie Feng" userId="ebd967132b194c0c" providerId="LiveId" clId="{DA2137D0-AC09-4381-9A87-8107B6020D37}" dt="2025-01-03T08:26:01.985" v="220" actId="1076"/>
          <ac:picMkLst>
            <pc:docMk/>
            <pc:sldMk cId="0" sldId="328"/>
            <ac:picMk id="11" creationId="{8B3C7658-D84C-5B0D-695F-2E383C140F38}"/>
          </ac:picMkLst>
        </pc:picChg>
      </pc:sldChg>
      <pc:sldChg chg="del">
        <pc:chgData name="Jie Feng" userId="ebd967132b194c0c" providerId="LiveId" clId="{DA2137D0-AC09-4381-9A87-8107B6020D37}" dt="2025-01-03T08:56:42.092" v="574" actId="47"/>
        <pc:sldMkLst>
          <pc:docMk/>
          <pc:sldMk cId="0" sldId="329"/>
        </pc:sldMkLst>
      </pc:sldChg>
      <pc:sldChg chg="delSp modSp mod delAnim">
        <pc:chgData name="Jie Feng" userId="ebd967132b194c0c" providerId="LiveId" clId="{DA2137D0-AC09-4381-9A87-8107B6020D37}" dt="2025-01-03T08:06:28.602" v="128" actId="478"/>
        <pc:sldMkLst>
          <pc:docMk/>
          <pc:sldMk cId="0" sldId="330"/>
        </pc:sldMkLst>
        <pc:spChg chg="mod">
          <ac:chgData name="Jie Feng" userId="ebd967132b194c0c" providerId="LiveId" clId="{DA2137D0-AC09-4381-9A87-8107B6020D37}" dt="2025-01-03T08:06:25.570" v="127"/>
          <ac:spMkLst>
            <pc:docMk/>
            <pc:sldMk cId="0" sldId="330"/>
            <ac:spMk id="7" creationId="{00000000-0000-0000-0000-000000000000}"/>
          </ac:spMkLst>
        </pc:spChg>
        <pc:spChg chg="del">
          <ac:chgData name="Jie Feng" userId="ebd967132b194c0c" providerId="LiveId" clId="{DA2137D0-AC09-4381-9A87-8107B6020D37}" dt="2025-01-03T08:06:28.602" v="128" actId="478"/>
          <ac:spMkLst>
            <pc:docMk/>
            <pc:sldMk cId="0" sldId="330"/>
            <ac:spMk id="12" creationId="{00000000-0000-0000-0000-000000000000}"/>
          </ac:spMkLst>
        </pc:spChg>
      </pc:sldChg>
      <pc:sldChg chg="delSp modSp mod ord delAnim">
        <pc:chgData name="Jie Feng" userId="ebd967132b194c0c" providerId="LiveId" clId="{DA2137D0-AC09-4381-9A87-8107B6020D37}" dt="2025-01-03T08:35:25.412" v="382" actId="478"/>
        <pc:sldMkLst>
          <pc:docMk/>
          <pc:sldMk cId="0" sldId="331"/>
        </pc:sldMkLst>
        <pc:spChg chg="mod">
          <ac:chgData name="Jie Feng" userId="ebd967132b194c0c" providerId="LiveId" clId="{DA2137D0-AC09-4381-9A87-8107B6020D37}" dt="2025-01-03T08:35:22.425" v="381"/>
          <ac:spMkLst>
            <pc:docMk/>
            <pc:sldMk cId="0" sldId="331"/>
            <ac:spMk id="7" creationId="{00000000-0000-0000-0000-000000000000}"/>
          </ac:spMkLst>
        </pc:spChg>
        <pc:spChg chg="del">
          <ac:chgData name="Jie Feng" userId="ebd967132b194c0c" providerId="LiveId" clId="{DA2137D0-AC09-4381-9A87-8107B6020D37}" dt="2025-01-03T08:35:25.412" v="382" actId="478"/>
          <ac:spMkLst>
            <pc:docMk/>
            <pc:sldMk cId="0" sldId="331"/>
            <ac:spMk id="12" creationId="{00000000-0000-0000-0000-000000000000}"/>
          </ac:spMkLst>
        </pc:spChg>
      </pc:sldChg>
      <pc:sldChg chg="del">
        <pc:chgData name="Jie Feng" userId="ebd967132b194c0c" providerId="LiveId" clId="{DA2137D0-AC09-4381-9A87-8107B6020D37}" dt="2025-01-03T08:56:45.008" v="577" actId="47"/>
        <pc:sldMkLst>
          <pc:docMk/>
          <pc:sldMk cId="611482626" sldId="332"/>
        </pc:sldMkLst>
      </pc:sldChg>
      <pc:sldChg chg="delSp modSp add mod delAnim">
        <pc:chgData name="Jie Feng" userId="ebd967132b194c0c" providerId="LiveId" clId="{DA2137D0-AC09-4381-9A87-8107B6020D37}" dt="2025-01-03T08:06:17.527" v="122" actId="478"/>
        <pc:sldMkLst>
          <pc:docMk/>
          <pc:sldMk cId="207938773" sldId="333"/>
        </pc:sldMkLst>
        <pc:spChg chg="mod">
          <ac:chgData name="Jie Feng" userId="ebd967132b194c0c" providerId="LiveId" clId="{DA2137D0-AC09-4381-9A87-8107B6020D37}" dt="2025-01-03T08:06:09.310" v="116" actId="20577"/>
          <ac:spMkLst>
            <pc:docMk/>
            <pc:sldMk cId="207938773" sldId="333"/>
            <ac:spMk id="5" creationId="{FDBDC1C2-08DF-17CC-4E8D-528010D364F4}"/>
          </ac:spMkLst>
        </pc:spChg>
        <pc:spChg chg="mod">
          <ac:chgData name="Jie Feng" userId="ebd967132b194c0c" providerId="LiveId" clId="{DA2137D0-AC09-4381-9A87-8107B6020D37}" dt="2025-01-03T08:06:14.731" v="121"/>
          <ac:spMkLst>
            <pc:docMk/>
            <pc:sldMk cId="207938773" sldId="333"/>
            <ac:spMk id="7" creationId="{44371BC9-3F7F-CE2C-0E42-EAB24A7BECD2}"/>
          </ac:spMkLst>
        </pc:spChg>
        <pc:spChg chg="del">
          <ac:chgData name="Jie Feng" userId="ebd967132b194c0c" providerId="LiveId" clId="{DA2137D0-AC09-4381-9A87-8107B6020D37}" dt="2025-01-03T08:06:17.527" v="122" actId="478"/>
          <ac:spMkLst>
            <pc:docMk/>
            <pc:sldMk cId="207938773" sldId="333"/>
            <ac:spMk id="12" creationId="{E40DEAAD-B0C2-15EB-9862-CA943EBB4964}"/>
          </ac:spMkLst>
        </pc:spChg>
      </pc:sldChg>
      <pc:sldChg chg="new del">
        <pc:chgData name="Jie Feng" userId="ebd967132b194c0c" providerId="LiveId" clId="{DA2137D0-AC09-4381-9A87-8107B6020D37}" dt="2025-01-03T08:56:43.005" v="575" actId="47"/>
        <pc:sldMkLst>
          <pc:docMk/>
          <pc:sldMk cId="177214837" sldId="334"/>
        </pc:sldMkLst>
      </pc:sldChg>
      <pc:sldChg chg="addSp delSp modSp add mod delAnim modAnim">
        <pc:chgData name="Jie Feng" userId="ebd967132b194c0c" providerId="LiveId" clId="{DA2137D0-AC09-4381-9A87-8107B6020D37}" dt="2025-01-03T08:44:21.058" v="418" actId="14100"/>
        <pc:sldMkLst>
          <pc:docMk/>
          <pc:sldMk cId="52402873" sldId="335"/>
        </pc:sldMkLst>
        <pc:spChg chg="mod">
          <ac:chgData name="Jie Feng" userId="ebd967132b194c0c" providerId="LiveId" clId="{DA2137D0-AC09-4381-9A87-8107B6020D37}" dt="2025-01-03T08:44:17.079" v="417" actId="14100"/>
          <ac:spMkLst>
            <pc:docMk/>
            <pc:sldMk cId="52402873" sldId="335"/>
            <ac:spMk id="3" creationId="{C45A31BD-4C27-4F3B-A27E-CF50D992E94F}"/>
          </ac:spMkLst>
        </pc:spChg>
        <pc:spChg chg="mod">
          <ac:chgData name="Jie Feng" userId="ebd967132b194c0c" providerId="LiveId" clId="{DA2137D0-AC09-4381-9A87-8107B6020D37}" dt="2025-01-03T08:35:29.810" v="384" actId="20577"/>
          <ac:spMkLst>
            <pc:docMk/>
            <pc:sldMk cId="52402873" sldId="335"/>
            <ac:spMk id="5" creationId="{E84A3D3A-F9A1-5638-35D5-C78A01D31A68}"/>
          </ac:spMkLst>
        </pc:spChg>
        <pc:spChg chg="mod">
          <ac:chgData name="Jie Feng" userId="ebd967132b194c0c" providerId="LiveId" clId="{DA2137D0-AC09-4381-9A87-8107B6020D37}" dt="2025-01-03T08:44:21.058" v="418" actId="14100"/>
          <ac:spMkLst>
            <pc:docMk/>
            <pc:sldMk cId="52402873" sldId="335"/>
            <ac:spMk id="7" creationId="{5AA221AF-4DE0-35F4-B51F-43D7EE5011B7}"/>
          </ac:spMkLst>
        </pc:spChg>
        <pc:spChg chg="add mod">
          <ac:chgData name="Jie Feng" userId="ebd967132b194c0c" providerId="LiveId" clId="{DA2137D0-AC09-4381-9A87-8107B6020D37}" dt="2025-01-03T08:34:45.130" v="376" actId="20577"/>
          <ac:spMkLst>
            <pc:docMk/>
            <pc:sldMk cId="52402873" sldId="335"/>
            <ac:spMk id="14" creationId="{91ECF9D2-FB8F-D1A4-0F92-E8985D43B4D4}"/>
          </ac:spMkLst>
        </pc:spChg>
        <pc:spChg chg="del">
          <ac:chgData name="Jie Feng" userId="ebd967132b194c0c" providerId="LiveId" clId="{DA2137D0-AC09-4381-9A87-8107B6020D37}" dt="2025-01-03T08:07:00.461" v="139" actId="478"/>
          <ac:spMkLst>
            <pc:docMk/>
            <pc:sldMk cId="52402873" sldId="335"/>
            <ac:spMk id="42" creationId="{CA889356-00EE-6B87-20E0-FA56EEB0FABC}"/>
          </ac:spMkLst>
        </pc:spChg>
        <pc:spChg chg="del">
          <ac:chgData name="Jie Feng" userId="ebd967132b194c0c" providerId="LiveId" clId="{DA2137D0-AC09-4381-9A87-8107B6020D37}" dt="2025-01-03T08:07:00.461" v="139" actId="478"/>
          <ac:spMkLst>
            <pc:docMk/>
            <pc:sldMk cId="52402873" sldId="335"/>
            <ac:spMk id="43" creationId="{5CE76DA3-D0EF-A36A-3DDD-2A257E305426}"/>
          </ac:spMkLst>
        </pc:spChg>
        <pc:spChg chg="del">
          <ac:chgData name="Jie Feng" userId="ebd967132b194c0c" providerId="LiveId" clId="{DA2137D0-AC09-4381-9A87-8107B6020D37}" dt="2025-01-03T08:07:00.461" v="139" actId="478"/>
          <ac:spMkLst>
            <pc:docMk/>
            <pc:sldMk cId="52402873" sldId="335"/>
            <ac:spMk id="44" creationId="{BEFF0668-435B-BACE-655C-0F6327D317D6}"/>
          </ac:spMkLst>
        </pc:spChg>
        <pc:spChg chg="del">
          <ac:chgData name="Jie Feng" userId="ebd967132b194c0c" providerId="LiveId" clId="{DA2137D0-AC09-4381-9A87-8107B6020D37}" dt="2025-01-03T08:07:00.461" v="139" actId="478"/>
          <ac:spMkLst>
            <pc:docMk/>
            <pc:sldMk cId="52402873" sldId="335"/>
            <ac:spMk id="45" creationId="{357AFBCB-20D0-1427-105A-BBE730DAE2E4}"/>
          </ac:spMkLst>
        </pc:spChg>
        <pc:spChg chg="del">
          <ac:chgData name="Jie Feng" userId="ebd967132b194c0c" providerId="LiveId" clId="{DA2137D0-AC09-4381-9A87-8107B6020D37}" dt="2025-01-03T08:07:00.461" v="139" actId="478"/>
          <ac:spMkLst>
            <pc:docMk/>
            <pc:sldMk cId="52402873" sldId="335"/>
            <ac:spMk id="46" creationId="{CBB98F78-BB61-BEE7-FBD3-37F71748C89E}"/>
          </ac:spMkLst>
        </pc:spChg>
        <pc:spChg chg="del">
          <ac:chgData name="Jie Feng" userId="ebd967132b194c0c" providerId="LiveId" clId="{DA2137D0-AC09-4381-9A87-8107B6020D37}" dt="2025-01-03T08:07:00.461" v="139" actId="478"/>
          <ac:spMkLst>
            <pc:docMk/>
            <pc:sldMk cId="52402873" sldId="335"/>
            <ac:spMk id="47" creationId="{A73AA60F-1F36-CA4C-1454-9780FFFB284B}"/>
          </ac:spMkLst>
        </pc:spChg>
        <pc:spChg chg="del">
          <ac:chgData name="Jie Feng" userId="ebd967132b194c0c" providerId="LiveId" clId="{DA2137D0-AC09-4381-9A87-8107B6020D37}" dt="2025-01-03T08:07:00.461" v="139" actId="478"/>
          <ac:spMkLst>
            <pc:docMk/>
            <pc:sldMk cId="52402873" sldId="335"/>
            <ac:spMk id="48" creationId="{F9698B47-B564-3433-D031-49643852454A}"/>
          </ac:spMkLst>
        </pc:spChg>
        <pc:spChg chg="del">
          <ac:chgData name="Jie Feng" userId="ebd967132b194c0c" providerId="LiveId" clId="{DA2137D0-AC09-4381-9A87-8107B6020D37}" dt="2025-01-03T08:07:00.461" v="139" actId="478"/>
          <ac:spMkLst>
            <pc:docMk/>
            <pc:sldMk cId="52402873" sldId="335"/>
            <ac:spMk id="49" creationId="{D414B52B-E3EB-C1F6-BACE-35FE2516E7CB}"/>
          </ac:spMkLst>
        </pc:spChg>
        <pc:spChg chg="del">
          <ac:chgData name="Jie Feng" userId="ebd967132b194c0c" providerId="LiveId" clId="{DA2137D0-AC09-4381-9A87-8107B6020D37}" dt="2025-01-03T08:07:00.461" v="139" actId="478"/>
          <ac:spMkLst>
            <pc:docMk/>
            <pc:sldMk cId="52402873" sldId="335"/>
            <ac:spMk id="50" creationId="{90F87C9E-7A41-9C3D-4E94-2C1DB8CA73D1}"/>
          </ac:spMkLst>
        </pc:spChg>
        <pc:grpChg chg="mod">
          <ac:chgData name="Jie Feng" userId="ebd967132b194c0c" providerId="LiveId" clId="{DA2137D0-AC09-4381-9A87-8107B6020D37}" dt="2025-01-03T08:43:59.495" v="411" actId="14100"/>
          <ac:grpSpMkLst>
            <pc:docMk/>
            <pc:sldMk cId="52402873" sldId="335"/>
            <ac:grpSpMk id="8" creationId="{5C9BE9A0-D21F-3AF0-34CB-84F53D64A866}"/>
          </ac:grpSpMkLst>
        </pc:grpChg>
        <pc:grpChg chg="del">
          <ac:chgData name="Jie Feng" userId="ebd967132b194c0c" providerId="LiveId" clId="{DA2137D0-AC09-4381-9A87-8107B6020D37}" dt="2025-01-03T08:06:52.801" v="138" actId="478"/>
          <ac:grpSpMkLst>
            <pc:docMk/>
            <pc:sldMk cId="52402873" sldId="335"/>
            <ac:grpSpMk id="17" creationId="{F923731B-A2B7-10C1-4B38-7CE1728B060D}"/>
          </ac:grpSpMkLst>
        </pc:grpChg>
        <pc:picChg chg="add del mod">
          <ac:chgData name="Jie Feng" userId="ebd967132b194c0c" providerId="LiveId" clId="{DA2137D0-AC09-4381-9A87-8107B6020D37}" dt="2025-01-03T08:29:48.850" v="230" actId="478"/>
          <ac:picMkLst>
            <pc:docMk/>
            <pc:sldMk cId="52402873" sldId="335"/>
            <ac:picMk id="11" creationId="{F1F7BFC1-9954-821F-15CB-AB3F6AC51847}"/>
          </ac:picMkLst>
        </pc:picChg>
        <pc:picChg chg="add mod">
          <ac:chgData name="Jie Feng" userId="ebd967132b194c0c" providerId="LiveId" clId="{DA2137D0-AC09-4381-9A87-8107B6020D37}" dt="2025-01-03T08:34:03.270" v="374" actId="1076"/>
          <ac:picMkLst>
            <pc:docMk/>
            <pc:sldMk cId="52402873" sldId="335"/>
            <ac:picMk id="13" creationId="{663F8B3A-639A-F317-6630-791F8AC87DE2}"/>
          </ac:picMkLst>
        </pc:picChg>
      </pc:sldChg>
      <pc:sldChg chg="modSp add mod">
        <pc:chgData name="Jie Feng" userId="ebd967132b194c0c" providerId="LiveId" clId="{DA2137D0-AC09-4381-9A87-8107B6020D37}" dt="2025-01-03T08:26:46.273" v="223" actId="1076"/>
        <pc:sldMkLst>
          <pc:docMk/>
          <pc:sldMk cId="2076223052" sldId="336"/>
        </pc:sldMkLst>
        <pc:picChg chg="mod">
          <ac:chgData name="Jie Feng" userId="ebd967132b194c0c" providerId="LiveId" clId="{DA2137D0-AC09-4381-9A87-8107B6020D37}" dt="2025-01-03T08:26:46.273" v="223" actId="1076"/>
          <ac:picMkLst>
            <pc:docMk/>
            <pc:sldMk cId="2076223052" sldId="336"/>
            <ac:picMk id="11" creationId="{7D993445-C5A2-7242-4F32-000FE9E05711}"/>
          </ac:picMkLst>
        </pc:picChg>
      </pc:sldChg>
      <pc:sldChg chg="addSp delSp modSp add del mod">
        <pc:chgData name="Jie Feng" userId="ebd967132b194c0c" providerId="LiveId" clId="{DA2137D0-AC09-4381-9A87-8107B6020D37}" dt="2025-01-03T08:56:43.698" v="576" actId="47"/>
        <pc:sldMkLst>
          <pc:docMk/>
          <pc:sldMk cId="85590106" sldId="337"/>
        </pc:sldMkLst>
        <pc:spChg chg="del">
          <ac:chgData name="Jie Feng" userId="ebd967132b194c0c" providerId="LiveId" clId="{DA2137D0-AC09-4381-9A87-8107B6020D37}" dt="2025-01-03T08:38:11.543" v="395" actId="478"/>
          <ac:spMkLst>
            <pc:docMk/>
            <pc:sldMk cId="85590106" sldId="337"/>
            <ac:spMk id="14" creationId="{3D26E1FB-744D-D7D0-4E7F-C7E9E3A5666A}"/>
          </ac:spMkLst>
        </pc:spChg>
        <pc:picChg chg="add del mod">
          <ac:chgData name="Jie Feng" userId="ebd967132b194c0c" providerId="LiveId" clId="{DA2137D0-AC09-4381-9A87-8107B6020D37}" dt="2025-01-03T08:46:51.057" v="431" actId="21"/>
          <ac:picMkLst>
            <pc:docMk/>
            <pc:sldMk cId="85590106" sldId="337"/>
            <ac:picMk id="11" creationId="{D9C67803-1541-D5EA-DA4A-0199871DBA4C}"/>
          </ac:picMkLst>
        </pc:picChg>
        <pc:picChg chg="del">
          <ac:chgData name="Jie Feng" userId="ebd967132b194c0c" providerId="LiveId" clId="{DA2137D0-AC09-4381-9A87-8107B6020D37}" dt="2025-01-03T08:38:08.690" v="394" actId="478"/>
          <ac:picMkLst>
            <pc:docMk/>
            <pc:sldMk cId="85590106" sldId="337"/>
            <ac:picMk id="13" creationId="{B71E4CE8-B8CD-906E-653B-5571870EAA25}"/>
          </ac:picMkLst>
        </pc:picChg>
        <pc:picChg chg="add del mod">
          <ac:chgData name="Jie Feng" userId="ebd967132b194c0c" providerId="LiveId" clId="{DA2137D0-AC09-4381-9A87-8107B6020D37}" dt="2025-01-03T08:44:31.285" v="420" actId="21"/>
          <ac:picMkLst>
            <pc:docMk/>
            <pc:sldMk cId="85590106" sldId="337"/>
            <ac:picMk id="15" creationId="{BA3F3399-C9BA-69C1-511E-06908223862D}"/>
          </ac:picMkLst>
        </pc:picChg>
      </pc:sldChg>
      <pc:sldChg chg="addSp delSp modSp add del mod">
        <pc:chgData name="Jie Feng" userId="ebd967132b194c0c" providerId="LiveId" clId="{DA2137D0-AC09-4381-9A87-8107B6020D37}" dt="2025-01-03T08:49:07.095" v="441" actId="47"/>
        <pc:sldMkLst>
          <pc:docMk/>
          <pc:sldMk cId="661888255" sldId="338"/>
        </pc:sldMkLst>
        <pc:spChg chg="mod">
          <ac:chgData name="Jie Feng" userId="ebd967132b194c0c" providerId="LiveId" clId="{DA2137D0-AC09-4381-9A87-8107B6020D37}" dt="2025-01-03T08:44:38.193" v="425"/>
          <ac:spMkLst>
            <pc:docMk/>
            <pc:sldMk cId="661888255" sldId="338"/>
            <ac:spMk id="7" creationId="{CE1565E3-2BB7-7466-422D-69B424568AE4}"/>
          </ac:spMkLst>
        </pc:spChg>
        <pc:spChg chg="del mod">
          <ac:chgData name="Jie Feng" userId="ebd967132b194c0c" providerId="LiveId" clId="{DA2137D0-AC09-4381-9A87-8107B6020D37}" dt="2025-01-03T08:44:43.620" v="428" actId="478"/>
          <ac:spMkLst>
            <pc:docMk/>
            <pc:sldMk cId="661888255" sldId="338"/>
            <ac:spMk id="14" creationId="{9A621BA6-5271-8D6B-76C0-068D273A25E7}"/>
          </ac:spMkLst>
        </pc:spChg>
        <pc:picChg chg="add mod">
          <ac:chgData name="Jie Feng" userId="ebd967132b194c0c" providerId="LiveId" clId="{DA2137D0-AC09-4381-9A87-8107B6020D37}" dt="2025-01-03T08:44:47.315" v="430" actId="1076"/>
          <ac:picMkLst>
            <pc:docMk/>
            <pc:sldMk cId="661888255" sldId="338"/>
            <ac:picMk id="2" creationId="{F95ED5BB-2663-ED00-1DED-8D8E29668960}"/>
          </ac:picMkLst>
        </pc:picChg>
        <pc:picChg chg="add mod">
          <ac:chgData name="Jie Feng" userId="ebd967132b194c0c" providerId="LiveId" clId="{DA2137D0-AC09-4381-9A87-8107B6020D37}" dt="2025-01-03T08:47:04" v="433" actId="1076"/>
          <ac:picMkLst>
            <pc:docMk/>
            <pc:sldMk cId="661888255" sldId="338"/>
            <ac:picMk id="11" creationId="{D9C67803-1541-D5EA-DA4A-0199871DBA4C}"/>
          </ac:picMkLst>
        </pc:picChg>
        <pc:picChg chg="del">
          <ac:chgData name="Jie Feng" userId="ebd967132b194c0c" providerId="LiveId" clId="{DA2137D0-AC09-4381-9A87-8107B6020D37}" dt="2025-01-03T08:44:40.939" v="426" actId="478"/>
          <ac:picMkLst>
            <pc:docMk/>
            <pc:sldMk cId="661888255" sldId="338"/>
            <ac:picMk id="13" creationId="{C81B3CE8-46CD-18B7-EB16-76E572AD61AC}"/>
          </ac:picMkLst>
        </pc:picChg>
      </pc:sldChg>
      <pc:sldChg chg="addSp modSp add mod">
        <pc:chgData name="Jie Feng" userId="ebd967132b194c0c" providerId="LiveId" clId="{DA2137D0-AC09-4381-9A87-8107B6020D37}" dt="2025-01-03T08:51:06.990" v="492" actId="13822"/>
        <pc:sldMkLst>
          <pc:docMk/>
          <pc:sldMk cId="1706724429" sldId="339"/>
        </pc:sldMkLst>
        <pc:spChg chg="add mod">
          <ac:chgData name="Jie Feng" userId="ebd967132b194c0c" providerId="LiveId" clId="{DA2137D0-AC09-4381-9A87-8107B6020D37}" dt="2025-01-03T08:51:06.990" v="492" actId="13822"/>
          <ac:spMkLst>
            <pc:docMk/>
            <pc:sldMk cId="1706724429" sldId="339"/>
            <ac:spMk id="12" creationId="{1102C78A-4F90-93A5-DDC0-74AC7A586154}"/>
          </ac:spMkLst>
        </pc:spChg>
        <pc:picChg chg="mod">
          <ac:chgData name="Jie Feng" userId="ebd967132b194c0c" providerId="LiveId" clId="{DA2137D0-AC09-4381-9A87-8107B6020D37}" dt="2025-01-03T08:47:14.402" v="435" actId="1076"/>
          <ac:picMkLst>
            <pc:docMk/>
            <pc:sldMk cId="1706724429" sldId="339"/>
            <ac:picMk id="11" creationId="{3EFAC7FA-AB4B-66C3-1B0B-9F81B9A3F7E3}"/>
          </ac:picMkLst>
        </pc:picChg>
      </pc:sldChg>
      <pc:sldChg chg="delSp modSp add mod">
        <pc:chgData name="Jie Feng" userId="ebd967132b194c0c" providerId="LiveId" clId="{DA2137D0-AC09-4381-9A87-8107B6020D37}" dt="2025-01-03T08:57:30.215" v="601"/>
        <pc:sldMkLst>
          <pc:docMk/>
          <pc:sldMk cId="3374814899" sldId="340"/>
        </pc:sldMkLst>
        <pc:spChg chg="mod">
          <ac:chgData name="Jie Feng" userId="ebd967132b194c0c" providerId="LiveId" clId="{DA2137D0-AC09-4381-9A87-8107B6020D37}" dt="2025-01-03T08:57:30.215" v="601"/>
          <ac:spMkLst>
            <pc:docMk/>
            <pc:sldMk cId="3374814899" sldId="340"/>
            <ac:spMk id="7" creationId="{5EED56F0-919B-7376-8D58-DEC9323C66DC}"/>
          </ac:spMkLst>
        </pc:spChg>
        <pc:spChg chg="mod">
          <ac:chgData name="Jie Feng" userId="ebd967132b194c0c" providerId="LiveId" clId="{DA2137D0-AC09-4381-9A87-8107B6020D37}" dt="2025-01-03T08:55:57.530" v="573" actId="1076"/>
          <ac:spMkLst>
            <pc:docMk/>
            <pc:sldMk cId="3374814899" sldId="340"/>
            <ac:spMk id="12" creationId="{F664DF7F-1947-ABFD-B624-2D2DC44E9AC9}"/>
          </ac:spMkLst>
        </pc:spChg>
        <pc:picChg chg="mod">
          <ac:chgData name="Jie Feng" userId="ebd967132b194c0c" providerId="LiveId" clId="{DA2137D0-AC09-4381-9A87-8107B6020D37}" dt="2025-01-03T08:53:08.296" v="499" actId="14100"/>
          <ac:picMkLst>
            <pc:docMk/>
            <pc:sldMk cId="3374814899" sldId="340"/>
            <ac:picMk id="2" creationId="{36C59A0F-90AB-3620-C077-924D2222DDEA}"/>
          </ac:picMkLst>
        </pc:picChg>
        <pc:picChg chg="del">
          <ac:chgData name="Jie Feng" userId="ebd967132b194c0c" providerId="LiveId" clId="{DA2137D0-AC09-4381-9A87-8107B6020D37}" dt="2025-01-03T08:52:46.858" v="494" actId="478"/>
          <ac:picMkLst>
            <pc:docMk/>
            <pc:sldMk cId="3374814899" sldId="340"/>
            <ac:picMk id="11" creationId="{341F4AAF-4C00-2EE8-1558-FF73622A93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7BC6D-2F4A-584C-A6E4-2AD94C05D3E5}" type="datetimeFigureOut">
              <a:rPr kumimoji="1" lang="zh-CN" altLang="en-US" smtClean="0"/>
              <a:t>2025/1/3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090D8-5631-EE49-A69E-0F64EB02F4A9}" type="slidenum">
              <a:rPr kumimoji="1" lang="zh-CN" altLang="en-US" smtClean="0"/>
              <a:t>‹#›</a:t>
            </a:fld>
            <a:endParaRPr kumimoji="1" lang="zh-CN" altLang="en-US"/>
          </a:p>
        </p:txBody>
      </p:sp>
    </p:spTree>
    <p:extLst>
      <p:ext uri="{BB962C8B-B14F-4D97-AF65-F5344CB8AC3E}">
        <p14:creationId xmlns:p14="http://schemas.microsoft.com/office/powerpoint/2010/main" val="310967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AD090D8-5631-EE49-A69E-0F64EB02F4A9}" type="slidenum">
              <a:rPr kumimoji="1" lang="zh-CN" altLang="en-US" smtClean="0"/>
              <a:t>1</a:t>
            </a:fld>
            <a:endParaRPr kumimoji="1" lang="zh-CN" altLang="en-US"/>
          </a:p>
        </p:txBody>
      </p:sp>
    </p:spTree>
    <p:extLst>
      <p:ext uri="{BB962C8B-B14F-4D97-AF65-F5344CB8AC3E}">
        <p14:creationId xmlns:p14="http://schemas.microsoft.com/office/powerpoint/2010/main" val="230125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3528-3808-150B-C385-2A5C901C405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ABC161E-67E9-66B6-1CE9-26AC1085AC5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5E90435-1983-C9B1-42ED-74608A505C4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E31AC7F-8485-CE42-C91F-9AB27CF2CD9B}"/>
              </a:ext>
            </a:extLst>
          </p:cNvPr>
          <p:cNvSpPr>
            <a:spLocks noGrp="1"/>
          </p:cNvSpPr>
          <p:nvPr>
            <p:ph type="sldNum" sz="quarter" idx="5"/>
          </p:nvPr>
        </p:nvSpPr>
        <p:spPr/>
        <p:txBody>
          <a:bodyPr/>
          <a:lstStyle/>
          <a:p>
            <a:fld id="{3AD090D8-5631-EE49-A69E-0F64EB02F4A9}" type="slidenum">
              <a:rPr kumimoji="1" lang="zh-CN" altLang="en-US" smtClean="0"/>
              <a:t>10</a:t>
            </a:fld>
            <a:endParaRPr kumimoji="1" lang="zh-CN" altLang="en-US"/>
          </a:p>
        </p:txBody>
      </p:sp>
    </p:spTree>
    <p:extLst>
      <p:ext uri="{BB962C8B-B14F-4D97-AF65-F5344CB8AC3E}">
        <p14:creationId xmlns:p14="http://schemas.microsoft.com/office/powerpoint/2010/main" val="54012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AD090D8-5631-EE49-A69E-0F64EB02F4A9}" type="slidenum">
              <a:rPr kumimoji="1" lang="zh-CN" altLang="en-US" smtClean="0"/>
              <a:t>11</a:t>
            </a:fld>
            <a:endParaRPr kumimoji="1" lang="zh-CN" altLang="en-US"/>
          </a:p>
        </p:txBody>
      </p:sp>
    </p:spTree>
    <p:extLst>
      <p:ext uri="{BB962C8B-B14F-4D97-AF65-F5344CB8AC3E}">
        <p14:creationId xmlns:p14="http://schemas.microsoft.com/office/powerpoint/2010/main" val="254838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0B2ED-25BB-ECF7-F0DF-F71E5DFECB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4AAD93E-90EA-3AE5-F25B-85EEB57BACA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E8014F4-71DC-F4E1-607A-2D84FA53339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CEC6B78-0B71-D8B1-AF8C-8C91095D5840}"/>
              </a:ext>
            </a:extLst>
          </p:cNvPr>
          <p:cNvSpPr>
            <a:spLocks noGrp="1"/>
          </p:cNvSpPr>
          <p:nvPr>
            <p:ph type="sldNum" sz="quarter" idx="5"/>
          </p:nvPr>
        </p:nvSpPr>
        <p:spPr/>
        <p:txBody>
          <a:bodyPr/>
          <a:lstStyle/>
          <a:p>
            <a:fld id="{3AD090D8-5631-EE49-A69E-0F64EB02F4A9}" type="slidenum">
              <a:rPr kumimoji="1" lang="zh-CN" altLang="en-US" smtClean="0"/>
              <a:t>2</a:t>
            </a:fld>
            <a:endParaRPr kumimoji="1" lang="zh-CN" altLang="en-US"/>
          </a:p>
        </p:txBody>
      </p:sp>
    </p:spTree>
    <p:extLst>
      <p:ext uri="{BB962C8B-B14F-4D97-AF65-F5344CB8AC3E}">
        <p14:creationId xmlns:p14="http://schemas.microsoft.com/office/powerpoint/2010/main" val="163028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AD090D8-5631-EE49-A69E-0F64EB02F4A9}" type="slidenum">
              <a:rPr kumimoji="1" lang="zh-CN" altLang="en-US" smtClean="0"/>
              <a:t>3</a:t>
            </a:fld>
            <a:endParaRPr kumimoji="1" lang="zh-CN" altLang="en-US"/>
          </a:p>
        </p:txBody>
      </p:sp>
    </p:spTree>
    <p:extLst>
      <p:ext uri="{BB962C8B-B14F-4D97-AF65-F5344CB8AC3E}">
        <p14:creationId xmlns:p14="http://schemas.microsoft.com/office/powerpoint/2010/main" val="143609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AD090D8-5631-EE49-A69E-0F64EB02F4A9}" type="slidenum">
              <a:rPr kumimoji="1" lang="zh-CN" altLang="en-US" smtClean="0"/>
              <a:t>4</a:t>
            </a:fld>
            <a:endParaRPr kumimoji="1" lang="zh-CN" altLang="en-US"/>
          </a:p>
        </p:txBody>
      </p:sp>
    </p:spTree>
    <p:extLst>
      <p:ext uri="{BB962C8B-B14F-4D97-AF65-F5344CB8AC3E}">
        <p14:creationId xmlns:p14="http://schemas.microsoft.com/office/powerpoint/2010/main" val="356516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AD090D8-5631-EE49-A69E-0F64EB02F4A9}" type="slidenum">
              <a:rPr kumimoji="1" lang="zh-CN" altLang="en-US" smtClean="0"/>
              <a:t>5</a:t>
            </a:fld>
            <a:endParaRPr kumimoji="1" lang="zh-CN" altLang="en-US"/>
          </a:p>
        </p:txBody>
      </p:sp>
    </p:spTree>
    <p:extLst>
      <p:ext uri="{BB962C8B-B14F-4D97-AF65-F5344CB8AC3E}">
        <p14:creationId xmlns:p14="http://schemas.microsoft.com/office/powerpoint/2010/main" val="402409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DADB-952E-9A97-CA20-ED27500562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BA1E684-D7B2-52A1-B9D3-3C18A48E0CE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5EEAAB5-0607-557C-8269-A3F6AEB5566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FEDB053-210D-5C04-76BB-CB9DBB4BFF43}"/>
              </a:ext>
            </a:extLst>
          </p:cNvPr>
          <p:cNvSpPr>
            <a:spLocks noGrp="1"/>
          </p:cNvSpPr>
          <p:nvPr>
            <p:ph type="sldNum" sz="quarter" idx="5"/>
          </p:nvPr>
        </p:nvSpPr>
        <p:spPr/>
        <p:txBody>
          <a:bodyPr/>
          <a:lstStyle/>
          <a:p>
            <a:fld id="{3AD090D8-5631-EE49-A69E-0F64EB02F4A9}" type="slidenum">
              <a:rPr kumimoji="1" lang="zh-CN" altLang="en-US" smtClean="0"/>
              <a:t>6</a:t>
            </a:fld>
            <a:endParaRPr kumimoji="1" lang="zh-CN" altLang="en-US"/>
          </a:p>
        </p:txBody>
      </p:sp>
    </p:spTree>
    <p:extLst>
      <p:ext uri="{BB962C8B-B14F-4D97-AF65-F5344CB8AC3E}">
        <p14:creationId xmlns:p14="http://schemas.microsoft.com/office/powerpoint/2010/main" val="152799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AD090D8-5631-EE49-A69E-0F64EB02F4A9}" type="slidenum">
              <a:rPr kumimoji="1" lang="zh-CN" altLang="en-US" smtClean="0"/>
              <a:t>7</a:t>
            </a:fld>
            <a:endParaRPr kumimoji="1" lang="zh-CN" altLang="en-US"/>
          </a:p>
        </p:txBody>
      </p:sp>
    </p:spTree>
    <p:extLst>
      <p:ext uri="{BB962C8B-B14F-4D97-AF65-F5344CB8AC3E}">
        <p14:creationId xmlns:p14="http://schemas.microsoft.com/office/powerpoint/2010/main" val="315781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9A755-80E6-6A58-2B77-7CCA7B7BE02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23B75B3-C66A-27AB-1D14-44CA2000C5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DA858C-D37D-2527-D063-07E066AE4FE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F9F8C10-9825-9C4C-292E-8911F4DD16DC}"/>
              </a:ext>
            </a:extLst>
          </p:cNvPr>
          <p:cNvSpPr>
            <a:spLocks noGrp="1"/>
          </p:cNvSpPr>
          <p:nvPr>
            <p:ph type="sldNum" sz="quarter" idx="5"/>
          </p:nvPr>
        </p:nvSpPr>
        <p:spPr/>
        <p:txBody>
          <a:bodyPr/>
          <a:lstStyle/>
          <a:p>
            <a:fld id="{3AD090D8-5631-EE49-A69E-0F64EB02F4A9}" type="slidenum">
              <a:rPr kumimoji="1" lang="zh-CN" altLang="en-US" smtClean="0"/>
              <a:t>8</a:t>
            </a:fld>
            <a:endParaRPr kumimoji="1" lang="zh-CN" altLang="en-US"/>
          </a:p>
        </p:txBody>
      </p:sp>
    </p:spTree>
    <p:extLst>
      <p:ext uri="{BB962C8B-B14F-4D97-AF65-F5344CB8AC3E}">
        <p14:creationId xmlns:p14="http://schemas.microsoft.com/office/powerpoint/2010/main" val="52197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EB57C-5EE7-C0E7-7726-75B7CCEBFDC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5E30FEE-DF37-BC6D-C6A3-C606767F7D8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A60491B-DC00-4E5B-8010-232AB032F67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161AF42-89DE-D2AF-4799-73CC7CF8BFE3}"/>
              </a:ext>
            </a:extLst>
          </p:cNvPr>
          <p:cNvSpPr>
            <a:spLocks noGrp="1"/>
          </p:cNvSpPr>
          <p:nvPr>
            <p:ph type="sldNum" sz="quarter" idx="5"/>
          </p:nvPr>
        </p:nvSpPr>
        <p:spPr/>
        <p:txBody>
          <a:bodyPr/>
          <a:lstStyle/>
          <a:p>
            <a:fld id="{3AD090D8-5631-EE49-A69E-0F64EB02F4A9}" type="slidenum">
              <a:rPr kumimoji="1" lang="zh-CN" altLang="en-US" smtClean="0"/>
              <a:t>9</a:t>
            </a:fld>
            <a:endParaRPr kumimoji="1" lang="zh-CN" altLang="en-US"/>
          </a:p>
        </p:txBody>
      </p:sp>
    </p:spTree>
    <p:extLst>
      <p:ext uri="{BB962C8B-B14F-4D97-AF65-F5344CB8AC3E}">
        <p14:creationId xmlns:p14="http://schemas.microsoft.com/office/powerpoint/2010/main" val="176984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pic>
        <p:nvPicPr>
          <p:cNvPr id="6" name="图片 5"/>
          <p:cNvPicPr>
            <a:picLocks noChangeAspect="1"/>
          </p:cNvPicPr>
          <p:nvPr userDrawn="1"/>
        </p:nvPicPr>
        <p:blipFill>
          <a:blip r:embed="rId2">
            <a:alphaModFix amt="70000"/>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12DEBBDD-2440-C344-97E8-4266ED78D219}" type="datetimeFigureOut">
              <a:rPr kumimoji="1" lang="zh-CN" altLang="en-US" smtClean="0"/>
              <a:t>2025/1/3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56C2B10-F95D-CC44-93A9-77834642DAC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EBBDD-2440-C344-97E8-4266ED78D219}" type="datetimeFigureOut">
              <a:rPr kumimoji="1" lang="zh-CN" altLang="en-US" smtClean="0"/>
              <a:t>2025/1/3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C2B10-F95D-CC44-93A9-77834642DACB}"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6858000"/>
          </a:xfrm>
          <a:prstGeom prst="rect">
            <a:avLst/>
          </a:prstGeom>
          <a:gradFill flip="none" rotWithShape="1">
            <a:gsLst>
              <a:gs pos="0">
                <a:srgbClr val="332C2B"/>
              </a:gs>
              <a:gs pos="100000">
                <a:srgbClr val="6C5C5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4" name="图片 33"/>
          <p:cNvPicPr>
            <a:picLocks noChangeAspect="1"/>
          </p:cNvPicPr>
          <p:nvPr/>
        </p:nvPicPr>
        <p:blipFill>
          <a:blip r:embed="rId3"/>
          <a:stretch>
            <a:fillRect/>
          </a:stretch>
        </p:blipFill>
        <p:spPr>
          <a:xfrm>
            <a:off x="1215656" y="583501"/>
            <a:ext cx="9760689" cy="5690998"/>
          </a:xfrm>
          <a:prstGeom prst="rect">
            <a:avLst/>
          </a:prstGeom>
          <a:solidFill>
            <a:schemeClr val="bg1"/>
          </a:solidFill>
          <a:ln w="19050">
            <a:solidFill>
              <a:srgbClr val="C00000"/>
            </a:solidFill>
          </a:ln>
          <a:effectLst>
            <a:outerShdw blurRad="304800" sx="102000" sy="102000" algn="ctr" rotWithShape="0">
              <a:prstClr val="black">
                <a:alpha val="12000"/>
              </a:prstClr>
            </a:outerShdw>
          </a:effectLst>
        </p:spPr>
      </p:pic>
      <p:sp>
        <p:nvSpPr>
          <p:cNvPr id="8" name="矩形 7"/>
          <p:cNvSpPr/>
          <p:nvPr/>
        </p:nvSpPr>
        <p:spPr>
          <a:xfrm>
            <a:off x="1773811" y="1081726"/>
            <a:ext cx="8644379" cy="4694549"/>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3" name="组合 22"/>
          <p:cNvGrpSpPr/>
          <p:nvPr/>
        </p:nvGrpSpPr>
        <p:grpSpPr>
          <a:xfrm>
            <a:off x="2087167" y="1366029"/>
            <a:ext cx="8017667" cy="4125942"/>
            <a:chOff x="1963558" y="1302652"/>
            <a:chExt cx="8017667" cy="4125942"/>
          </a:xfrm>
        </p:grpSpPr>
        <p:pic>
          <p:nvPicPr>
            <p:cNvPr id="7" name="图片 6"/>
            <p:cNvPicPr>
              <a:picLocks noChangeAspect="1"/>
            </p:cNvPicPr>
            <p:nvPr/>
          </p:nvPicPr>
          <p:blipFill>
            <a:blip r:embed="rId4"/>
            <a:stretch>
              <a:fillRect/>
            </a:stretch>
          </p:blipFill>
          <p:spPr>
            <a:xfrm>
              <a:off x="1969460" y="1302652"/>
              <a:ext cx="335652" cy="431553"/>
            </a:xfrm>
            <a:prstGeom prst="rect">
              <a:avLst/>
            </a:prstGeom>
          </p:spPr>
        </p:pic>
        <p:pic>
          <p:nvPicPr>
            <p:cNvPr id="9" name="图片 8"/>
            <p:cNvPicPr>
              <a:picLocks noChangeAspect="1"/>
            </p:cNvPicPr>
            <p:nvPr/>
          </p:nvPicPr>
          <p:blipFill>
            <a:blip r:embed="rId4"/>
            <a:stretch>
              <a:fillRect/>
            </a:stretch>
          </p:blipFill>
          <p:spPr>
            <a:xfrm rot="10800000">
              <a:off x="9634940" y="4997040"/>
              <a:ext cx="335652" cy="431553"/>
            </a:xfrm>
            <a:prstGeom prst="rect">
              <a:avLst/>
            </a:prstGeom>
          </p:spPr>
        </p:pic>
        <p:pic>
          <p:nvPicPr>
            <p:cNvPr id="10" name="图片 9"/>
            <p:cNvPicPr>
              <a:picLocks noChangeAspect="1"/>
            </p:cNvPicPr>
            <p:nvPr/>
          </p:nvPicPr>
          <p:blipFill>
            <a:blip r:embed="rId4"/>
            <a:stretch>
              <a:fillRect/>
            </a:stretch>
          </p:blipFill>
          <p:spPr>
            <a:xfrm flipH="1">
              <a:off x="9622737" y="1302653"/>
              <a:ext cx="358488" cy="431553"/>
            </a:xfrm>
            <a:prstGeom prst="rect">
              <a:avLst/>
            </a:prstGeom>
          </p:spPr>
        </p:pic>
        <p:pic>
          <p:nvPicPr>
            <p:cNvPr id="11" name="图片 10"/>
            <p:cNvPicPr>
              <a:picLocks noChangeAspect="1"/>
            </p:cNvPicPr>
            <p:nvPr/>
          </p:nvPicPr>
          <p:blipFill>
            <a:blip r:embed="rId4"/>
            <a:stretch>
              <a:fillRect/>
            </a:stretch>
          </p:blipFill>
          <p:spPr>
            <a:xfrm rot="10800000" flipH="1">
              <a:off x="1963558" y="4997041"/>
              <a:ext cx="358488" cy="431553"/>
            </a:xfrm>
            <a:prstGeom prst="rect">
              <a:avLst/>
            </a:prstGeom>
          </p:spPr>
        </p:pic>
        <p:cxnSp>
          <p:nvCxnSpPr>
            <p:cNvPr id="13" name="直线连接符 12"/>
            <p:cNvCxnSpPr/>
            <p:nvPr/>
          </p:nvCxnSpPr>
          <p:spPr>
            <a:xfrm>
              <a:off x="2264735" y="1313286"/>
              <a:ext cx="7370206" cy="0"/>
            </a:xfrm>
            <a:prstGeom prst="line">
              <a:avLst/>
            </a:prstGeom>
            <a:ln w="28575">
              <a:solidFill>
                <a:srgbClr val="332C2B"/>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p:nvCxnSpPr>
          <p:spPr>
            <a:xfrm>
              <a:off x="2305112" y="5411155"/>
              <a:ext cx="7370206" cy="0"/>
            </a:xfrm>
            <a:prstGeom prst="line">
              <a:avLst/>
            </a:prstGeom>
            <a:ln w="28575">
              <a:solidFill>
                <a:srgbClr val="332C2B"/>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p:nvCxnSpPr>
          <p:spPr>
            <a:xfrm flipH="1">
              <a:off x="1969460" y="1651953"/>
              <a:ext cx="12602" cy="3436514"/>
            </a:xfrm>
            <a:prstGeom prst="line">
              <a:avLst/>
            </a:prstGeom>
            <a:ln w="28575">
              <a:solidFill>
                <a:srgbClr val="332C2B"/>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p:nvPr/>
          </p:nvCxnSpPr>
          <p:spPr>
            <a:xfrm flipH="1">
              <a:off x="9948877" y="1581124"/>
              <a:ext cx="12602" cy="3436514"/>
            </a:xfrm>
            <a:prstGeom prst="line">
              <a:avLst/>
            </a:prstGeom>
            <a:ln w="28575">
              <a:solidFill>
                <a:srgbClr val="332C2B"/>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2703181" y="2463032"/>
            <a:ext cx="6785638" cy="1323439"/>
          </a:xfrm>
          <a:prstGeom prst="rect">
            <a:avLst/>
          </a:prstGeom>
          <a:noFill/>
        </p:spPr>
        <p:txBody>
          <a:bodyPr wrap="square" rtlCol="0">
            <a:spAutoFit/>
          </a:bodyPr>
          <a:lstStyle/>
          <a:p>
            <a:pPr algn="ctr"/>
            <a:r>
              <a:rPr kumimoji="1" lang="en-US" altLang="zh-CN" sz="4000" b="1" dirty="0" err="1">
                <a:latin typeface="Times New Roman" panose="02020603050405020304" pitchFamily="18" charset="0"/>
                <a:ea typeface="黑体" panose="02010609060101010101" pitchFamily="49" charset="-122"/>
                <a:cs typeface="Times New Roman" panose="02020603050405020304" pitchFamily="18" charset="0"/>
              </a:rPr>
              <a:t>Staudinger·BGB</a:t>
            </a:r>
            <a:r>
              <a:rPr kumimoji="1" lang="en-US" altLang="zh-CN" sz="4000" b="1" dirty="0">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4000" b="1" dirty="0">
                <a:latin typeface="黑体" panose="02010609060101010101" pitchFamily="49" charset="-122"/>
                <a:ea typeface="黑体" panose="02010609060101010101" pitchFamily="49" charset="-122"/>
              </a:rPr>
              <a:t>施陶丁格德国民法典评注</a:t>
            </a:r>
          </a:p>
        </p:txBody>
      </p:sp>
      <p:grpSp>
        <p:nvGrpSpPr>
          <p:cNvPr id="2" name="组合 1"/>
          <p:cNvGrpSpPr/>
          <p:nvPr/>
        </p:nvGrpSpPr>
        <p:grpSpPr>
          <a:xfrm>
            <a:off x="3615070" y="3821756"/>
            <a:ext cx="4965404" cy="485551"/>
            <a:chOff x="3615070" y="3821756"/>
            <a:chExt cx="4965404" cy="485551"/>
          </a:xfrm>
        </p:grpSpPr>
        <p:sp>
          <p:nvSpPr>
            <p:cNvPr id="31" name="圆角矩形 30"/>
            <p:cNvSpPr/>
            <p:nvPr/>
          </p:nvSpPr>
          <p:spPr>
            <a:xfrm>
              <a:off x="3615070" y="3821756"/>
              <a:ext cx="4965404" cy="485551"/>
            </a:xfrm>
            <a:prstGeom prst="roundRect">
              <a:avLst/>
            </a:prstGeom>
            <a:solidFill>
              <a:srgbClr val="332C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p:cNvSpPr txBox="1"/>
            <p:nvPr/>
          </p:nvSpPr>
          <p:spPr>
            <a:xfrm>
              <a:off x="3904520" y="3823031"/>
              <a:ext cx="4418607" cy="461665"/>
            </a:xfrm>
            <a:prstGeom prst="rect">
              <a:avLst/>
            </a:prstGeom>
            <a:noFill/>
          </p:spPr>
          <p:txBody>
            <a:bodyPr wrap="square" rtlCol="0">
              <a:spAutoFit/>
            </a:bodyPr>
            <a:lstStyle/>
            <a:p>
              <a:pPr algn="ctr"/>
              <a:r>
                <a:rPr kumimoji="1" lang="zh-CN" altLang="en-US" sz="2400" b="1" spc="600" dirty="0">
                  <a:solidFill>
                    <a:schemeClr val="bg1"/>
                  </a:solidFill>
                  <a:latin typeface="宋体" panose="02010600030101010101" pitchFamily="2" charset="-122"/>
                  <a:ea typeface="宋体" panose="02010600030101010101" pitchFamily="2" charset="-122"/>
                </a:rPr>
                <a:t>使用指南</a:t>
              </a:r>
            </a:p>
          </p:txBody>
        </p:sp>
      </p:grpSp>
      <p:sp>
        <p:nvSpPr>
          <p:cNvPr id="32" name="文本框 31"/>
          <p:cNvSpPr txBox="1"/>
          <p:nvPr/>
        </p:nvSpPr>
        <p:spPr>
          <a:xfrm>
            <a:off x="4716685" y="4627317"/>
            <a:ext cx="2713524" cy="646331"/>
          </a:xfrm>
          <a:prstGeom prst="rect">
            <a:avLst/>
          </a:prstGeom>
          <a:noFill/>
        </p:spPr>
        <p:txBody>
          <a:bodyPr wrap="square" rtlCol="0">
            <a:spAutoFit/>
          </a:bodyPr>
          <a:lstStyle/>
          <a:p>
            <a:pPr algn="ctr"/>
            <a:r>
              <a:rPr lang="zh-CN" altLang="en-US" dirty="0">
                <a:solidFill>
                  <a:srgbClr val="C00000"/>
                </a:solidFill>
                <a:latin typeface="黑体" panose="02010609060101010101" pitchFamily="49" charset="-122"/>
                <a:ea typeface="黑体" panose="02010609060101010101" pitchFamily="49" charset="-122"/>
              </a:rPr>
              <a:t>中南财经政法大学图书馆</a:t>
            </a:r>
            <a:endParaRPr lang="en-US" altLang="zh-CN" dirty="0">
              <a:solidFill>
                <a:srgbClr val="C00000"/>
              </a:solidFill>
              <a:latin typeface="黑体" panose="02010609060101010101" pitchFamily="49" charset="-122"/>
              <a:ea typeface="黑体" panose="02010609060101010101" pitchFamily="49" charset="-122"/>
            </a:endParaRPr>
          </a:p>
          <a:p>
            <a:pPr algn="ctr"/>
            <a:endParaRPr lang="zh-CN" altLang="en-US" dirty="0">
              <a:solidFill>
                <a:srgbClr val="C00000"/>
              </a:solidFill>
              <a:latin typeface="黑体" panose="02010609060101010101" pitchFamily="49" charset="-122"/>
              <a:ea typeface="黑体" panose="02010609060101010101" pitchFamily="49" charset="-122"/>
            </a:endParaRPr>
          </a:p>
        </p:txBody>
      </p:sp>
      <p:sp>
        <p:nvSpPr>
          <p:cNvPr id="35" name="直角三角形 34"/>
          <p:cNvSpPr/>
          <p:nvPr/>
        </p:nvSpPr>
        <p:spPr>
          <a:xfrm rot="5400000">
            <a:off x="2352975" y="1586247"/>
            <a:ext cx="532462" cy="573184"/>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7" name="图片 36"/>
          <p:cNvPicPr>
            <a:picLocks noChangeAspect="1"/>
          </p:cNvPicPr>
          <p:nvPr/>
        </p:nvPicPr>
        <p:blipFill>
          <a:blip r:embed="rId5"/>
          <a:stretch>
            <a:fillRect/>
          </a:stretch>
        </p:blipFill>
        <p:spPr>
          <a:xfrm>
            <a:off x="8800270" y="4624932"/>
            <a:ext cx="2048975" cy="1500994"/>
          </a:xfrm>
          <a:prstGeom prst="rect">
            <a:avLst/>
          </a:prstGeom>
        </p:spPr>
      </p:pic>
      <p:pic>
        <p:nvPicPr>
          <p:cNvPr id="3" name="图片 2" descr="adfeb97fd230006598b2c2c8a40d546副本"/>
          <p:cNvPicPr>
            <a:picLocks noChangeAspect="1"/>
          </p:cNvPicPr>
          <p:nvPr/>
        </p:nvPicPr>
        <p:blipFill>
          <a:blip r:embed="rId6"/>
          <a:stretch>
            <a:fillRect/>
          </a:stretch>
        </p:blipFill>
        <p:spPr>
          <a:xfrm>
            <a:off x="4852670" y="1715135"/>
            <a:ext cx="2795270" cy="659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219C-56CD-5877-78B1-8B3789FC833D}"/>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8862E295-3AE4-6E96-2416-339F662A0131}"/>
              </a:ext>
            </a:extLst>
          </p:cNvPr>
          <p:cNvGrpSpPr/>
          <p:nvPr/>
        </p:nvGrpSpPr>
        <p:grpSpPr>
          <a:xfrm>
            <a:off x="470812" y="274243"/>
            <a:ext cx="5625187" cy="714586"/>
            <a:chOff x="470812" y="274243"/>
            <a:chExt cx="5625187" cy="714586"/>
          </a:xfrm>
        </p:grpSpPr>
        <p:sp>
          <p:nvSpPr>
            <p:cNvPr id="3" name="矩形 2">
              <a:extLst>
                <a:ext uri="{FF2B5EF4-FFF2-40B4-BE49-F238E27FC236}">
                  <a16:creationId xmlns:a16="http://schemas.microsoft.com/office/drawing/2014/main" id="{1C677E2D-90A2-D9F9-0D20-E7858A7259ED}"/>
                </a:ext>
              </a:extLst>
            </p:cNvPr>
            <p:cNvSpPr/>
            <p:nvPr/>
          </p:nvSpPr>
          <p:spPr>
            <a:xfrm>
              <a:off x="470812" y="274243"/>
              <a:ext cx="5625187" cy="714586"/>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pic>
          <p:nvPicPr>
            <p:cNvPr id="4" name="图片 3">
              <a:extLst>
                <a:ext uri="{FF2B5EF4-FFF2-40B4-BE49-F238E27FC236}">
                  <a16:creationId xmlns:a16="http://schemas.microsoft.com/office/drawing/2014/main" id="{3C2DCABF-8C5A-1820-493A-315FC03864B3}"/>
                </a:ext>
              </a:extLst>
            </p:cNvPr>
            <p:cNvPicPr>
              <a:picLocks noChangeAspect="1"/>
            </p:cNvPicPr>
            <p:nvPr/>
          </p:nvPicPr>
          <p:blipFill>
            <a:blip r:embed="rId3"/>
            <a:stretch>
              <a:fillRect/>
            </a:stretch>
          </p:blipFill>
          <p:spPr>
            <a:xfrm>
              <a:off x="523728" y="332860"/>
              <a:ext cx="205225" cy="263861"/>
            </a:xfrm>
            <a:prstGeom prst="rect">
              <a:avLst/>
            </a:prstGeom>
          </p:spPr>
        </p:pic>
        <p:sp>
          <p:nvSpPr>
            <p:cNvPr id="5" name="文本框 4">
              <a:extLst>
                <a:ext uri="{FF2B5EF4-FFF2-40B4-BE49-F238E27FC236}">
                  <a16:creationId xmlns:a16="http://schemas.microsoft.com/office/drawing/2014/main" id="{FAF4AA04-350B-AED8-99E9-57BAEF34D1DB}"/>
                </a:ext>
              </a:extLst>
            </p:cNvPr>
            <p:cNvSpPr txBox="1"/>
            <p:nvPr/>
          </p:nvSpPr>
          <p:spPr>
            <a:xfrm>
              <a:off x="654917" y="369926"/>
              <a:ext cx="657925" cy="523220"/>
            </a:xfrm>
            <a:prstGeom prst="rect">
              <a:avLst/>
            </a:prstGeom>
            <a:noFill/>
          </p:spPr>
          <p:txBody>
            <a:bodyPr wrap="square" rtlCol="0">
              <a:spAutoFit/>
            </a:bodyPr>
            <a:lstStyle/>
            <a:p>
              <a:pPr algn="ctr"/>
              <a:r>
                <a:rPr lang="en-US" altLang="zh-CN" sz="2800" b="1" dirty="0">
                  <a:latin typeface="微软雅黑" panose="020B0503020204020204" pitchFamily="34" charset="-122"/>
                  <a:ea typeface="微软雅黑" panose="020B0503020204020204" pitchFamily="34" charset="-122"/>
                </a:rPr>
                <a:t>3</a:t>
              </a:r>
              <a:endParaRPr lang="zh-CN" altLang="en-US" sz="2800" b="1" dirty="0">
                <a:latin typeface="微软雅黑" panose="020B0503020204020204" pitchFamily="34" charset="-122"/>
                <a:ea typeface="微软雅黑" panose="020B0503020204020204" pitchFamily="34" charset="-122"/>
              </a:endParaRPr>
            </a:p>
          </p:txBody>
        </p:sp>
        <p:sp>
          <p:nvSpPr>
            <p:cNvPr id="6" name="直角三角形 5">
              <a:extLst>
                <a:ext uri="{FF2B5EF4-FFF2-40B4-BE49-F238E27FC236}">
                  <a16:creationId xmlns:a16="http://schemas.microsoft.com/office/drawing/2014/main" id="{D4CFFEA6-E2B9-0F6B-A530-241B14E4BAF3}"/>
                </a:ext>
              </a:extLst>
            </p:cNvPr>
            <p:cNvSpPr/>
            <p:nvPr/>
          </p:nvSpPr>
          <p:spPr>
            <a:xfrm rot="13351936">
              <a:off x="1359687" y="531473"/>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sp>
          <p:nvSpPr>
            <p:cNvPr id="7" name="文本框 6">
              <a:extLst>
                <a:ext uri="{FF2B5EF4-FFF2-40B4-BE49-F238E27FC236}">
                  <a16:creationId xmlns:a16="http://schemas.microsoft.com/office/drawing/2014/main" id="{5EED56F0-919B-7376-8D58-DEC9323C66DC}"/>
                </a:ext>
              </a:extLst>
            </p:cNvPr>
            <p:cNvSpPr txBox="1"/>
            <p:nvPr/>
          </p:nvSpPr>
          <p:spPr>
            <a:xfrm>
              <a:off x="1785795" y="369926"/>
              <a:ext cx="4212669" cy="523220"/>
            </a:xfrm>
            <a:prstGeom prst="rect">
              <a:avLst/>
            </a:prstGeom>
            <a:noFill/>
          </p:spPr>
          <p:txBody>
            <a:bodyPr wrap="square" rtlCol="0">
              <a:spAutoFit/>
            </a:bodyPr>
            <a:lstStyle/>
            <a:p>
              <a:pPr algn="dist"/>
              <a:r>
                <a:rPr lang="zh-CN" altLang="en-US" sz="2800" b="1" spc="300" dirty="0">
                  <a:latin typeface="微软雅黑" panose="020B0503020204020204" pitchFamily="34" charset="-122"/>
                  <a:ea typeface="微软雅黑" panose="020B0503020204020204" pitchFamily="34" charset="-122"/>
                </a:rPr>
                <a:t>使用方法</a:t>
              </a:r>
              <a:r>
                <a:rPr lang="en-US" altLang="zh-CN" sz="2800" b="1" spc="300" dirty="0">
                  <a:latin typeface="微软雅黑" panose="020B0503020204020204" pitchFamily="34" charset="-122"/>
                  <a:ea typeface="微软雅黑" panose="020B0503020204020204" pitchFamily="34" charset="-122"/>
                </a:rPr>
                <a:t>——</a:t>
              </a:r>
              <a:r>
                <a:rPr lang="zh-CN" altLang="en-US" sz="2800" b="1" spc="300" dirty="0">
                  <a:latin typeface="微软雅黑" panose="020B0503020204020204" pitchFamily="34" charset="-122"/>
                  <a:ea typeface="微软雅黑" panose="020B0503020204020204" pitchFamily="34" charset="-122"/>
                </a:rPr>
                <a:t>下载资源</a:t>
              </a:r>
            </a:p>
          </p:txBody>
        </p:sp>
      </p:grpSp>
      <p:pic>
        <p:nvPicPr>
          <p:cNvPr id="9" name="图片 8" descr="1">
            <a:extLst>
              <a:ext uri="{FF2B5EF4-FFF2-40B4-BE49-F238E27FC236}">
                <a16:creationId xmlns:a16="http://schemas.microsoft.com/office/drawing/2014/main" id="{B7D20221-6866-BE5D-6D03-1304EB5ACF91}"/>
              </a:ext>
            </a:extLst>
          </p:cNvPr>
          <p:cNvPicPr>
            <a:picLocks noChangeAspect="1"/>
          </p:cNvPicPr>
          <p:nvPr userDrawn="1"/>
        </p:nvPicPr>
        <p:blipFill>
          <a:blip r:embed="rId4"/>
          <a:stretch>
            <a:fillRect/>
          </a:stretch>
        </p:blipFill>
        <p:spPr>
          <a:xfrm>
            <a:off x="11198860" y="200025"/>
            <a:ext cx="734695" cy="741680"/>
          </a:xfrm>
          <a:prstGeom prst="rect">
            <a:avLst/>
          </a:prstGeom>
        </p:spPr>
      </p:pic>
      <p:sp>
        <p:nvSpPr>
          <p:cNvPr id="10" name="文本框 9">
            <a:extLst>
              <a:ext uri="{FF2B5EF4-FFF2-40B4-BE49-F238E27FC236}">
                <a16:creationId xmlns:a16="http://schemas.microsoft.com/office/drawing/2014/main" id="{EFF23533-50ED-53B2-C60C-C4884EC4D6AD}"/>
              </a:ext>
            </a:extLst>
          </p:cNvPr>
          <p:cNvSpPr txBox="1"/>
          <p:nvPr userDrawn="1"/>
        </p:nvSpPr>
        <p:spPr>
          <a:xfrm>
            <a:off x="10410825" y="6076315"/>
            <a:ext cx="1739265" cy="645160"/>
          </a:xfrm>
          <a:prstGeom prst="rect">
            <a:avLst/>
          </a:prstGeom>
          <a:noFill/>
        </p:spPr>
        <p:txBody>
          <a:bodyPr wrap="square" rtlCol="0">
            <a:spAutoFit/>
          </a:bodyPr>
          <a:lstStyle/>
          <a:p>
            <a:r>
              <a:rPr lang="zh-CN" altLang="en-US">
                <a:solidFill>
                  <a:srgbClr val="7F6D6D"/>
                </a:solidFill>
                <a:latin typeface="隶书" panose="02010509060101010101" charset="-122"/>
                <a:ea typeface="隶书" panose="02010509060101010101" charset="-122"/>
                <a:cs typeface="隶书" panose="02010509060101010101" charset="-122"/>
              </a:rPr>
              <a:t>博文明理 </a:t>
            </a:r>
          </a:p>
          <a:p>
            <a:r>
              <a:rPr lang="zh-CN" altLang="en-US">
                <a:solidFill>
                  <a:srgbClr val="7F6D6D"/>
                </a:solidFill>
                <a:latin typeface="隶书" panose="02010509060101010101" charset="-122"/>
                <a:ea typeface="隶书" panose="02010509060101010101" charset="-122"/>
                <a:cs typeface="隶书" panose="02010509060101010101" charset="-122"/>
              </a:rPr>
              <a:t>    厚德济世</a:t>
            </a:r>
          </a:p>
        </p:txBody>
      </p:sp>
      <p:pic>
        <p:nvPicPr>
          <p:cNvPr id="2" name="图片 1">
            <a:extLst>
              <a:ext uri="{FF2B5EF4-FFF2-40B4-BE49-F238E27FC236}">
                <a16:creationId xmlns:a16="http://schemas.microsoft.com/office/drawing/2014/main" id="{36C59A0F-90AB-3620-C077-924D2222DDEA}"/>
              </a:ext>
            </a:extLst>
          </p:cNvPr>
          <p:cNvPicPr>
            <a:picLocks noChangeAspect="1"/>
          </p:cNvPicPr>
          <p:nvPr/>
        </p:nvPicPr>
        <p:blipFill>
          <a:blip r:embed="rId5"/>
          <a:srcRect/>
          <a:stretch/>
        </p:blipFill>
        <p:spPr>
          <a:xfrm>
            <a:off x="53834" y="1110771"/>
            <a:ext cx="12096255" cy="5549673"/>
          </a:xfrm>
          <a:prstGeom prst="rect">
            <a:avLst/>
          </a:prstGeom>
        </p:spPr>
      </p:pic>
      <p:sp>
        <p:nvSpPr>
          <p:cNvPr id="12" name="文本框 11">
            <a:extLst>
              <a:ext uri="{FF2B5EF4-FFF2-40B4-BE49-F238E27FC236}">
                <a16:creationId xmlns:a16="http://schemas.microsoft.com/office/drawing/2014/main" id="{F664DF7F-1947-ABFD-B624-2D2DC44E9AC9}"/>
              </a:ext>
            </a:extLst>
          </p:cNvPr>
          <p:cNvSpPr txBox="1"/>
          <p:nvPr/>
        </p:nvSpPr>
        <p:spPr>
          <a:xfrm>
            <a:off x="8190739" y="3385739"/>
            <a:ext cx="3959351" cy="106811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120000"/>
              </a:lnSpc>
              <a:buFont typeface="Arial" panose="020B0604020202020204" pitchFamily="34" charset="0"/>
              <a:buChar char="•"/>
            </a:pPr>
            <a:r>
              <a:rPr lang="zh-CN" altLang="en-US" b="1" dirty="0"/>
              <a:t>点击资源列表，即可浏览阅读全文。</a:t>
            </a:r>
            <a:endParaRPr lang="en-US" altLang="zh-CN" b="1" dirty="0"/>
          </a:p>
          <a:p>
            <a:pPr marL="285750" indent="-285750">
              <a:lnSpc>
                <a:spcPct val="120000"/>
              </a:lnSpc>
              <a:buFont typeface="Arial" panose="020B0604020202020204" pitchFamily="34" charset="0"/>
              <a:buChar char="•"/>
            </a:pPr>
            <a:r>
              <a:rPr lang="zh-CN" altLang="en-US" b="1" dirty="0"/>
              <a:t>点击右上角图标，即可下载</a:t>
            </a:r>
            <a:r>
              <a:rPr lang="en-US" altLang="zh-CN" b="1" dirty="0"/>
              <a:t>PDF</a:t>
            </a:r>
            <a:r>
              <a:rPr lang="zh-CN" altLang="en-US" b="1" dirty="0"/>
              <a:t>或</a:t>
            </a:r>
            <a:r>
              <a:rPr lang="en-US" altLang="zh-CN" b="1" dirty="0"/>
              <a:t>WORD</a:t>
            </a:r>
            <a:r>
              <a:rPr lang="zh-CN" altLang="en-US" b="1" dirty="0"/>
              <a:t>版本。</a:t>
            </a:r>
          </a:p>
        </p:txBody>
      </p:sp>
    </p:spTree>
    <p:extLst>
      <p:ext uri="{BB962C8B-B14F-4D97-AF65-F5344CB8AC3E}">
        <p14:creationId xmlns:p14="http://schemas.microsoft.com/office/powerpoint/2010/main" val="33748148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21733"/>
            <a:ext cx="12192000" cy="6858000"/>
          </a:xfrm>
          <a:prstGeom prst="rect">
            <a:avLst/>
          </a:prstGeom>
        </p:spPr>
      </p:pic>
      <p:sp>
        <p:nvSpPr>
          <p:cNvPr id="6" name="矩形 5"/>
          <p:cNvSpPr/>
          <p:nvPr/>
        </p:nvSpPr>
        <p:spPr>
          <a:xfrm>
            <a:off x="1804578" y="952107"/>
            <a:ext cx="8644379" cy="4694549"/>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文本框 1"/>
          <p:cNvSpPr txBox="1"/>
          <p:nvPr/>
        </p:nvSpPr>
        <p:spPr>
          <a:xfrm>
            <a:off x="3361030" y="2699217"/>
            <a:ext cx="5531474" cy="1200329"/>
          </a:xfrm>
          <a:prstGeom prst="rect">
            <a:avLst/>
          </a:prstGeom>
          <a:noFill/>
        </p:spPr>
        <p:txBody>
          <a:bodyPr wrap="square" rtlCol="0">
            <a:spAutoFit/>
          </a:bodyPr>
          <a:lstStyle/>
          <a:p>
            <a:pPr algn="ctr"/>
            <a:r>
              <a:rPr lang="zh-CN" altLang="en-US" sz="7200" b="1" dirty="0">
                <a:latin typeface="黑体" panose="02010609060101010101" pitchFamily="49" charset="-122"/>
                <a:ea typeface="黑体" panose="02010609060101010101" pitchFamily="49" charset="-122"/>
              </a:rPr>
              <a:t>谢 谢 观 看</a:t>
            </a:r>
          </a:p>
        </p:txBody>
      </p:sp>
      <p:sp>
        <p:nvSpPr>
          <p:cNvPr id="12" name="文本框 11"/>
          <p:cNvSpPr txBox="1"/>
          <p:nvPr/>
        </p:nvSpPr>
        <p:spPr>
          <a:xfrm>
            <a:off x="5013156" y="4186526"/>
            <a:ext cx="2759244" cy="369332"/>
          </a:xfrm>
          <a:prstGeom prst="rect">
            <a:avLst/>
          </a:prstGeom>
          <a:noFill/>
        </p:spPr>
        <p:txBody>
          <a:bodyPr wrap="square" rtlCol="0">
            <a:spAutoFit/>
          </a:bodyPr>
          <a:lstStyle/>
          <a:p>
            <a:pPr algn="ctr"/>
            <a:r>
              <a:rPr lang="zh-CN" altLang="en-US" dirty="0">
                <a:solidFill>
                  <a:srgbClr val="C00000"/>
                </a:solidFill>
                <a:latin typeface="黑体" panose="02010609060101010101" pitchFamily="49" charset="-122"/>
                <a:ea typeface="黑体" panose="02010609060101010101" pitchFamily="49" charset="-122"/>
              </a:rPr>
              <a:t>中南财经政法大学图书馆</a:t>
            </a:r>
          </a:p>
        </p:txBody>
      </p:sp>
      <p:pic>
        <p:nvPicPr>
          <p:cNvPr id="3" name="图片 2" descr="adfeb97fd230006598b2c2c8a40d546副本"/>
          <p:cNvPicPr>
            <a:picLocks noChangeAspect="1"/>
          </p:cNvPicPr>
          <p:nvPr/>
        </p:nvPicPr>
        <p:blipFill>
          <a:blip r:embed="rId4"/>
          <a:stretch>
            <a:fillRect/>
          </a:stretch>
        </p:blipFill>
        <p:spPr>
          <a:xfrm>
            <a:off x="4852670" y="1774190"/>
            <a:ext cx="2795270" cy="659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D28F-328F-6425-DBC4-7CB9260140E6}"/>
            </a:ext>
          </a:extLst>
        </p:cNvPr>
        <p:cNvGrpSpPr/>
        <p:nvPr/>
      </p:nvGrpSpPr>
      <p:grpSpPr>
        <a:xfrm>
          <a:off x="0" y="0"/>
          <a:ext cx="0" cy="0"/>
          <a:chOff x="0" y="0"/>
          <a:chExt cx="0" cy="0"/>
        </a:xfrm>
      </p:grpSpPr>
      <p:sp>
        <p:nvSpPr>
          <p:cNvPr id="11" name="圆角矩形 10">
            <a:extLst>
              <a:ext uri="{FF2B5EF4-FFF2-40B4-BE49-F238E27FC236}">
                <a16:creationId xmlns:a16="http://schemas.microsoft.com/office/drawing/2014/main" id="{D1CE9747-6AAC-F7E5-1EBF-204E85693674}"/>
              </a:ext>
            </a:extLst>
          </p:cNvPr>
          <p:cNvSpPr/>
          <p:nvPr/>
        </p:nvSpPr>
        <p:spPr>
          <a:xfrm>
            <a:off x="615985" y="2437898"/>
            <a:ext cx="11089533" cy="2170251"/>
          </a:xfrm>
          <a:prstGeom prst="roundRect">
            <a:avLst/>
          </a:prstGeom>
          <a:gradFill flip="none" rotWithShape="1">
            <a:gsLst>
              <a:gs pos="0">
                <a:srgbClr val="332C2B"/>
              </a:gs>
              <a:gs pos="100000">
                <a:srgbClr val="6C5C5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2" name="组合 1">
            <a:extLst>
              <a:ext uri="{FF2B5EF4-FFF2-40B4-BE49-F238E27FC236}">
                <a16:creationId xmlns:a16="http://schemas.microsoft.com/office/drawing/2014/main" id="{E9590AA4-7A36-D7B3-9C3F-374CDA933C90}"/>
              </a:ext>
            </a:extLst>
          </p:cNvPr>
          <p:cNvGrpSpPr/>
          <p:nvPr/>
        </p:nvGrpSpPr>
        <p:grpSpPr>
          <a:xfrm>
            <a:off x="5660780" y="1029155"/>
            <a:ext cx="1063741" cy="1411287"/>
            <a:chOff x="4752753" y="1371601"/>
            <a:chExt cx="1114816" cy="1479050"/>
          </a:xfrm>
        </p:grpSpPr>
        <p:sp>
          <p:nvSpPr>
            <p:cNvPr id="3" name="矩形 2">
              <a:extLst>
                <a:ext uri="{FF2B5EF4-FFF2-40B4-BE49-F238E27FC236}">
                  <a16:creationId xmlns:a16="http://schemas.microsoft.com/office/drawing/2014/main" id="{9BB2E549-4F16-8F0A-2735-69B06A4F8740}"/>
                </a:ext>
              </a:extLst>
            </p:cNvPr>
            <p:cNvSpPr/>
            <p:nvPr/>
          </p:nvSpPr>
          <p:spPr>
            <a:xfrm>
              <a:off x="4752753" y="1371601"/>
              <a:ext cx="1114816" cy="985973"/>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200"/>
            </a:p>
          </p:txBody>
        </p:sp>
        <p:pic>
          <p:nvPicPr>
            <p:cNvPr id="4" name="图片 3">
              <a:extLst>
                <a:ext uri="{FF2B5EF4-FFF2-40B4-BE49-F238E27FC236}">
                  <a16:creationId xmlns:a16="http://schemas.microsoft.com/office/drawing/2014/main" id="{71C3677F-7740-1268-DFD0-4D764336FA90}"/>
                </a:ext>
              </a:extLst>
            </p:cNvPr>
            <p:cNvPicPr>
              <a:picLocks noChangeAspect="1"/>
            </p:cNvPicPr>
            <p:nvPr/>
          </p:nvPicPr>
          <p:blipFill>
            <a:blip r:embed="rId3"/>
            <a:stretch>
              <a:fillRect/>
            </a:stretch>
          </p:blipFill>
          <p:spPr>
            <a:xfrm>
              <a:off x="4808209" y="1433034"/>
              <a:ext cx="215079" cy="276530"/>
            </a:xfrm>
            <a:prstGeom prst="rect">
              <a:avLst/>
            </a:prstGeom>
          </p:spPr>
        </p:pic>
        <p:sp>
          <p:nvSpPr>
            <p:cNvPr id="5" name="文本框 4">
              <a:extLst>
                <a:ext uri="{FF2B5EF4-FFF2-40B4-BE49-F238E27FC236}">
                  <a16:creationId xmlns:a16="http://schemas.microsoft.com/office/drawing/2014/main" id="{FDBDC1C2-08DF-17CC-4E8D-528010D364F4}"/>
                </a:ext>
              </a:extLst>
            </p:cNvPr>
            <p:cNvSpPr txBox="1"/>
            <p:nvPr/>
          </p:nvSpPr>
          <p:spPr>
            <a:xfrm>
              <a:off x="4945697" y="1526576"/>
              <a:ext cx="689515" cy="677365"/>
            </a:xfrm>
            <a:prstGeom prst="rect">
              <a:avLst/>
            </a:prstGeom>
            <a:noFill/>
          </p:spPr>
          <p:txBody>
            <a:bodyPr wrap="square" rtlCol="0">
              <a:spAutoFit/>
            </a:bodyPr>
            <a:lstStyle/>
            <a:p>
              <a:pPr algn="ctr"/>
              <a:r>
                <a:rPr lang="en-US" altLang="zh-CN" sz="3600" b="1" dirty="0">
                  <a:latin typeface="字魂35号-经典雅黑" panose="02000000000000000000" pitchFamily="2" charset="-122"/>
                  <a:ea typeface="字魂35号-经典雅黑" panose="02000000000000000000" pitchFamily="2" charset="-122"/>
                </a:rPr>
                <a:t>1</a:t>
              </a:r>
              <a:endParaRPr lang="zh-CN" altLang="en-US" sz="3600" b="1" dirty="0">
                <a:latin typeface="字魂35号-经典雅黑" panose="02000000000000000000" pitchFamily="2" charset="-122"/>
                <a:ea typeface="字魂35号-经典雅黑" panose="02000000000000000000" pitchFamily="2" charset="-122"/>
              </a:endParaRPr>
            </a:p>
          </p:txBody>
        </p:sp>
        <p:sp>
          <p:nvSpPr>
            <p:cNvPr id="6" name="直角三角形 5">
              <a:extLst>
                <a:ext uri="{FF2B5EF4-FFF2-40B4-BE49-F238E27FC236}">
                  <a16:creationId xmlns:a16="http://schemas.microsoft.com/office/drawing/2014/main" id="{164B0170-47D9-1D4E-3156-9607682AB0A2}"/>
                </a:ext>
              </a:extLst>
            </p:cNvPr>
            <p:cNvSpPr/>
            <p:nvPr/>
          </p:nvSpPr>
          <p:spPr>
            <a:xfrm rot="18722560">
              <a:off x="5029047" y="2307845"/>
              <a:ext cx="522814" cy="5627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grpSp>
      <p:sp>
        <p:nvSpPr>
          <p:cNvPr id="7" name="文本框 6">
            <a:extLst>
              <a:ext uri="{FF2B5EF4-FFF2-40B4-BE49-F238E27FC236}">
                <a16:creationId xmlns:a16="http://schemas.microsoft.com/office/drawing/2014/main" id="{44371BC9-3F7F-CE2C-0E42-EAB24A7BECD2}"/>
              </a:ext>
            </a:extLst>
          </p:cNvPr>
          <p:cNvSpPr txBox="1"/>
          <p:nvPr/>
        </p:nvSpPr>
        <p:spPr>
          <a:xfrm>
            <a:off x="4057650" y="3074035"/>
            <a:ext cx="5016500" cy="1014730"/>
          </a:xfrm>
          <a:prstGeom prst="rect">
            <a:avLst/>
          </a:prstGeom>
          <a:noFill/>
        </p:spPr>
        <p:txBody>
          <a:bodyPr wrap="square" rtlCol="0">
            <a:spAutoFit/>
          </a:bodyPr>
          <a:lstStyle/>
          <a:p>
            <a:pPr algn="ctr"/>
            <a:r>
              <a:rPr lang="zh-CN" altLang="en-US" sz="6000" b="1" dirty="0">
                <a:solidFill>
                  <a:schemeClr val="bg1"/>
                </a:solidFill>
                <a:latin typeface="字魂35号-经典雅黑" panose="02000000000000000000" pitchFamily="2" charset="-122"/>
                <a:ea typeface="字魂35号-经典雅黑" panose="02000000000000000000" pitchFamily="2" charset="-122"/>
              </a:rPr>
              <a:t>数据库简介</a:t>
            </a:r>
          </a:p>
        </p:txBody>
      </p:sp>
      <p:pic>
        <p:nvPicPr>
          <p:cNvPr id="10" name="图片 9">
            <a:extLst>
              <a:ext uri="{FF2B5EF4-FFF2-40B4-BE49-F238E27FC236}">
                <a16:creationId xmlns:a16="http://schemas.microsoft.com/office/drawing/2014/main" id="{DA4B60DA-9386-EF0E-72DA-997163C2AE33}"/>
              </a:ext>
            </a:extLst>
          </p:cNvPr>
          <p:cNvPicPr>
            <a:picLocks noChangeAspect="1"/>
          </p:cNvPicPr>
          <p:nvPr/>
        </p:nvPicPr>
        <p:blipFill>
          <a:blip r:embed="rId4"/>
          <a:stretch>
            <a:fillRect/>
          </a:stretch>
        </p:blipFill>
        <p:spPr>
          <a:xfrm>
            <a:off x="2362453" y="2845037"/>
            <a:ext cx="1076694" cy="1162382"/>
          </a:xfrm>
          <a:prstGeom prst="rect">
            <a:avLst/>
          </a:prstGeom>
        </p:spPr>
      </p:pic>
      <p:pic>
        <p:nvPicPr>
          <p:cNvPr id="8" name="图片 7" descr="1">
            <a:extLst>
              <a:ext uri="{FF2B5EF4-FFF2-40B4-BE49-F238E27FC236}">
                <a16:creationId xmlns:a16="http://schemas.microsoft.com/office/drawing/2014/main" id="{A63D0512-63EB-A4A5-C116-D9386142FC5E}"/>
              </a:ext>
            </a:extLst>
          </p:cNvPr>
          <p:cNvPicPr>
            <a:picLocks noChangeAspect="1"/>
          </p:cNvPicPr>
          <p:nvPr userDrawn="1"/>
        </p:nvPicPr>
        <p:blipFill>
          <a:blip r:embed="rId5"/>
          <a:stretch>
            <a:fillRect/>
          </a:stretch>
        </p:blipFill>
        <p:spPr>
          <a:xfrm>
            <a:off x="11198860" y="200025"/>
            <a:ext cx="734695" cy="741680"/>
          </a:xfrm>
          <a:prstGeom prst="rect">
            <a:avLst/>
          </a:prstGeom>
        </p:spPr>
      </p:pic>
    </p:spTree>
    <p:extLst>
      <p:ext uri="{BB962C8B-B14F-4D97-AF65-F5344CB8AC3E}">
        <p14:creationId xmlns:p14="http://schemas.microsoft.com/office/powerpoint/2010/main" val="207938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0813" y="274243"/>
            <a:ext cx="3505764" cy="714586"/>
            <a:chOff x="470813" y="274243"/>
            <a:chExt cx="3505764" cy="714586"/>
          </a:xfrm>
        </p:grpSpPr>
        <p:sp>
          <p:nvSpPr>
            <p:cNvPr id="3" name="矩形 2"/>
            <p:cNvSpPr/>
            <p:nvPr/>
          </p:nvSpPr>
          <p:spPr>
            <a:xfrm>
              <a:off x="470813" y="274243"/>
              <a:ext cx="3505764" cy="714586"/>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pic>
          <p:nvPicPr>
            <p:cNvPr id="4" name="图片 3"/>
            <p:cNvPicPr>
              <a:picLocks noChangeAspect="1"/>
            </p:cNvPicPr>
            <p:nvPr/>
          </p:nvPicPr>
          <p:blipFill>
            <a:blip r:embed="rId3"/>
            <a:stretch>
              <a:fillRect/>
            </a:stretch>
          </p:blipFill>
          <p:spPr>
            <a:xfrm>
              <a:off x="523728" y="332860"/>
              <a:ext cx="205225" cy="263861"/>
            </a:xfrm>
            <a:prstGeom prst="rect">
              <a:avLst/>
            </a:prstGeom>
          </p:spPr>
        </p:pic>
        <p:sp>
          <p:nvSpPr>
            <p:cNvPr id="5" name="文本框 4"/>
            <p:cNvSpPr txBox="1"/>
            <p:nvPr/>
          </p:nvSpPr>
          <p:spPr>
            <a:xfrm>
              <a:off x="654917" y="369926"/>
              <a:ext cx="657925" cy="523220"/>
            </a:xfrm>
            <a:prstGeom prst="rect">
              <a:avLst/>
            </a:prstGeom>
            <a:noFill/>
          </p:spPr>
          <p:txBody>
            <a:bodyPr wrap="square" rtlCol="0">
              <a:spAutoFit/>
            </a:bodyPr>
            <a:lstStyle/>
            <a:p>
              <a:pPr algn="ctr"/>
              <a:r>
                <a:rPr lang="en-US" altLang="zh-CN" sz="2800" b="1" dirty="0">
                  <a:latin typeface="微软雅黑" panose="020B0503020204020204" pitchFamily="34" charset="-122"/>
                  <a:ea typeface="微软雅黑" panose="020B0503020204020204" pitchFamily="34" charset="-122"/>
                </a:rPr>
                <a:t>1</a:t>
              </a:r>
              <a:endParaRPr lang="zh-CN" altLang="en-US" sz="2800" b="1" dirty="0">
                <a:latin typeface="微软雅黑" panose="020B0503020204020204" pitchFamily="34" charset="-122"/>
                <a:ea typeface="微软雅黑" panose="020B0503020204020204" pitchFamily="34" charset="-122"/>
              </a:endParaRPr>
            </a:p>
          </p:txBody>
        </p:sp>
        <p:sp>
          <p:nvSpPr>
            <p:cNvPr id="6" name="直角三角形 5"/>
            <p:cNvSpPr/>
            <p:nvPr/>
          </p:nvSpPr>
          <p:spPr>
            <a:xfrm rot="13351936">
              <a:off x="1359687" y="531473"/>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sp>
          <p:nvSpPr>
            <p:cNvPr id="7" name="文本框 6"/>
            <p:cNvSpPr txBox="1"/>
            <p:nvPr/>
          </p:nvSpPr>
          <p:spPr>
            <a:xfrm>
              <a:off x="1785795" y="369926"/>
              <a:ext cx="2190782" cy="523220"/>
            </a:xfrm>
            <a:prstGeom prst="rect">
              <a:avLst/>
            </a:prstGeom>
            <a:noFill/>
          </p:spPr>
          <p:txBody>
            <a:bodyPr wrap="square" rtlCol="0">
              <a:spAutoFit/>
            </a:bodyPr>
            <a:lstStyle/>
            <a:p>
              <a:pPr algn="dist"/>
              <a:r>
                <a:rPr lang="zh-CN" altLang="en-US" sz="2800" b="1" spc="300" dirty="0">
                  <a:latin typeface="微软雅黑" panose="020B0503020204020204" pitchFamily="34" charset="-122"/>
                  <a:ea typeface="微软雅黑" panose="020B0503020204020204" pitchFamily="34" charset="-122"/>
                </a:rPr>
                <a:t>数据库简介</a:t>
              </a:r>
            </a:p>
          </p:txBody>
        </p:sp>
      </p:grpSp>
      <p:sp>
        <p:nvSpPr>
          <p:cNvPr id="10" name="矩形 9"/>
          <p:cNvSpPr/>
          <p:nvPr/>
        </p:nvSpPr>
        <p:spPr>
          <a:xfrm>
            <a:off x="835158" y="1551357"/>
            <a:ext cx="10363702" cy="4282516"/>
          </a:xfrm>
          <a:prstGeom prst="rect">
            <a:avLst/>
          </a:prstGeom>
          <a:solidFill>
            <a:srgbClr val="332C2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dirty="0">
                <a:latin typeface="微软雅黑" panose="020B0503020204020204" pitchFamily="34" charset="-122"/>
                <a:ea typeface="微软雅黑" panose="020B0503020204020204" pitchFamily="34" charset="-122"/>
              </a:rPr>
              <a:t>        《Staudinger</a:t>
            </a:r>
            <a:r>
              <a:rPr lang="zh-CN" altLang="en-US" dirty="0">
                <a:latin typeface="微软雅黑" panose="020B0503020204020204" pitchFamily="34" charset="-122"/>
                <a:ea typeface="微软雅黑" panose="020B0503020204020204" pitchFamily="34" charset="-122"/>
              </a:rPr>
              <a:t>德国民法典评注</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丛书由德国著名的出版社</a:t>
            </a:r>
            <a:r>
              <a:rPr lang="en-US" altLang="zh-CN" dirty="0">
                <a:latin typeface="微软雅黑" panose="020B0503020204020204" pitchFamily="34" charset="-122"/>
                <a:ea typeface="微软雅黑" panose="020B0503020204020204" pitchFamily="34" charset="-122"/>
              </a:rPr>
              <a:t>---Sellier De Gruyter</a:t>
            </a:r>
            <a:r>
              <a:rPr lang="zh-CN" altLang="en-US" dirty="0">
                <a:latin typeface="微软雅黑" panose="020B0503020204020204" pitchFamily="34" charset="-122"/>
                <a:ea typeface="微软雅黑" panose="020B0503020204020204" pitchFamily="34" charset="-122"/>
              </a:rPr>
              <a:t>出版社出版，由</a:t>
            </a:r>
            <a:r>
              <a:rPr lang="en-US" altLang="zh-CN" dirty="0">
                <a:latin typeface="微软雅黑" panose="020B0503020204020204" pitchFamily="34" charset="-122"/>
                <a:ea typeface="微软雅黑" panose="020B0503020204020204" pitchFamily="34" charset="-122"/>
              </a:rPr>
              <a:t>156</a:t>
            </a:r>
            <a:r>
              <a:rPr lang="zh-CN" altLang="en-US" dirty="0">
                <a:latin typeface="微软雅黑" panose="020B0503020204020204" pitchFamily="34" charset="-122"/>
                <a:ea typeface="微软雅黑" panose="020B0503020204020204" pitchFamily="34" charset="-122"/>
              </a:rPr>
              <a:t>位德国民法专家团队负责编辑，是目前对德国民法典最全面和最权威的注释和评论。这套丛书对德国民法典在立法、法院判决等方面的变化和发展提供了可靠和全面的注释和评论，并得到了全世界的学者的认可。</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从</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年下半年起，这套著名丛书的在线版本</a:t>
            </a:r>
            <a:r>
              <a:rPr lang="en-US" altLang="zh-CN" dirty="0" err="1">
                <a:latin typeface="微软雅黑" panose="020B0503020204020204" pitchFamily="34" charset="-122"/>
                <a:ea typeface="微软雅黑" panose="020B0503020204020204" pitchFamily="34" charset="-122"/>
              </a:rPr>
              <a:t>Staudinger·BGB</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施陶丁格德国民法典评注收入</a:t>
            </a:r>
            <a:r>
              <a:rPr lang="en-US" altLang="zh-CN" dirty="0">
                <a:latin typeface="微软雅黑" panose="020B0503020204020204" pitchFamily="34" charset="-122"/>
                <a:ea typeface="微软雅黑" panose="020B0503020204020204" pitchFamily="34" charset="-122"/>
              </a:rPr>
              <a:t>Juris</a:t>
            </a:r>
            <a:r>
              <a:rPr lang="zh-CN" altLang="en-US" dirty="0">
                <a:latin typeface="微软雅黑" panose="020B0503020204020204" pitchFamily="34" charset="-122"/>
                <a:ea typeface="微软雅黑" panose="020B0503020204020204" pitchFamily="34" charset="-122"/>
              </a:rPr>
              <a:t>数据库平台。</a:t>
            </a:r>
            <a:br>
              <a:rPr lang="zh-CN" altLang="en-US"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Staudinger·BGB</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施陶丁格德国民法典评注一直为所有有关民法的问题提供精确且易于理解的答案，同时具有实用性和科学性。其包括</a:t>
            </a:r>
            <a:r>
              <a:rPr lang="en-US" altLang="zh-CN" dirty="0">
                <a:latin typeface="微软雅黑" panose="020B0503020204020204" pitchFamily="34" charset="-122"/>
                <a:ea typeface="微软雅黑" panose="020B0503020204020204" pitchFamily="34" charset="-122"/>
              </a:rPr>
              <a:t>120</a:t>
            </a:r>
            <a:r>
              <a:rPr lang="zh-CN" altLang="en-US" dirty="0">
                <a:latin typeface="微软雅黑" panose="020B0503020204020204" pitchFamily="34" charset="-122"/>
                <a:ea typeface="微软雅黑" panose="020B0503020204020204" pitchFamily="34" charset="-122"/>
              </a:rPr>
              <a:t>卷（</a:t>
            </a:r>
            <a:r>
              <a:rPr lang="en-US" altLang="zh-CN" dirty="0">
                <a:latin typeface="微软雅黑" panose="020B0503020204020204" pitchFamily="34" charset="-122"/>
                <a:ea typeface="微软雅黑" panose="020B0503020204020204" pitchFamily="34" charset="-122"/>
              </a:rPr>
              <a:t>2001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82,500</a:t>
            </a:r>
            <a:r>
              <a:rPr lang="zh-CN" altLang="en-US" dirty="0">
                <a:latin typeface="微软雅黑" panose="020B0503020204020204" pitchFamily="34" charset="-122"/>
                <a:ea typeface="微软雅黑" panose="020B0503020204020204" pitchFamily="34" charset="-122"/>
              </a:rPr>
              <a:t>多页文献回答了有关民法的所有问题。</a:t>
            </a:r>
          </a:p>
        </p:txBody>
      </p:sp>
      <p:pic>
        <p:nvPicPr>
          <p:cNvPr id="9" name="图片 8" descr="1"/>
          <p:cNvPicPr>
            <a:picLocks noChangeAspect="1"/>
          </p:cNvPicPr>
          <p:nvPr userDrawn="1"/>
        </p:nvPicPr>
        <p:blipFill>
          <a:blip r:embed="rId4"/>
          <a:stretch>
            <a:fillRect/>
          </a:stretch>
        </p:blipFill>
        <p:spPr>
          <a:xfrm>
            <a:off x="11198860" y="200025"/>
            <a:ext cx="734695" cy="741680"/>
          </a:xfrm>
          <a:prstGeom prst="rect">
            <a:avLst/>
          </a:prstGeom>
        </p:spPr>
      </p:pic>
      <p:sp>
        <p:nvSpPr>
          <p:cNvPr id="18" name="文本框 17"/>
          <p:cNvSpPr txBox="1"/>
          <p:nvPr userDrawn="1"/>
        </p:nvSpPr>
        <p:spPr>
          <a:xfrm>
            <a:off x="10410825" y="6076315"/>
            <a:ext cx="1739265" cy="645160"/>
          </a:xfrm>
          <a:prstGeom prst="rect">
            <a:avLst/>
          </a:prstGeom>
          <a:noFill/>
        </p:spPr>
        <p:txBody>
          <a:bodyPr wrap="square" rtlCol="0">
            <a:spAutoFit/>
          </a:bodyPr>
          <a:lstStyle/>
          <a:p>
            <a:r>
              <a:rPr lang="zh-CN" altLang="en-US">
                <a:solidFill>
                  <a:srgbClr val="7F6D6D"/>
                </a:solidFill>
                <a:latin typeface="隶书" panose="02010509060101010101" charset="-122"/>
                <a:ea typeface="隶书" panose="02010509060101010101" charset="-122"/>
                <a:cs typeface="隶书" panose="02010509060101010101" charset="-122"/>
              </a:rPr>
              <a:t>博文明理 </a:t>
            </a:r>
          </a:p>
          <a:p>
            <a:r>
              <a:rPr lang="zh-CN" altLang="en-US">
                <a:solidFill>
                  <a:srgbClr val="7F6D6D"/>
                </a:solidFill>
                <a:latin typeface="隶书" panose="02010509060101010101" charset="-122"/>
                <a:ea typeface="隶书" panose="02010509060101010101" charset="-122"/>
                <a:cs typeface="隶书" panose="02010509060101010101" charset="-122"/>
              </a:rPr>
              <a:t>    厚德济世</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615985" y="2437898"/>
            <a:ext cx="11089533" cy="2170251"/>
          </a:xfrm>
          <a:prstGeom prst="roundRect">
            <a:avLst/>
          </a:prstGeom>
          <a:gradFill flip="none" rotWithShape="1">
            <a:gsLst>
              <a:gs pos="0">
                <a:srgbClr val="332C2B"/>
              </a:gs>
              <a:gs pos="100000">
                <a:srgbClr val="6C5C5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2" name="组合 1"/>
          <p:cNvGrpSpPr/>
          <p:nvPr/>
        </p:nvGrpSpPr>
        <p:grpSpPr>
          <a:xfrm>
            <a:off x="5660780" y="1029155"/>
            <a:ext cx="1063741" cy="1411287"/>
            <a:chOff x="4752753" y="1371601"/>
            <a:chExt cx="1114816" cy="1479050"/>
          </a:xfrm>
        </p:grpSpPr>
        <p:sp>
          <p:nvSpPr>
            <p:cNvPr id="3" name="矩形 2"/>
            <p:cNvSpPr/>
            <p:nvPr/>
          </p:nvSpPr>
          <p:spPr>
            <a:xfrm>
              <a:off x="4752753" y="1371601"/>
              <a:ext cx="1114816" cy="985973"/>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200"/>
            </a:p>
          </p:txBody>
        </p:sp>
        <p:pic>
          <p:nvPicPr>
            <p:cNvPr id="4" name="图片 3"/>
            <p:cNvPicPr>
              <a:picLocks noChangeAspect="1"/>
            </p:cNvPicPr>
            <p:nvPr/>
          </p:nvPicPr>
          <p:blipFill>
            <a:blip r:embed="rId3"/>
            <a:stretch>
              <a:fillRect/>
            </a:stretch>
          </p:blipFill>
          <p:spPr>
            <a:xfrm>
              <a:off x="4808209" y="1433034"/>
              <a:ext cx="215079" cy="276530"/>
            </a:xfrm>
            <a:prstGeom prst="rect">
              <a:avLst/>
            </a:prstGeom>
          </p:spPr>
        </p:pic>
        <p:sp>
          <p:nvSpPr>
            <p:cNvPr id="5" name="文本框 4"/>
            <p:cNvSpPr txBox="1"/>
            <p:nvPr/>
          </p:nvSpPr>
          <p:spPr>
            <a:xfrm>
              <a:off x="4945697" y="1526576"/>
              <a:ext cx="689515" cy="677365"/>
            </a:xfrm>
            <a:prstGeom prst="rect">
              <a:avLst/>
            </a:prstGeom>
            <a:noFill/>
          </p:spPr>
          <p:txBody>
            <a:bodyPr wrap="square" rtlCol="0">
              <a:spAutoFit/>
            </a:bodyPr>
            <a:lstStyle/>
            <a:p>
              <a:pPr algn="ctr"/>
              <a:r>
                <a:rPr lang="en-US" altLang="zh-CN" sz="3600" b="1" dirty="0">
                  <a:latin typeface="字魂35号-经典雅黑" panose="02000000000000000000" pitchFamily="2" charset="-122"/>
                  <a:ea typeface="字魂35号-经典雅黑" panose="02000000000000000000" pitchFamily="2" charset="-122"/>
                </a:rPr>
                <a:t>2</a:t>
              </a:r>
              <a:endParaRPr lang="zh-CN" altLang="en-US" sz="3600" b="1" dirty="0">
                <a:latin typeface="字魂35号-经典雅黑" panose="02000000000000000000" pitchFamily="2" charset="-122"/>
                <a:ea typeface="字魂35号-经典雅黑" panose="02000000000000000000" pitchFamily="2" charset="-122"/>
              </a:endParaRPr>
            </a:p>
          </p:txBody>
        </p:sp>
        <p:sp>
          <p:nvSpPr>
            <p:cNvPr id="6" name="直角三角形 5"/>
            <p:cNvSpPr/>
            <p:nvPr/>
          </p:nvSpPr>
          <p:spPr>
            <a:xfrm rot="18722560">
              <a:off x="5029047" y="2307845"/>
              <a:ext cx="522814" cy="5627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grpSp>
      <p:sp>
        <p:nvSpPr>
          <p:cNvPr id="7" name="文本框 6"/>
          <p:cNvSpPr txBox="1"/>
          <p:nvPr/>
        </p:nvSpPr>
        <p:spPr>
          <a:xfrm>
            <a:off x="4057650" y="3074035"/>
            <a:ext cx="5016500" cy="1014730"/>
          </a:xfrm>
          <a:prstGeom prst="rect">
            <a:avLst/>
          </a:prstGeom>
          <a:noFill/>
        </p:spPr>
        <p:txBody>
          <a:bodyPr wrap="square" rtlCol="0">
            <a:spAutoFit/>
          </a:bodyPr>
          <a:lstStyle/>
          <a:p>
            <a:pPr algn="ctr"/>
            <a:r>
              <a:rPr lang="zh-CN" altLang="en-US" sz="6000" b="1" dirty="0">
                <a:solidFill>
                  <a:schemeClr val="bg1"/>
                </a:solidFill>
                <a:latin typeface="字魂35号-经典雅黑" panose="02000000000000000000" pitchFamily="2" charset="-122"/>
                <a:ea typeface="字魂35号-经典雅黑" panose="02000000000000000000" pitchFamily="2" charset="-122"/>
              </a:rPr>
              <a:t>访问方式</a:t>
            </a:r>
          </a:p>
        </p:txBody>
      </p:sp>
      <p:pic>
        <p:nvPicPr>
          <p:cNvPr id="10" name="图片 9"/>
          <p:cNvPicPr>
            <a:picLocks noChangeAspect="1"/>
          </p:cNvPicPr>
          <p:nvPr/>
        </p:nvPicPr>
        <p:blipFill>
          <a:blip r:embed="rId4"/>
          <a:stretch>
            <a:fillRect/>
          </a:stretch>
        </p:blipFill>
        <p:spPr>
          <a:xfrm>
            <a:off x="2362453" y="2845037"/>
            <a:ext cx="1076694" cy="1162382"/>
          </a:xfrm>
          <a:prstGeom prst="rect">
            <a:avLst/>
          </a:prstGeom>
        </p:spPr>
      </p:pic>
      <p:pic>
        <p:nvPicPr>
          <p:cNvPr id="8" name="图片 7" descr="1"/>
          <p:cNvPicPr>
            <a:picLocks noChangeAspect="1"/>
          </p:cNvPicPr>
          <p:nvPr userDrawn="1"/>
        </p:nvPicPr>
        <p:blipFill>
          <a:blip r:embed="rId5"/>
          <a:stretch>
            <a:fillRect/>
          </a:stretch>
        </p:blipFill>
        <p:spPr>
          <a:xfrm>
            <a:off x="11198860" y="200025"/>
            <a:ext cx="734695" cy="741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0813" y="274243"/>
            <a:ext cx="3505764" cy="714586"/>
            <a:chOff x="470813" y="274243"/>
            <a:chExt cx="3505764" cy="714586"/>
          </a:xfrm>
        </p:grpSpPr>
        <p:sp>
          <p:nvSpPr>
            <p:cNvPr id="3" name="矩形 2"/>
            <p:cNvSpPr/>
            <p:nvPr/>
          </p:nvSpPr>
          <p:spPr>
            <a:xfrm>
              <a:off x="470813" y="274243"/>
              <a:ext cx="3505764" cy="714586"/>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pic>
          <p:nvPicPr>
            <p:cNvPr id="4" name="图片 3"/>
            <p:cNvPicPr>
              <a:picLocks noChangeAspect="1"/>
            </p:cNvPicPr>
            <p:nvPr/>
          </p:nvPicPr>
          <p:blipFill>
            <a:blip r:embed="rId3"/>
            <a:stretch>
              <a:fillRect/>
            </a:stretch>
          </p:blipFill>
          <p:spPr>
            <a:xfrm>
              <a:off x="523728" y="332860"/>
              <a:ext cx="205225" cy="263861"/>
            </a:xfrm>
            <a:prstGeom prst="rect">
              <a:avLst/>
            </a:prstGeom>
          </p:spPr>
        </p:pic>
        <p:sp>
          <p:nvSpPr>
            <p:cNvPr id="5" name="文本框 4"/>
            <p:cNvSpPr txBox="1"/>
            <p:nvPr/>
          </p:nvSpPr>
          <p:spPr>
            <a:xfrm>
              <a:off x="654917" y="369926"/>
              <a:ext cx="657925" cy="523220"/>
            </a:xfrm>
            <a:prstGeom prst="rect">
              <a:avLst/>
            </a:prstGeom>
            <a:noFill/>
          </p:spPr>
          <p:txBody>
            <a:bodyPr wrap="square" rtlCol="0">
              <a:spAutoFit/>
            </a:bodyPr>
            <a:lstStyle/>
            <a:p>
              <a:pPr algn="ctr"/>
              <a:r>
                <a:rPr lang="en-US" altLang="zh-CN" sz="2800" b="1" dirty="0">
                  <a:latin typeface="微软雅黑" panose="020B0503020204020204" pitchFamily="34" charset="-122"/>
                  <a:ea typeface="微软雅黑" panose="020B0503020204020204" pitchFamily="34" charset="-122"/>
                </a:rPr>
                <a:t>2</a:t>
              </a:r>
              <a:endParaRPr lang="zh-CN" altLang="en-US" sz="2800" b="1" dirty="0">
                <a:latin typeface="微软雅黑" panose="020B0503020204020204" pitchFamily="34" charset="-122"/>
                <a:ea typeface="微软雅黑" panose="020B0503020204020204" pitchFamily="34" charset="-122"/>
              </a:endParaRPr>
            </a:p>
          </p:txBody>
        </p:sp>
        <p:sp>
          <p:nvSpPr>
            <p:cNvPr id="6" name="直角三角形 5"/>
            <p:cNvSpPr/>
            <p:nvPr/>
          </p:nvSpPr>
          <p:spPr>
            <a:xfrm rot="13351936">
              <a:off x="1359687" y="531473"/>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sp>
          <p:nvSpPr>
            <p:cNvPr id="7" name="文本框 6"/>
            <p:cNvSpPr txBox="1"/>
            <p:nvPr/>
          </p:nvSpPr>
          <p:spPr>
            <a:xfrm>
              <a:off x="1785795" y="369926"/>
              <a:ext cx="2058071" cy="523220"/>
            </a:xfrm>
            <a:prstGeom prst="rect">
              <a:avLst/>
            </a:prstGeom>
            <a:noFill/>
          </p:spPr>
          <p:txBody>
            <a:bodyPr wrap="square" rtlCol="0">
              <a:spAutoFit/>
            </a:bodyPr>
            <a:lstStyle/>
            <a:p>
              <a:pPr algn="dist"/>
              <a:r>
                <a:rPr lang="zh-CN" altLang="en-US" sz="2800" b="1" spc="300" dirty="0">
                  <a:latin typeface="微软雅黑" panose="020B0503020204020204" pitchFamily="34" charset="-122"/>
                  <a:ea typeface="微软雅黑" panose="020B0503020204020204" pitchFamily="34" charset="-122"/>
                </a:rPr>
                <a:t>访问方式</a:t>
              </a:r>
            </a:p>
          </p:txBody>
        </p:sp>
      </p:grpSp>
      <p:sp>
        <p:nvSpPr>
          <p:cNvPr id="42" name="文本框 41"/>
          <p:cNvSpPr txBox="1"/>
          <p:nvPr/>
        </p:nvSpPr>
        <p:spPr>
          <a:xfrm>
            <a:off x="7590285" y="2084055"/>
            <a:ext cx="4205475"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图书馆官网</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外文数据库</a:t>
            </a:r>
          </a:p>
        </p:txBody>
      </p:sp>
      <p:sp>
        <p:nvSpPr>
          <p:cNvPr id="44" name="文本框 43"/>
          <p:cNvSpPr txBox="1"/>
          <p:nvPr/>
        </p:nvSpPr>
        <p:spPr>
          <a:xfrm>
            <a:off x="7590285" y="3122076"/>
            <a:ext cx="4902502"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图书馆官网</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数据库远程访问</a:t>
            </a:r>
          </a:p>
        </p:txBody>
      </p:sp>
      <p:sp>
        <p:nvSpPr>
          <p:cNvPr id="48" name="直角三角形 47"/>
          <p:cNvSpPr/>
          <p:nvPr/>
        </p:nvSpPr>
        <p:spPr>
          <a:xfrm rot="13351936">
            <a:off x="7223381" y="2292130"/>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sp>
        <p:nvSpPr>
          <p:cNvPr id="49" name="直角三角形 48"/>
          <p:cNvSpPr/>
          <p:nvPr/>
        </p:nvSpPr>
        <p:spPr>
          <a:xfrm rot="13351936">
            <a:off x="7267206" y="3244366"/>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pic>
        <p:nvPicPr>
          <p:cNvPr id="9" name="图片 8" descr="1"/>
          <p:cNvPicPr>
            <a:picLocks noChangeAspect="1"/>
          </p:cNvPicPr>
          <p:nvPr userDrawn="1"/>
        </p:nvPicPr>
        <p:blipFill>
          <a:blip r:embed="rId4"/>
          <a:stretch>
            <a:fillRect/>
          </a:stretch>
        </p:blipFill>
        <p:spPr>
          <a:xfrm>
            <a:off x="11198860" y="200025"/>
            <a:ext cx="734695" cy="741680"/>
          </a:xfrm>
          <a:prstGeom prst="rect">
            <a:avLst/>
          </a:prstGeom>
        </p:spPr>
      </p:pic>
      <p:sp>
        <p:nvSpPr>
          <p:cNvPr id="10" name="文本框 9"/>
          <p:cNvSpPr txBox="1"/>
          <p:nvPr userDrawn="1"/>
        </p:nvSpPr>
        <p:spPr>
          <a:xfrm>
            <a:off x="10410825" y="6076315"/>
            <a:ext cx="1739265" cy="645160"/>
          </a:xfrm>
          <a:prstGeom prst="rect">
            <a:avLst/>
          </a:prstGeom>
          <a:noFill/>
        </p:spPr>
        <p:txBody>
          <a:bodyPr wrap="square" rtlCol="0">
            <a:spAutoFit/>
          </a:bodyPr>
          <a:lstStyle/>
          <a:p>
            <a:r>
              <a:rPr lang="zh-CN" altLang="en-US">
                <a:solidFill>
                  <a:srgbClr val="7F6D6D"/>
                </a:solidFill>
                <a:latin typeface="隶书" panose="02010509060101010101" charset="-122"/>
                <a:ea typeface="隶书" panose="02010509060101010101" charset="-122"/>
                <a:cs typeface="隶书" panose="02010509060101010101" charset="-122"/>
              </a:rPr>
              <a:t>博文明理 </a:t>
            </a:r>
          </a:p>
          <a:p>
            <a:r>
              <a:rPr lang="zh-CN" altLang="en-US">
                <a:solidFill>
                  <a:srgbClr val="7F6D6D"/>
                </a:solidFill>
                <a:latin typeface="隶书" panose="02010509060101010101" charset="-122"/>
                <a:ea typeface="隶书" panose="02010509060101010101" charset="-122"/>
                <a:cs typeface="隶书" panose="02010509060101010101" charset="-122"/>
              </a:rPr>
              <a:t>    厚德济世</a:t>
            </a:r>
          </a:p>
        </p:txBody>
      </p:sp>
      <p:pic>
        <p:nvPicPr>
          <p:cNvPr id="11" name="图片 10">
            <a:extLst>
              <a:ext uri="{FF2B5EF4-FFF2-40B4-BE49-F238E27FC236}">
                <a16:creationId xmlns:a16="http://schemas.microsoft.com/office/drawing/2014/main" id="{8B3C7658-D84C-5B0D-695F-2E383C140F38}"/>
              </a:ext>
            </a:extLst>
          </p:cNvPr>
          <p:cNvPicPr>
            <a:picLocks noChangeAspect="1"/>
          </p:cNvPicPr>
          <p:nvPr/>
        </p:nvPicPr>
        <p:blipFill>
          <a:blip r:embed="rId5"/>
          <a:stretch>
            <a:fillRect/>
          </a:stretch>
        </p:blipFill>
        <p:spPr>
          <a:xfrm>
            <a:off x="456406" y="1219350"/>
            <a:ext cx="6704755" cy="5638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ppt_x"/>
                                          </p:val>
                                        </p:tav>
                                        <p:tav tm="100000">
                                          <p:val>
                                            <p:strVal val="#ppt_x"/>
                                          </p:val>
                                        </p:tav>
                                      </p:tavLst>
                                    </p:anim>
                                    <p:anim calcmode="lin" valueType="num">
                                      <p:cBhvr additive="base">
                                        <p:cTn id="21" dur="500" fill="hold"/>
                                        <p:tgtEl>
                                          <p:spTgt spid="4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20445-2197-EB18-4D91-9B5B0775F8EE}"/>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AD94D16E-27AC-5745-2BF7-54C46640F42E}"/>
              </a:ext>
            </a:extLst>
          </p:cNvPr>
          <p:cNvGrpSpPr/>
          <p:nvPr/>
        </p:nvGrpSpPr>
        <p:grpSpPr>
          <a:xfrm>
            <a:off x="470813" y="274243"/>
            <a:ext cx="3505764" cy="714586"/>
            <a:chOff x="470813" y="274243"/>
            <a:chExt cx="3505764" cy="714586"/>
          </a:xfrm>
        </p:grpSpPr>
        <p:sp>
          <p:nvSpPr>
            <p:cNvPr id="3" name="矩形 2">
              <a:extLst>
                <a:ext uri="{FF2B5EF4-FFF2-40B4-BE49-F238E27FC236}">
                  <a16:creationId xmlns:a16="http://schemas.microsoft.com/office/drawing/2014/main" id="{E8522A18-29A6-B498-69AB-36F7D7982868}"/>
                </a:ext>
              </a:extLst>
            </p:cNvPr>
            <p:cNvSpPr/>
            <p:nvPr/>
          </p:nvSpPr>
          <p:spPr>
            <a:xfrm>
              <a:off x="470813" y="274243"/>
              <a:ext cx="3505764" cy="714586"/>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pic>
          <p:nvPicPr>
            <p:cNvPr id="4" name="图片 3">
              <a:extLst>
                <a:ext uri="{FF2B5EF4-FFF2-40B4-BE49-F238E27FC236}">
                  <a16:creationId xmlns:a16="http://schemas.microsoft.com/office/drawing/2014/main" id="{801EEAD7-5D35-D981-5393-C58FA68AF27C}"/>
                </a:ext>
              </a:extLst>
            </p:cNvPr>
            <p:cNvPicPr>
              <a:picLocks noChangeAspect="1"/>
            </p:cNvPicPr>
            <p:nvPr/>
          </p:nvPicPr>
          <p:blipFill>
            <a:blip r:embed="rId3"/>
            <a:stretch>
              <a:fillRect/>
            </a:stretch>
          </p:blipFill>
          <p:spPr>
            <a:xfrm>
              <a:off x="523728" y="332860"/>
              <a:ext cx="205225" cy="263861"/>
            </a:xfrm>
            <a:prstGeom prst="rect">
              <a:avLst/>
            </a:prstGeom>
          </p:spPr>
        </p:pic>
        <p:sp>
          <p:nvSpPr>
            <p:cNvPr id="5" name="文本框 4">
              <a:extLst>
                <a:ext uri="{FF2B5EF4-FFF2-40B4-BE49-F238E27FC236}">
                  <a16:creationId xmlns:a16="http://schemas.microsoft.com/office/drawing/2014/main" id="{4DF53084-CF23-0CF7-041C-9F5E931E4C54}"/>
                </a:ext>
              </a:extLst>
            </p:cNvPr>
            <p:cNvSpPr txBox="1"/>
            <p:nvPr/>
          </p:nvSpPr>
          <p:spPr>
            <a:xfrm>
              <a:off x="654917" y="369926"/>
              <a:ext cx="657925" cy="523220"/>
            </a:xfrm>
            <a:prstGeom prst="rect">
              <a:avLst/>
            </a:prstGeom>
            <a:noFill/>
          </p:spPr>
          <p:txBody>
            <a:bodyPr wrap="square" rtlCol="0">
              <a:spAutoFit/>
            </a:bodyPr>
            <a:lstStyle/>
            <a:p>
              <a:pPr algn="ctr"/>
              <a:r>
                <a:rPr lang="en-US" altLang="zh-CN" sz="2800" b="1" dirty="0">
                  <a:latin typeface="微软雅黑" panose="020B0503020204020204" pitchFamily="34" charset="-122"/>
                  <a:ea typeface="微软雅黑" panose="020B0503020204020204" pitchFamily="34" charset="-122"/>
                </a:rPr>
                <a:t>2</a:t>
              </a:r>
              <a:endParaRPr lang="zh-CN" altLang="en-US" sz="2800" b="1" dirty="0">
                <a:latin typeface="微软雅黑" panose="020B0503020204020204" pitchFamily="34" charset="-122"/>
                <a:ea typeface="微软雅黑" panose="020B0503020204020204" pitchFamily="34" charset="-122"/>
              </a:endParaRPr>
            </a:p>
          </p:txBody>
        </p:sp>
        <p:sp>
          <p:nvSpPr>
            <p:cNvPr id="6" name="直角三角形 5">
              <a:extLst>
                <a:ext uri="{FF2B5EF4-FFF2-40B4-BE49-F238E27FC236}">
                  <a16:creationId xmlns:a16="http://schemas.microsoft.com/office/drawing/2014/main" id="{F973BC42-62D1-DC1F-1E30-63DFDD3E1293}"/>
                </a:ext>
              </a:extLst>
            </p:cNvPr>
            <p:cNvSpPr/>
            <p:nvPr/>
          </p:nvSpPr>
          <p:spPr>
            <a:xfrm rot="13351936">
              <a:off x="1359687" y="531473"/>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sp>
          <p:nvSpPr>
            <p:cNvPr id="7" name="文本框 6">
              <a:extLst>
                <a:ext uri="{FF2B5EF4-FFF2-40B4-BE49-F238E27FC236}">
                  <a16:creationId xmlns:a16="http://schemas.microsoft.com/office/drawing/2014/main" id="{03DBEDF0-11FF-9567-5347-93204289B081}"/>
                </a:ext>
              </a:extLst>
            </p:cNvPr>
            <p:cNvSpPr txBox="1"/>
            <p:nvPr/>
          </p:nvSpPr>
          <p:spPr>
            <a:xfrm>
              <a:off x="1785795" y="369926"/>
              <a:ext cx="2058071" cy="523220"/>
            </a:xfrm>
            <a:prstGeom prst="rect">
              <a:avLst/>
            </a:prstGeom>
            <a:noFill/>
          </p:spPr>
          <p:txBody>
            <a:bodyPr wrap="square" rtlCol="0">
              <a:spAutoFit/>
            </a:bodyPr>
            <a:lstStyle/>
            <a:p>
              <a:pPr algn="dist"/>
              <a:r>
                <a:rPr lang="zh-CN" altLang="en-US" sz="2800" b="1" spc="300" dirty="0">
                  <a:latin typeface="微软雅黑" panose="020B0503020204020204" pitchFamily="34" charset="-122"/>
                  <a:ea typeface="微软雅黑" panose="020B0503020204020204" pitchFamily="34" charset="-122"/>
                </a:rPr>
                <a:t>访问方式</a:t>
              </a:r>
            </a:p>
          </p:txBody>
        </p:sp>
      </p:grpSp>
      <p:sp>
        <p:nvSpPr>
          <p:cNvPr id="42" name="文本框 41">
            <a:extLst>
              <a:ext uri="{FF2B5EF4-FFF2-40B4-BE49-F238E27FC236}">
                <a16:creationId xmlns:a16="http://schemas.microsoft.com/office/drawing/2014/main" id="{8AEB5F6B-BD16-08A5-8D2C-F9920591B433}"/>
              </a:ext>
            </a:extLst>
          </p:cNvPr>
          <p:cNvSpPr txBox="1"/>
          <p:nvPr/>
        </p:nvSpPr>
        <p:spPr>
          <a:xfrm>
            <a:off x="7590285" y="2084055"/>
            <a:ext cx="4205475"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图书馆官网</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外文数据库</a:t>
            </a:r>
          </a:p>
        </p:txBody>
      </p:sp>
      <p:sp>
        <p:nvSpPr>
          <p:cNvPr id="44" name="文本框 43">
            <a:extLst>
              <a:ext uri="{FF2B5EF4-FFF2-40B4-BE49-F238E27FC236}">
                <a16:creationId xmlns:a16="http://schemas.microsoft.com/office/drawing/2014/main" id="{0031E9C3-3627-EEB0-63FF-D34F54BCEE93}"/>
              </a:ext>
            </a:extLst>
          </p:cNvPr>
          <p:cNvSpPr txBox="1"/>
          <p:nvPr/>
        </p:nvSpPr>
        <p:spPr>
          <a:xfrm>
            <a:off x="7590285" y="3122076"/>
            <a:ext cx="4902502"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图书馆官网</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数据库远程访问</a:t>
            </a:r>
          </a:p>
        </p:txBody>
      </p:sp>
      <p:sp>
        <p:nvSpPr>
          <p:cNvPr id="48" name="直角三角形 47">
            <a:extLst>
              <a:ext uri="{FF2B5EF4-FFF2-40B4-BE49-F238E27FC236}">
                <a16:creationId xmlns:a16="http://schemas.microsoft.com/office/drawing/2014/main" id="{38C9D7A2-C3EB-4276-E46B-52BDBE87DBBF}"/>
              </a:ext>
            </a:extLst>
          </p:cNvPr>
          <p:cNvSpPr/>
          <p:nvPr/>
        </p:nvSpPr>
        <p:spPr>
          <a:xfrm rot="13351936">
            <a:off x="7223381" y="2292130"/>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sp>
        <p:nvSpPr>
          <p:cNvPr id="49" name="直角三角形 48">
            <a:extLst>
              <a:ext uri="{FF2B5EF4-FFF2-40B4-BE49-F238E27FC236}">
                <a16:creationId xmlns:a16="http://schemas.microsoft.com/office/drawing/2014/main" id="{A4DA1D5F-544B-7F35-AEE2-D29F12CFF128}"/>
              </a:ext>
            </a:extLst>
          </p:cNvPr>
          <p:cNvSpPr/>
          <p:nvPr/>
        </p:nvSpPr>
        <p:spPr>
          <a:xfrm rot="13351936">
            <a:off x="7267206" y="3244366"/>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pic>
        <p:nvPicPr>
          <p:cNvPr id="9" name="图片 8" descr="1">
            <a:extLst>
              <a:ext uri="{FF2B5EF4-FFF2-40B4-BE49-F238E27FC236}">
                <a16:creationId xmlns:a16="http://schemas.microsoft.com/office/drawing/2014/main" id="{FE164F6F-C00F-56EB-DBDB-748059EE89BD}"/>
              </a:ext>
            </a:extLst>
          </p:cNvPr>
          <p:cNvPicPr>
            <a:picLocks noChangeAspect="1"/>
          </p:cNvPicPr>
          <p:nvPr userDrawn="1"/>
        </p:nvPicPr>
        <p:blipFill>
          <a:blip r:embed="rId4"/>
          <a:stretch>
            <a:fillRect/>
          </a:stretch>
        </p:blipFill>
        <p:spPr>
          <a:xfrm>
            <a:off x="11198860" y="200025"/>
            <a:ext cx="734695" cy="741680"/>
          </a:xfrm>
          <a:prstGeom prst="rect">
            <a:avLst/>
          </a:prstGeom>
        </p:spPr>
      </p:pic>
      <p:sp>
        <p:nvSpPr>
          <p:cNvPr id="10" name="文本框 9">
            <a:extLst>
              <a:ext uri="{FF2B5EF4-FFF2-40B4-BE49-F238E27FC236}">
                <a16:creationId xmlns:a16="http://schemas.microsoft.com/office/drawing/2014/main" id="{04312AF0-8F15-76EF-63F9-EBE726FCF99D}"/>
              </a:ext>
            </a:extLst>
          </p:cNvPr>
          <p:cNvSpPr txBox="1"/>
          <p:nvPr userDrawn="1"/>
        </p:nvSpPr>
        <p:spPr>
          <a:xfrm>
            <a:off x="10410825" y="6076315"/>
            <a:ext cx="1739265" cy="645160"/>
          </a:xfrm>
          <a:prstGeom prst="rect">
            <a:avLst/>
          </a:prstGeom>
          <a:noFill/>
        </p:spPr>
        <p:txBody>
          <a:bodyPr wrap="square" rtlCol="0">
            <a:spAutoFit/>
          </a:bodyPr>
          <a:lstStyle/>
          <a:p>
            <a:r>
              <a:rPr lang="zh-CN" altLang="en-US">
                <a:solidFill>
                  <a:srgbClr val="7F6D6D"/>
                </a:solidFill>
                <a:latin typeface="隶书" panose="02010509060101010101" charset="-122"/>
                <a:ea typeface="隶书" panose="02010509060101010101" charset="-122"/>
                <a:cs typeface="隶书" panose="02010509060101010101" charset="-122"/>
              </a:rPr>
              <a:t>博文明理 </a:t>
            </a:r>
          </a:p>
          <a:p>
            <a:r>
              <a:rPr lang="zh-CN" altLang="en-US">
                <a:solidFill>
                  <a:srgbClr val="7F6D6D"/>
                </a:solidFill>
                <a:latin typeface="隶书" panose="02010509060101010101" charset="-122"/>
                <a:ea typeface="隶书" panose="02010509060101010101" charset="-122"/>
                <a:cs typeface="隶书" panose="02010509060101010101" charset="-122"/>
              </a:rPr>
              <a:t>    厚德济世</a:t>
            </a:r>
          </a:p>
        </p:txBody>
      </p:sp>
      <p:pic>
        <p:nvPicPr>
          <p:cNvPr id="11" name="图片 10">
            <a:extLst>
              <a:ext uri="{FF2B5EF4-FFF2-40B4-BE49-F238E27FC236}">
                <a16:creationId xmlns:a16="http://schemas.microsoft.com/office/drawing/2014/main" id="{7D993445-C5A2-7242-4F32-000FE9E05711}"/>
              </a:ext>
            </a:extLst>
          </p:cNvPr>
          <p:cNvPicPr>
            <a:picLocks noChangeAspect="1"/>
          </p:cNvPicPr>
          <p:nvPr/>
        </p:nvPicPr>
        <p:blipFill>
          <a:blip r:embed="rId5"/>
          <a:srcRect/>
          <a:stretch/>
        </p:blipFill>
        <p:spPr>
          <a:xfrm>
            <a:off x="412581" y="1358003"/>
            <a:ext cx="6704755" cy="4849279"/>
          </a:xfrm>
          <a:prstGeom prst="rect">
            <a:avLst/>
          </a:prstGeom>
        </p:spPr>
      </p:pic>
    </p:spTree>
    <p:extLst>
      <p:ext uri="{BB962C8B-B14F-4D97-AF65-F5344CB8AC3E}">
        <p14:creationId xmlns:p14="http://schemas.microsoft.com/office/powerpoint/2010/main" val="20762230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ppt_x"/>
                                          </p:val>
                                        </p:tav>
                                        <p:tav tm="100000">
                                          <p:val>
                                            <p:strVal val="#ppt_x"/>
                                          </p:val>
                                        </p:tav>
                                      </p:tavLst>
                                    </p:anim>
                                    <p:anim calcmode="lin" valueType="num">
                                      <p:cBhvr additive="base">
                                        <p:cTn id="21" dur="500" fill="hold"/>
                                        <p:tgtEl>
                                          <p:spTgt spid="4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615985" y="2437898"/>
            <a:ext cx="11089533" cy="2170251"/>
          </a:xfrm>
          <a:prstGeom prst="roundRect">
            <a:avLst/>
          </a:prstGeom>
          <a:gradFill flip="none" rotWithShape="1">
            <a:gsLst>
              <a:gs pos="0">
                <a:srgbClr val="332C2B"/>
              </a:gs>
              <a:gs pos="100000">
                <a:srgbClr val="6C5C5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2" name="组合 1"/>
          <p:cNvGrpSpPr/>
          <p:nvPr/>
        </p:nvGrpSpPr>
        <p:grpSpPr>
          <a:xfrm>
            <a:off x="5660780" y="1029155"/>
            <a:ext cx="1063741" cy="1411287"/>
            <a:chOff x="4752753" y="1371601"/>
            <a:chExt cx="1114816" cy="1479050"/>
          </a:xfrm>
        </p:grpSpPr>
        <p:sp>
          <p:nvSpPr>
            <p:cNvPr id="3" name="矩形 2"/>
            <p:cNvSpPr/>
            <p:nvPr/>
          </p:nvSpPr>
          <p:spPr>
            <a:xfrm>
              <a:off x="4752753" y="1371601"/>
              <a:ext cx="1114816" cy="985973"/>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200"/>
            </a:p>
          </p:txBody>
        </p:sp>
        <p:pic>
          <p:nvPicPr>
            <p:cNvPr id="4" name="图片 3"/>
            <p:cNvPicPr>
              <a:picLocks noChangeAspect="1"/>
            </p:cNvPicPr>
            <p:nvPr/>
          </p:nvPicPr>
          <p:blipFill>
            <a:blip r:embed="rId3"/>
            <a:stretch>
              <a:fillRect/>
            </a:stretch>
          </p:blipFill>
          <p:spPr>
            <a:xfrm>
              <a:off x="4808209" y="1433034"/>
              <a:ext cx="215079" cy="276530"/>
            </a:xfrm>
            <a:prstGeom prst="rect">
              <a:avLst/>
            </a:prstGeom>
          </p:spPr>
        </p:pic>
        <p:sp>
          <p:nvSpPr>
            <p:cNvPr id="5" name="文本框 4"/>
            <p:cNvSpPr txBox="1"/>
            <p:nvPr/>
          </p:nvSpPr>
          <p:spPr>
            <a:xfrm>
              <a:off x="4945697" y="1526576"/>
              <a:ext cx="689515" cy="677365"/>
            </a:xfrm>
            <a:prstGeom prst="rect">
              <a:avLst/>
            </a:prstGeom>
            <a:noFill/>
          </p:spPr>
          <p:txBody>
            <a:bodyPr wrap="square" rtlCol="0">
              <a:spAutoFit/>
            </a:bodyPr>
            <a:lstStyle/>
            <a:p>
              <a:pPr algn="ctr"/>
              <a:r>
                <a:rPr lang="en-US" altLang="zh-CN" sz="3600" b="1" dirty="0">
                  <a:latin typeface="字魂35号-经典雅黑" panose="02000000000000000000" pitchFamily="2" charset="-122"/>
                  <a:ea typeface="字魂35号-经典雅黑" panose="02000000000000000000" pitchFamily="2" charset="-122"/>
                </a:rPr>
                <a:t>3</a:t>
              </a:r>
              <a:endParaRPr lang="zh-CN" altLang="en-US" sz="3600" b="1" dirty="0">
                <a:latin typeface="字魂35号-经典雅黑" panose="02000000000000000000" pitchFamily="2" charset="-122"/>
                <a:ea typeface="字魂35号-经典雅黑" panose="02000000000000000000" pitchFamily="2" charset="-122"/>
              </a:endParaRPr>
            </a:p>
          </p:txBody>
        </p:sp>
        <p:sp>
          <p:nvSpPr>
            <p:cNvPr id="6" name="直角三角形 5"/>
            <p:cNvSpPr/>
            <p:nvPr/>
          </p:nvSpPr>
          <p:spPr>
            <a:xfrm rot="18722560">
              <a:off x="5029047" y="2307845"/>
              <a:ext cx="522814" cy="5627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grpSp>
      <p:sp>
        <p:nvSpPr>
          <p:cNvPr id="7" name="文本框 6"/>
          <p:cNvSpPr txBox="1"/>
          <p:nvPr/>
        </p:nvSpPr>
        <p:spPr>
          <a:xfrm>
            <a:off x="4057650" y="3074035"/>
            <a:ext cx="4890135" cy="1014730"/>
          </a:xfrm>
          <a:prstGeom prst="rect">
            <a:avLst/>
          </a:prstGeom>
          <a:noFill/>
        </p:spPr>
        <p:txBody>
          <a:bodyPr wrap="square" rtlCol="0">
            <a:spAutoFit/>
          </a:bodyPr>
          <a:lstStyle/>
          <a:p>
            <a:pPr algn="ctr"/>
            <a:r>
              <a:rPr lang="zh-CN" altLang="en-US" sz="6000" b="1" dirty="0">
                <a:solidFill>
                  <a:schemeClr val="bg1"/>
                </a:solidFill>
                <a:latin typeface="字魂35号-经典雅黑" panose="02000000000000000000" pitchFamily="2" charset="-122"/>
                <a:ea typeface="字魂35号-经典雅黑" panose="02000000000000000000" pitchFamily="2" charset="-122"/>
              </a:rPr>
              <a:t>使用方法</a:t>
            </a:r>
          </a:p>
        </p:txBody>
      </p:sp>
      <p:pic>
        <p:nvPicPr>
          <p:cNvPr id="10" name="图片 9"/>
          <p:cNvPicPr>
            <a:picLocks noChangeAspect="1"/>
          </p:cNvPicPr>
          <p:nvPr/>
        </p:nvPicPr>
        <p:blipFill>
          <a:blip r:embed="rId4"/>
          <a:stretch>
            <a:fillRect/>
          </a:stretch>
        </p:blipFill>
        <p:spPr>
          <a:xfrm>
            <a:off x="2362453" y="2845037"/>
            <a:ext cx="1076694" cy="1162382"/>
          </a:xfrm>
          <a:prstGeom prst="rect">
            <a:avLst/>
          </a:prstGeom>
        </p:spPr>
      </p:pic>
      <p:pic>
        <p:nvPicPr>
          <p:cNvPr id="8" name="图片 7" descr="1"/>
          <p:cNvPicPr>
            <a:picLocks noChangeAspect="1"/>
          </p:cNvPicPr>
          <p:nvPr userDrawn="1"/>
        </p:nvPicPr>
        <p:blipFill>
          <a:blip r:embed="rId5"/>
          <a:stretch>
            <a:fillRect/>
          </a:stretch>
        </p:blipFill>
        <p:spPr>
          <a:xfrm>
            <a:off x="11198860" y="200025"/>
            <a:ext cx="734695" cy="741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A21A9-6A06-CCC1-A8D2-01A291E43467}"/>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5C9BE9A0-D21F-3AF0-34CB-84F53D64A866}"/>
              </a:ext>
            </a:extLst>
          </p:cNvPr>
          <p:cNvGrpSpPr/>
          <p:nvPr/>
        </p:nvGrpSpPr>
        <p:grpSpPr>
          <a:xfrm>
            <a:off x="470812" y="274243"/>
            <a:ext cx="5625187" cy="714586"/>
            <a:chOff x="470812" y="274243"/>
            <a:chExt cx="5625187" cy="714586"/>
          </a:xfrm>
        </p:grpSpPr>
        <p:sp>
          <p:nvSpPr>
            <p:cNvPr id="3" name="矩形 2">
              <a:extLst>
                <a:ext uri="{FF2B5EF4-FFF2-40B4-BE49-F238E27FC236}">
                  <a16:creationId xmlns:a16="http://schemas.microsoft.com/office/drawing/2014/main" id="{C45A31BD-4C27-4F3B-A27E-CF50D992E94F}"/>
                </a:ext>
              </a:extLst>
            </p:cNvPr>
            <p:cNvSpPr/>
            <p:nvPr/>
          </p:nvSpPr>
          <p:spPr>
            <a:xfrm>
              <a:off x="470812" y="274243"/>
              <a:ext cx="5625187" cy="714586"/>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pic>
          <p:nvPicPr>
            <p:cNvPr id="4" name="图片 3">
              <a:extLst>
                <a:ext uri="{FF2B5EF4-FFF2-40B4-BE49-F238E27FC236}">
                  <a16:creationId xmlns:a16="http://schemas.microsoft.com/office/drawing/2014/main" id="{F110521E-7D7A-7855-5E79-BCC9E070244C}"/>
                </a:ext>
              </a:extLst>
            </p:cNvPr>
            <p:cNvPicPr>
              <a:picLocks noChangeAspect="1"/>
            </p:cNvPicPr>
            <p:nvPr/>
          </p:nvPicPr>
          <p:blipFill>
            <a:blip r:embed="rId3"/>
            <a:stretch>
              <a:fillRect/>
            </a:stretch>
          </p:blipFill>
          <p:spPr>
            <a:xfrm>
              <a:off x="523728" y="332860"/>
              <a:ext cx="205225" cy="263861"/>
            </a:xfrm>
            <a:prstGeom prst="rect">
              <a:avLst/>
            </a:prstGeom>
          </p:spPr>
        </p:pic>
        <p:sp>
          <p:nvSpPr>
            <p:cNvPr id="5" name="文本框 4">
              <a:extLst>
                <a:ext uri="{FF2B5EF4-FFF2-40B4-BE49-F238E27FC236}">
                  <a16:creationId xmlns:a16="http://schemas.microsoft.com/office/drawing/2014/main" id="{E84A3D3A-F9A1-5638-35D5-C78A01D31A68}"/>
                </a:ext>
              </a:extLst>
            </p:cNvPr>
            <p:cNvSpPr txBox="1"/>
            <p:nvPr/>
          </p:nvSpPr>
          <p:spPr>
            <a:xfrm>
              <a:off x="654917" y="369926"/>
              <a:ext cx="657925" cy="523220"/>
            </a:xfrm>
            <a:prstGeom prst="rect">
              <a:avLst/>
            </a:prstGeom>
            <a:noFill/>
          </p:spPr>
          <p:txBody>
            <a:bodyPr wrap="square" rtlCol="0">
              <a:spAutoFit/>
            </a:bodyPr>
            <a:lstStyle/>
            <a:p>
              <a:pPr algn="ctr"/>
              <a:r>
                <a:rPr lang="en-US" altLang="zh-CN" sz="2800" b="1" dirty="0">
                  <a:latin typeface="微软雅黑" panose="020B0503020204020204" pitchFamily="34" charset="-122"/>
                  <a:ea typeface="微软雅黑" panose="020B0503020204020204" pitchFamily="34" charset="-122"/>
                </a:rPr>
                <a:t>3</a:t>
              </a:r>
              <a:endParaRPr lang="zh-CN" altLang="en-US" sz="2800" b="1" dirty="0">
                <a:latin typeface="微软雅黑" panose="020B0503020204020204" pitchFamily="34" charset="-122"/>
                <a:ea typeface="微软雅黑" panose="020B0503020204020204" pitchFamily="34" charset="-122"/>
              </a:endParaRPr>
            </a:p>
          </p:txBody>
        </p:sp>
        <p:sp>
          <p:nvSpPr>
            <p:cNvPr id="6" name="直角三角形 5">
              <a:extLst>
                <a:ext uri="{FF2B5EF4-FFF2-40B4-BE49-F238E27FC236}">
                  <a16:creationId xmlns:a16="http://schemas.microsoft.com/office/drawing/2014/main" id="{10C65DEB-5EB9-CF8A-797B-162480F7DD78}"/>
                </a:ext>
              </a:extLst>
            </p:cNvPr>
            <p:cNvSpPr/>
            <p:nvPr/>
          </p:nvSpPr>
          <p:spPr>
            <a:xfrm rot="13351936">
              <a:off x="1359687" y="531473"/>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sp>
          <p:nvSpPr>
            <p:cNvPr id="7" name="文本框 6">
              <a:extLst>
                <a:ext uri="{FF2B5EF4-FFF2-40B4-BE49-F238E27FC236}">
                  <a16:creationId xmlns:a16="http://schemas.microsoft.com/office/drawing/2014/main" id="{5AA221AF-4DE0-35F4-B51F-43D7EE5011B7}"/>
                </a:ext>
              </a:extLst>
            </p:cNvPr>
            <p:cNvSpPr txBox="1"/>
            <p:nvPr/>
          </p:nvSpPr>
          <p:spPr>
            <a:xfrm>
              <a:off x="1785795" y="369926"/>
              <a:ext cx="4212669" cy="523220"/>
            </a:xfrm>
            <a:prstGeom prst="rect">
              <a:avLst/>
            </a:prstGeom>
            <a:noFill/>
          </p:spPr>
          <p:txBody>
            <a:bodyPr wrap="square" rtlCol="0">
              <a:spAutoFit/>
            </a:bodyPr>
            <a:lstStyle/>
            <a:p>
              <a:pPr algn="dist"/>
              <a:r>
                <a:rPr lang="zh-CN" altLang="en-US" sz="2800" b="1" spc="300" dirty="0">
                  <a:latin typeface="微软雅黑" panose="020B0503020204020204" pitchFamily="34" charset="-122"/>
                  <a:ea typeface="微软雅黑" panose="020B0503020204020204" pitchFamily="34" charset="-122"/>
                </a:rPr>
                <a:t>使用方法</a:t>
              </a:r>
              <a:r>
                <a:rPr lang="en-US" altLang="zh-CN" sz="2800" b="1" spc="300" dirty="0">
                  <a:latin typeface="微软雅黑" panose="020B0503020204020204" pitchFamily="34" charset="-122"/>
                  <a:ea typeface="微软雅黑" panose="020B0503020204020204" pitchFamily="34" charset="-122"/>
                </a:rPr>
                <a:t>——</a:t>
              </a:r>
              <a:r>
                <a:rPr lang="zh-CN" altLang="en-US" sz="2800" b="1" spc="300" dirty="0">
                  <a:latin typeface="微软雅黑" panose="020B0503020204020204" pitchFamily="34" charset="-122"/>
                  <a:ea typeface="微软雅黑" panose="020B0503020204020204" pitchFamily="34" charset="-122"/>
                </a:rPr>
                <a:t>进入资源</a:t>
              </a:r>
            </a:p>
          </p:txBody>
        </p:sp>
      </p:grpSp>
      <p:pic>
        <p:nvPicPr>
          <p:cNvPr id="9" name="图片 8" descr="1">
            <a:extLst>
              <a:ext uri="{FF2B5EF4-FFF2-40B4-BE49-F238E27FC236}">
                <a16:creationId xmlns:a16="http://schemas.microsoft.com/office/drawing/2014/main" id="{091B23CA-1F48-8CF4-19BF-F5FACDD54750}"/>
              </a:ext>
            </a:extLst>
          </p:cNvPr>
          <p:cNvPicPr>
            <a:picLocks noChangeAspect="1"/>
          </p:cNvPicPr>
          <p:nvPr userDrawn="1"/>
        </p:nvPicPr>
        <p:blipFill>
          <a:blip r:embed="rId4"/>
          <a:stretch>
            <a:fillRect/>
          </a:stretch>
        </p:blipFill>
        <p:spPr>
          <a:xfrm>
            <a:off x="11198860" y="200025"/>
            <a:ext cx="734695" cy="741680"/>
          </a:xfrm>
          <a:prstGeom prst="rect">
            <a:avLst/>
          </a:prstGeom>
        </p:spPr>
      </p:pic>
      <p:sp>
        <p:nvSpPr>
          <p:cNvPr id="10" name="文本框 9">
            <a:extLst>
              <a:ext uri="{FF2B5EF4-FFF2-40B4-BE49-F238E27FC236}">
                <a16:creationId xmlns:a16="http://schemas.microsoft.com/office/drawing/2014/main" id="{810419AC-658B-192C-4F75-475C6982727F}"/>
              </a:ext>
            </a:extLst>
          </p:cNvPr>
          <p:cNvSpPr txBox="1"/>
          <p:nvPr userDrawn="1"/>
        </p:nvSpPr>
        <p:spPr>
          <a:xfrm>
            <a:off x="10410825" y="6076315"/>
            <a:ext cx="1739265" cy="645160"/>
          </a:xfrm>
          <a:prstGeom prst="rect">
            <a:avLst/>
          </a:prstGeom>
          <a:noFill/>
        </p:spPr>
        <p:txBody>
          <a:bodyPr wrap="square" rtlCol="0">
            <a:spAutoFit/>
          </a:bodyPr>
          <a:lstStyle/>
          <a:p>
            <a:r>
              <a:rPr lang="zh-CN" altLang="en-US">
                <a:solidFill>
                  <a:srgbClr val="7F6D6D"/>
                </a:solidFill>
                <a:latin typeface="隶书" panose="02010509060101010101" charset="-122"/>
                <a:ea typeface="隶书" panose="02010509060101010101" charset="-122"/>
                <a:cs typeface="隶书" panose="02010509060101010101" charset="-122"/>
              </a:rPr>
              <a:t>博文明理 </a:t>
            </a:r>
          </a:p>
          <a:p>
            <a:r>
              <a:rPr lang="zh-CN" altLang="en-US">
                <a:solidFill>
                  <a:srgbClr val="7F6D6D"/>
                </a:solidFill>
                <a:latin typeface="隶书" panose="02010509060101010101" charset="-122"/>
                <a:ea typeface="隶书" panose="02010509060101010101" charset="-122"/>
                <a:cs typeface="隶书" panose="02010509060101010101" charset="-122"/>
              </a:rPr>
              <a:t>    厚德济世</a:t>
            </a:r>
          </a:p>
        </p:txBody>
      </p:sp>
      <p:pic>
        <p:nvPicPr>
          <p:cNvPr id="13" name="图片 12">
            <a:extLst>
              <a:ext uri="{FF2B5EF4-FFF2-40B4-BE49-F238E27FC236}">
                <a16:creationId xmlns:a16="http://schemas.microsoft.com/office/drawing/2014/main" id="{663F8B3A-639A-F317-6630-791F8AC87DE2}"/>
              </a:ext>
            </a:extLst>
          </p:cNvPr>
          <p:cNvPicPr>
            <a:picLocks noChangeAspect="1"/>
          </p:cNvPicPr>
          <p:nvPr/>
        </p:nvPicPr>
        <p:blipFill>
          <a:blip r:embed="rId5"/>
          <a:stretch>
            <a:fillRect/>
          </a:stretch>
        </p:blipFill>
        <p:spPr>
          <a:xfrm>
            <a:off x="246129" y="1110772"/>
            <a:ext cx="11699741" cy="5664609"/>
          </a:xfrm>
          <a:prstGeom prst="rect">
            <a:avLst/>
          </a:prstGeom>
        </p:spPr>
        <p:style>
          <a:lnRef idx="2">
            <a:schemeClr val="accent2">
              <a:shade val="15000"/>
            </a:schemeClr>
          </a:lnRef>
          <a:fillRef idx="1">
            <a:schemeClr val="accent2"/>
          </a:fillRef>
          <a:effectRef idx="0">
            <a:schemeClr val="accent2"/>
          </a:effectRef>
          <a:fontRef idx="minor">
            <a:schemeClr val="lt1"/>
          </a:fontRef>
        </p:style>
      </p:pic>
      <p:sp>
        <p:nvSpPr>
          <p:cNvPr id="14" name="文本框 13">
            <a:extLst>
              <a:ext uri="{FF2B5EF4-FFF2-40B4-BE49-F238E27FC236}">
                <a16:creationId xmlns:a16="http://schemas.microsoft.com/office/drawing/2014/main" id="{91ECF9D2-FB8F-D1A4-0F92-E8985D43B4D4}"/>
              </a:ext>
            </a:extLst>
          </p:cNvPr>
          <p:cNvSpPr txBox="1"/>
          <p:nvPr/>
        </p:nvSpPr>
        <p:spPr>
          <a:xfrm>
            <a:off x="7607808" y="3072384"/>
            <a:ext cx="4325747" cy="20585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nSpc>
                <a:spcPct val="120000"/>
              </a:lnSpc>
            </a:pPr>
            <a:r>
              <a:rPr lang="zh-CN" altLang="en-US" dirty="0">
                <a:latin typeface="微软雅黑" panose="020B0503020204020204" pitchFamily="34" charset="-122"/>
                <a:ea typeface="微软雅黑" panose="020B0503020204020204" pitchFamily="34" charset="-122"/>
              </a:rPr>
              <a:t>进入方法：</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AutoNum type="arabicPeriod"/>
            </a:pPr>
            <a:r>
              <a:rPr lang="zh-CN" altLang="en-US" dirty="0">
                <a:latin typeface="微软雅黑" panose="020B0503020204020204" pitchFamily="34" charset="-122"/>
                <a:ea typeface="微软雅黑" panose="020B0503020204020204" pitchFamily="34" charset="-122"/>
              </a:rPr>
              <a:t>进入</a:t>
            </a:r>
            <a:r>
              <a:rPr lang="en-US" altLang="zh-CN" dirty="0">
                <a:latin typeface="微软雅黑" panose="020B0503020204020204" pitchFamily="34" charset="-122"/>
                <a:ea typeface="微软雅黑" panose="020B0503020204020204" pitchFamily="34" charset="-122"/>
              </a:rPr>
              <a:t>Juris</a:t>
            </a:r>
            <a:r>
              <a:rPr lang="zh-CN" altLang="en-US" dirty="0">
                <a:latin typeface="微软雅黑" panose="020B0503020204020204" pitchFamily="34" charset="-122"/>
                <a:ea typeface="微软雅黑" panose="020B0503020204020204" pitchFamily="34" charset="-122"/>
              </a:rPr>
              <a:t>平台后，通过左侧导航，可直接进入</a:t>
            </a:r>
            <a:r>
              <a:rPr lang="en-US" altLang="zh-CN" dirty="0">
                <a:latin typeface="微软雅黑" panose="020B0503020204020204" pitchFamily="34" charset="-122"/>
                <a:ea typeface="微软雅黑" panose="020B0503020204020204" pitchFamily="34" charset="-122"/>
              </a:rPr>
              <a:t>Staudinger · BGB</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AutoNum type="arabicPeriod"/>
            </a:pPr>
            <a:r>
              <a:rPr lang="zh-CN" altLang="en-US" dirty="0">
                <a:latin typeface="微软雅黑" panose="020B0503020204020204" pitchFamily="34" charset="-122"/>
                <a:ea typeface="微软雅黑" panose="020B0503020204020204" pitchFamily="34" charset="-122"/>
              </a:rPr>
              <a:t>通过上方搜索框检索“</a:t>
            </a:r>
            <a:r>
              <a:rPr lang="en-US" altLang="zh-CN" dirty="0">
                <a:latin typeface="微软雅黑" panose="020B0503020204020204" pitchFamily="34" charset="-122"/>
                <a:ea typeface="微软雅黑" panose="020B0503020204020204" pitchFamily="34" charset="-122"/>
              </a:rPr>
              <a:t>Staudinger · BGB</a:t>
            </a:r>
            <a:r>
              <a:rPr lang="zh-CN" altLang="en-US" dirty="0">
                <a:latin typeface="微软雅黑" panose="020B0503020204020204" pitchFamily="34" charset="-122"/>
                <a:ea typeface="微软雅黑" panose="020B0503020204020204" pitchFamily="34" charset="-122"/>
              </a:rPr>
              <a:t>”，通过点击检索结果进入。</a:t>
            </a:r>
          </a:p>
        </p:txBody>
      </p:sp>
    </p:spTree>
    <p:extLst>
      <p:ext uri="{BB962C8B-B14F-4D97-AF65-F5344CB8AC3E}">
        <p14:creationId xmlns:p14="http://schemas.microsoft.com/office/powerpoint/2010/main" val="524028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7D15D-94F7-E01E-72F1-2220D94F2711}"/>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93D96C81-3564-F6B7-F11F-1783E8BFF204}"/>
              </a:ext>
            </a:extLst>
          </p:cNvPr>
          <p:cNvGrpSpPr/>
          <p:nvPr/>
        </p:nvGrpSpPr>
        <p:grpSpPr>
          <a:xfrm>
            <a:off x="470812" y="274243"/>
            <a:ext cx="5625187" cy="714586"/>
            <a:chOff x="470812" y="274243"/>
            <a:chExt cx="5625187" cy="714586"/>
          </a:xfrm>
        </p:grpSpPr>
        <p:sp>
          <p:nvSpPr>
            <p:cNvPr id="3" name="矩形 2">
              <a:extLst>
                <a:ext uri="{FF2B5EF4-FFF2-40B4-BE49-F238E27FC236}">
                  <a16:creationId xmlns:a16="http://schemas.microsoft.com/office/drawing/2014/main" id="{A43168CE-20B5-B3BE-FA07-24CCDDD9E16C}"/>
                </a:ext>
              </a:extLst>
            </p:cNvPr>
            <p:cNvSpPr/>
            <p:nvPr/>
          </p:nvSpPr>
          <p:spPr>
            <a:xfrm>
              <a:off x="470812" y="274243"/>
              <a:ext cx="5625187" cy="714586"/>
            </a:xfrm>
            <a:prstGeom prst="rect">
              <a:avLst/>
            </a:prstGeom>
            <a:solidFill>
              <a:schemeClr val="bg1"/>
            </a:solidFill>
            <a:ln>
              <a:noFill/>
            </a:ln>
            <a:effectLst>
              <a:outerShdw blurRad="3048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pic>
          <p:nvPicPr>
            <p:cNvPr id="4" name="图片 3">
              <a:extLst>
                <a:ext uri="{FF2B5EF4-FFF2-40B4-BE49-F238E27FC236}">
                  <a16:creationId xmlns:a16="http://schemas.microsoft.com/office/drawing/2014/main" id="{477A6274-E516-0910-4351-58676FAF2357}"/>
                </a:ext>
              </a:extLst>
            </p:cNvPr>
            <p:cNvPicPr>
              <a:picLocks noChangeAspect="1"/>
            </p:cNvPicPr>
            <p:nvPr/>
          </p:nvPicPr>
          <p:blipFill>
            <a:blip r:embed="rId3"/>
            <a:stretch>
              <a:fillRect/>
            </a:stretch>
          </p:blipFill>
          <p:spPr>
            <a:xfrm>
              <a:off x="523728" y="332860"/>
              <a:ext cx="205225" cy="263861"/>
            </a:xfrm>
            <a:prstGeom prst="rect">
              <a:avLst/>
            </a:prstGeom>
          </p:spPr>
        </p:pic>
        <p:sp>
          <p:nvSpPr>
            <p:cNvPr id="5" name="文本框 4">
              <a:extLst>
                <a:ext uri="{FF2B5EF4-FFF2-40B4-BE49-F238E27FC236}">
                  <a16:creationId xmlns:a16="http://schemas.microsoft.com/office/drawing/2014/main" id="{3DC538A1-4ED5-A93D-435F-FB06951FF422}"/>
                </a:ext>
              </a:extLst>
            </p:cNvPr>
            <p:cNvSpPr txBox="1"/>
            <p:nvPr/>
          </p:nvSpPr>
          <p:spPr>
            <a:xfrm>
              <a:off x="654917" y="369926"/>
              <a:ext cx="657925" cy="523220"/>
            </a:xfrm>
            <a:prstGeom prst="rect">
              <a:avLst/>
            </a:prstGeom>
            <a:noFill/>
          </p:spPr>
          <p:txBody>
            <a:bodyPr wrap="square" rtlCol="0">
              <a:spAutoFit/>
            </a:bodyPr>
            <a:lstStyle/>
            <a:p>
              <a:pPr algn="ctr"/>
              <a:r>
                <a:rPr lang="en-US" altLang="zh-CN" sz="2800" b="1" dirty="0">
                  <a:latin typeface="微软雅黑" panose="020B0503020204020204" pitchFamily="34" charset="-122"/>
                  <a:ea typeface="微软雅黑" panose="020B0503020204020204" pitchFamily="34" charset="-122"/>
                </a:rPr>
                <a:t>3</a:t>
              </a:r>
              <a:endParaRPr lang="zh-CN" altLang="en-US" sz="2800" b="1" dirty="0">
                <a:latin typeface="微软雅黑" panose="020B0503020204020204" pitchFamily="34" charset="-122"/>
                <a:ea typeface="微软雅黑" panose="020B0503020204020204" pitchFamily="34" charset="-122"/>
              </a:endParaRPr>
            </a:p>
          </p:txBody>
        </p:sp>
        <p:sp>
          <p:nvSpPr>
            <p:cNvPr id="6" name="直角三角形 5">
              <a:extLst>
                <a:ext uri="{FF2B5EF4-FFF2-40B4-BE49-F238E27FC236}">
                  <a16:creationId xmlns:a16="http://schemas.microsoft.com/office/drawing/2014/main" id="{E0D98479-36A7-FEA4-F4EF-D506A3A18A94}"/>
                </a:ext>
              </a:extLst>
            </p:cNvPr>
            <p:cNvSpPr/>
            <p:nvPr/>
          </p:nvSpPr>
          <p:spPr>
            <a:xfrm rot="13351936">
              <a:off x="1359687" y="531473"/>
              <a:ext cx="201660" cy="21708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p>
          </p:txBody>
        </p:sp>
        <p:sp>
          <p:nvSpPr>
            <p:cNvPr id="7" name="文本框 6">
              <a:extLst>
                <a:ext uri="{FF2B5EF4-FFF2-40B4-BE49-F238E27FC236}">
                  <a16:creationId xmlns:a16="http://schemas.microsoft.com/office/drawing/2014/main" id="{D2665105-14AD-AA8E-59ED-07A1C3501AC2}"/>
                </a:ext>
              </a:extLst>
            </p:cNvPr>
            <p:cNvSpPr txBox="1"/>
            <p:nvPr/>
          </p:nvSpPr>
          <p:spPr>
            <a:xfrm>
              <a:off x="1785795" y="369926"/>
              <a:ext cx="4212669" cy="523220"/>
            </a:xfrm>
            <a:prstGeom prst="rect">
              <a:avLst/>
            </a:prstGeom>
            <a:noFill/>
          </p:spPr>
          <p:txBody>
            <a:bodyPr wrap="square" rtlCol="0">
              <a:spAutoFit/>
            </a:bodyPr>
            <a:lstStyle/>
            <a:p>
              <a:pPr algn="dist"/>
              <a:r>
                <a:rPr lang="zh-CN" altLang="en-US" sz="2800" b="1" spc="300" dirty="0">
                  <a:latin typeface="微软雅黑" panose="020B0503020204020204" pitchFamily="34" charset="-122"/>
                  <a:ea typeface="微软雅黑" panose="020B0503020204020204" pitchFamily="34" charset="-122"/>
                </a:rPr>
                <a:t>使用方法</a:t>
              </a:r>
              <a:r>
                <a:rPr lang="en-US" altLang="zh-CN" sz="2800" b="1" spc="300" dirty="0">
                  <a:latin typeface="微软雅黑" panose="020B0503020204020204" pitchFamily="34" charset="-122"/>
                  <a:ea typeface="微软雅黑" panose="020B0503020204020204" pitchFamily="34" charset="-122"/>
                </a:rPr>
                <a:t>——</a:t>
              </a:r>
              <a:r>
                <a:rPr lang="zh-CN" altLang="en-US" sz="2800" b="1" spc="300" dirty="0">
                  <a:latin typeface="微软雅黑" panose="020B0503020204020204" pitchFamily="34" charset="-122"/>
                  <a:ea typeface="微软雅黑" panose="020B0503020204020204" pitchFamily="34" charset="-122"/>
                </a:rPr>
                <a:t>账户登录</a:t>
              </a:r>
            </a:p>
          </p:txBody>
        </p:sp>
      </p:grpSp>
      <p:pic>
        <p:nvPicPr>
          <p:cNvPr id="9" name="图片 8" descr="1">
            <a:extLst>
              <a:ext uri="{FF2B5EF4-FFF2-40B4-BE49-F238E27FC236}">
                <a16:creationId xmlns:a16="http://schemas.microsoft.com/office/drawing/2014/main" id="{05CAA178-58C9-BCBA-41C9-7B422F9CD451}"/>
              </a:ext>
            </a:extLst>
          </p:cNvPr>
          <p:cNvPicPr>
            <a:picLocks noChangeAspect="1"/>
          </p:cNvPicPr>
          <p:nvPr userDrawn="1"/>
        </p:nvPicPr>
        <p:blipFill>
          <a:blip r:embed="rId4"/>
          <a:stretch>
            <a:fillRect/>
          </a:stretch>
        </p:blipFill>
        <p:spPr>
          <a:xfrm>
            <a:off x="11198860" y="200025"/>
            <a:ext cx="734695" cy="741680"/>
          </a:xfrm>
          <a:prstGeom prst="rect">
            <a:avLst/>
          </a:prstGeom>
        </p:spPr>
      </p:pic>
      <p:sp>
        <p:nvSpPr>
          <p:cNvPr id="10" name="文本框 9">
            <a:extLst>
              <a:ext uri="{FF2B5EF4-FFF2-40B4-BE49-F238E27FC236}">
                <a16:creationId xmlns:a16="http://schemas.microsoft.com/office/drawing/2014/main" id="{12C14671-AD36-DAE1-9113-085108C47579}"/>
              </a:ext>
            </a:extLst>
          </p:cNvPr>
          <p:cNvSpPr txBox="1"/>
          <p:nvPr userDrawn="1"/>
        </p:nvSpPr>
        <p:spPr>
          <a:xfrm>
            <a:off x="10410825" y="6076315"/>
            <a:ext cx="1739265" cy="645160"/>
          </a:xfrm>
          <a:prstGeom prst="rect">
            <a:avLst/>
          </a:prstGeom>
          <a:noFill/>
        </p:spPr>
        <p:txBody>
          <a:bodyPr wrap="square" rtlCol="0">
            <a:spAutoFit/>
          </a:bodyPr>
          <a:lstStyle/>
          <a:p>
            <a:r>
              <a:rPr lang="zh-CN" altLang="en-US">
                <a:solidFill>
                  <a:srgbClr val="7F6D6D"/>
                </a:solidFill>
                <a:latin typeface="隶书" panose="02010509060101010101" charset="-122"/>
                <a:ea typeface="隶书" panose="02010509060101010101" charset="-122"/>
                <a:cs typeface="隶书" panose="02010509060101010101" charset="-122"/>
              </a:rPr>
              <a:t>博文明理 </a:t>
            </a:r>
          </a:p>
          <a:p>
            <a:r>
              <a:rPr lang="zh-CN" altLang="en-US">
                <a:solidFill>
                  <a:srgbClr val="7F6D6D"/>
                </a:solidFill>
                <a:latin typeface="隶书" panose="02010509060101010101" charset="-122"/>
                <a:ea typeface="隶书" panose="02010509060101010101" charset="-122"/>
                <a:cs typeface="隶书" panose="02010509060101010101" charset="-122"/>
              </a:rPr>
              <a:t>    厚德济世</a:t>
            </a:r>
          </a:p>
        </p:txBody>
      </p:sp>
      <p:pic>
        <p:nvPicPr>
          <p:cNvPr id="2" name="图片 1">
            <a:extLst>
              <a:ext uri="{FF2B5EF4-FFF2-40B4-BE49-F238E27FC236}">
                <a16:creationId xmlns:a16="http://schemas.microsoft.com/office/drawing/2014/main" id="{970B40B3-014C-D669-680A-5D62EBF0C7F0}"/>
              </a:ext>
            </a:extLst>
          </p:cNvPr>
          <p:cNvPicPr>
            <a:picLocks noChangeAspect="1"/>
          </p:cNvPicPr>
          <p:nvPr/>
        </p:nvPicPr>
        <p:blipFill>
          <a:blip r:embed="rId5"/>
          <a:stretch>
            <a:fillRect/>
          </a:stretch>
        </p:blipFill>
        <p:spPr>
          <a:xfrm>
            <a:off x="0" y="1264927"/>
            <a:ext cx="12192000" cy="4858512"/>
          </a:xfrm>
          <a:prstGeom prst="rect">
            <a:avLst/>
          </a:prstGeom>
        </p:spPr>
      </p:pic>
      <p:pic>
        <p:nvPicPr>
          <p:cNvPr id="11" name="图片 10">
            <a:extLst>
              <a:ext uri="{FF2B5EF4-FFF2-40B4-BE49-F238E27FC236}">
                <a16:creationId xmlns:a16="http://schemas.microsoft.com/office/drawing/2014/main" id="{3EFAC7FA-AB4B-66C3-1B0B-9F81B9A3F7E3}"/>
              </a:ext>
            </a:extLst>
          </p:cNvPr>
          <p:cNvPicPr>
            <a:picLocks noChangeAspect="1"/>
          </p:cNvPicPr>
          <p:nvPr/>
        </p:nvPicPr>
        <p:blipFill>
          <a:blip r:embed="rId6"/>
          <a:stretch>
            <a:fillRect/>
          </a:stretch>
        </p:blipFill>
        <p:spPr>
          <a:xfrm>
            <a:off x="2817061" y="1775587"/>
            <a:ext cx="5037919" cy="4623308"/>
          </a:xfrm>
          <a:prstGeom prst="rect">
            <a:avLst/>
          </a:prstGeom>
        </p:spPr>
      </p:pic>
      <p:sp>
        <p:nvSpPr>
          <p:cNvPr id="12" name="文本框 11">
            <a:extLst>
              <a:ext uri="{FF2B5EF4-FFF2-40B4-BE49-F238E27FC236}">
                <a16:creationId xmlns:a16="http://schemas.microsoft.com/office/drawing/2014/main" id="{1102C78A-4F90-93A5-DDC0-74AC7A586154}"/>
              </a:ext>
            </a:extLst>
          </p:cNvPr>
          <p:cNvSpPr txBox="1"/>
          <p:nvPr/>
        </p:nvSpPr>
        <p:spPr>
          <a:xfrm>
            <a:off x="8540496" y="3008376"/>
            <a:ext cx="3651504" cy="73571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nSpc>
                <a:spcPct val="120000"/>
              </a:lnSpc>
            </a:pPr>
            <a:r>
              <a:rPr lang="zh-CN" altLang="en-US" b="1" dirty="0"/>
              <a:t>点击右上角，填写自己的姓名、邮箱和密码注册账户，即可登录。</a:t>
            </a:r>
          </a:p>
        </p:txBody>
      </p:sp>
    </p:spTree>
    <p:extLst>
      <p:ext uri="{BB962C8B-B14F-4D97-AF65-F5344CB8AC3E}">
        <p14:creationId xmlns:p14="http://schemas.microsoft.com/office/powerpoint/2010/main" val="17067244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377</Words>
  <Application>Microsoft Office PowerPoint</Application>
  <PresentationFormat>宽屏</PresentationFormat>
  <Paragraphs>58</Paragraphs>
  <Slides>11</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等线</vt:lpstr>
      <vt:lpstr>等线 Light</vt:lpstr>
      <vt:lpstr>黑体</vt:lpstr>
      <vt:lpstr>隶书</vt:lpstr>
      <vt:lpstr>宋体</vt:lpstr>
      <vt:lpstr>微软雅黑</vt:lpstr>
      <vt:lpstr>字魂35号-经典雅黑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Jie Feng</cp:lastModifiedBy>
  <cp:revision>56</cp:revision>
  <dcterms:created xsi:type="dcterms:W3CDTF">2019-03-19T13:25:00Z</dcterms:created>
  <dcterms:modified xsi:type="dcterms:W3CDTF">2025-01-03T08:57:35Z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2052-11.1.0.8515</vt:lpwstr>
  </property>
</Properties>
</file>