
<file path=[Content_Types].xml><?xml version="1.0" encoding="utf-8"?>
<Types xmlns="http://schemas.openxmlformats.org/package/2006/content-types">
  <Default Extension="jpeg" ContentType="image/jpeg"/>
  <Default Extension="JPG" ContentType="image/.jpg"/>
  <Default Extension="png" ContentType="image/png"/>
  <Default Extension="tiff" ContentType="image/tiff"/>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7" r:id="rId3"/>
    <p:sldMasterId id="2147483669" r:id="rId4"/>
    <p:sldMasterId id="2147483671" r:id="rId5"/>
    <p:sldMasterId id="2147483683" r:id="rId6"/>
    <p:sldMasterId id="2147483695" r:id="rId7"/>
  </p:sldMasterIdLst>
  <p:notesMasterIdLst>
    <p:notesMasterId r:id="rId9"/>
  </p:notesMasterIdLst>
  <p:sldIdLst>
    <p:sldId id="394" r:id="rId8"/>
    <p:sldId id="436" r:id="rId10"/>
    <p:sldId id="530" r:id="rId11"/>
    <p:sldId id="541" r:id="rId12"/>
    <p:sldId id="484" r:id="rId13"/>
    <p:sldId id="542" r:id="rId14"/>
    <p:sldId id="544" r:id="rId15"/>
    <p:sldId id="545" r:id="rId16"/>
    <p:sldId id="546" r:id="rId17"/>
    <p:sldId id="550" r:id="rId18"/>
    <p:sldId id="549" r:id="rId19"/>
    <p:sldId id="584" r:id="rId20"/>
    <p:sldId id="551" r:id="rId21"/>
    <p:sldId id="552" r:id="rId22"/>
    <p:sldId id="553" r:id="rId23"/>
    <p:sldId id="554" r:id="rId24"/>
    <p:sldId id="561" r:id="rId25"/>
    <p:sldId id="562" r:id="rId26"/>
    <p:sldId id="563" r:id="rId27"/>
    <p:sldId id="555" r:id="rId28"/>
    <p:sldId id="556" r:id="rId29"/>
    <p:sldId id="564" r:id="rId30"/>
    <p:sldId id="565" r:id="rId31"/>
    <p:sldId id="587" r:id="rId32"/>
    <p:sldId id="566" r:id="rId33"/>
    <p:sldId id="585" r:id="rId34"/>
    <p:sldId id="557" r:id="rId35"/>
    <p:sldId id="567" r:id="rId36"/>
    <p:sldId id="568" r:id="rId37"/>
    <p:sldId id="569" r:id="rId38"/>
    <p:sldId id="570" r:id="rId39"/>
    <p:sldId id="571" r:id="rId40"/>
    <p:sldId id="572" r:id="rId41"/>
    <p:sldId id="573" r:id="rId42"/>
    <p:sldId id="574" r:id="rId43"/>
    <p:sldId id="578" r:id="rId44"/>
  </p:sldIdLst>
  <p:sldSz cx="12192000" cy="6858000"/>
  <p:notesSz cx="6858000" cy="9144000"/>
  <p:custDataLst>
    <p:tags r:id="rId4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762" userDrawn="1">
          <p15:clr>
            <a:srgbClr val="A4A3A4"/>
          </p15:clr>
        </p15:guide>
        <p15:guide id="2" pos="6885" userDrawn="1">
          <p15:clr>
            <a:srgbClr val="A4A3A4"/>
          </p15:clr>
        </p15:guide>
        <p15:guide id="3" orient="horz" pos="2151"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D0000"/>
    <a:srgbClr val="B5221B"/>
    <a:srgbClr val="D80E2B"/>
    <a:srgbClr val="F7A86D"/>
    <a:srgbClr val="1D343C"/>
    <a:srgbClr val="333333"/>
    <a:srgbClr val="40464A"/>
    <a:srgbClr val="8F1B0B"/>
    <a:srgbClr val="68100D"/>
    <a:srgbClr val="C4261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696" autoAdjust="0"/>
    <p:restoredTop sz="91985" autoAdjust="0"/>
  </p:normalViewPr>
  <p:slideViewPr>
    <p:cSldViewPr snapToGrid="0" showGuides="1">
      <p:cViewPr varScale="1">
        <p:scale>
          <a:sx n="107" d="100"/>
          <a:sy n="107" d="100"/>
        </p:scale>
        <p:origin x="210" y="78"/>
      </p:cViewPr>
      <p:guideLst>
        <p:guide orient="horz" pos="1762"/>
        <p:guide pos="6885"/>
        <p:guide orient="horz" pos="2151"/>
      </p:guideLst>
    </p:cSldViewPr>
  </p:slideViewPr>
  <p:notesTextViewPr>
    <p:cViewPr>
      <p:scale>
        <a:sx n="1" d="1"/>
        <a:sy n="1" d="1"/>
      </p:scale>
      <p:origin x="0" y="0"/>
    </p:cViewPr>
  </p:notesTextViewPr>
  <p:sorterViewPr>
    <p:cViewPr>
      <p:scale>
        <a:sx n="75" d="100"/>
        <a:sy n="75"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notesMaster" Target="notesMasters/notesMaster1.xml"/><Relationship Id="rId8" Type="http://schemas.openxmlformats.org/officeDocument/2006/relationships/slide" Target="slides/slide1.xml"/><Relationship Id="rId7" Type="http://schemas.openxmlformats.org/officeDocument/2006/relationships/slideMaster" Target="slideMasters/slideMaster6.xml"/><Relationship Id="rId6" Type="http://schemas.openxmlformats.org/officeDocument/2006/relationships/slideMaster" Target="slideMasters/slideMaster5.xml"/><Relationship Id="rId5" Type="http://schemas.openxmlformats.org/officeDocument/2006/relationships/slideMaster" Target="slideMasters/slideMaster4.xml"/><Relationship Id="rId48" Type="http://schemas.openxmlformats.org/officeDocument/2006/relationships/tags" Target="tags/tag24.xml"/><Relationship Id="rId47" Type="http://schemas.openxmlformats.org/officeDocument/2006/relationships/tableStyles" Target="tableStyles.xml"/><Relationship Id="rId46" Type="http://schemas.openxmlformats.org/officeDocument/2006/relationships/viewProps" Target="viewProps.xml"/><Relationship Id="rId45" Type="http://schemas.openxmlformats.org/officeDocument/2006/relationships/presProps" Target="presProps.xml"/><Relationship Id="rId44" Type="http://schemas.openxmlformats.org/officeDocument/2006/relationships/slide" Target="slides/slide36.xml"/><Relationship Id="rId43" Type="http://schemas.openxmlformats.org/officeDocument/2006/relationships/slide" Target="slides/slide35.xml"/><Relationship Id="rId42" Type="http://schemas.openxmlformats.org/officeDocument/2006/relationships/slide" Target="slides/slide34.xml"/><Relationship Id="rId41" Type="http://schemas.openxmlformats.org/officeDocument/2006/relationships/slide" Target="slides/slide33.xml"/><Relationship Id="rId40" Type="http://schemas.openxmlformats.org/officeDocument/2006/relationships/slide" Target="slides/slide32.xml"/><Relationship Id="rId4" Type="http://schemas.openxmlformats.org/officeDocument/2006/relationships/slideMaster" Target="slideMasters/slideMaster3.xml"/><Relationship Id="rId39" Type="http://schemas.openxmlformats.org/officeDocument/2006/relationships/slide" Target="slides/slide31.xml"/><Relationship Id="rId38" Type="http://schemas.openxmlformats.org/officeDocument/2006/relationships/slide" Target="slides/slide30.xml"/><Relationship Id="rId37" Type="http://schemas.openxmlformats.org/officeDocument/2006/relationships/slide" Target="slides/slide29.xml"/><Relationship Id="rId36" Type="http://schemas.openxmlformats.org/officeDocument/2006/relationships/slide" Target="slides/slide28.xml"/><Relationship Id="rId35" Type="http://schemas.openxmlformats.org/officeDocument/2006/relationships/slide" Target="slides/slide27.xml"/><Relationship Id="rId34" Type="http://schemas.openxmlformats.org/officeDocument/2006/relationships/slide" Target="slides/slide26.xml"/><Relationship Id="rId33" Type="http://schemas.openxmlformats.org/officeDocument/2006/relationships/slide" Target="slides/slide25.xml"/><Relationship Id="rId32" Type="http://schemas.openxmlformats.org/officeDocument/2006/relationships/slide" Target="slides/slide24.xml"/><Relationship Id="rId31" Type="http://schemas.openxmlformats.org/officeDocument/2006/relationships/slide" Target="slides/slide23.xml"/><Relationship Id="rId30" Type="http://schemas.openxmlformats.org/officeDocument/2006/relationships/slide" Target="slides/slide22.xml"/><Relationship Id="rId3" Type="http://schemas.openxmlformats.org/officeDocument/2006/relationships/slideMaster" Target="slideMasters/slideMaster2.xml"/><Relationship Id="rId29" Type="http://schemas.openxmlformats.org/officeDocument/2006/relationships/slide" Target="slides/slide21.xml"/><Relationship Id="rId28" Type="http://schemas.openxmlformats.org/officeDocument/2006/relationships/slide" Target="slides/slide20.xml"/><Relationship Id="rId27" Type="http://schemas.openxmlformats.org/officeDocument/2006/relationships/slide" Target="slides/slide19.xml"/><Relationship Id="rId26" Type="http://schemas.openxmlformats.org/officeDocument/2006/relationships/slide" Target="slides/slide18.xml"/><Relationship Id="rId25" Type="http://schemas.openxmlformats.org/officeDocument/2006/relationships/slide" Target="slides/slide17.xml"/><Relationship Id="rId24" Type="http://schemas.openxmlformats.org/officeDocument/2006/relationships/slide" Target="slides/slide16.xml"/><Relationship Id="rId23" Type="http://schemas.openxmlformats.org/officeDocument/2006/relationships/slide" Target="slides/slide15.xml"/><Relationship Id="rId22" Type="http://schemas.openxmlformats.org/officeDocument/2006/relationships/slide" Target="slides/slide14.xml"/><Relationship Id="rId21" Type="http://schemas.openxmlformats.org/officeDocument/2006/relationships/slide" Target="slides/slide13.xml"/><Relationship Id="rId20" Type="http://schemas.openxmlformats.org/officeDocument/2006/relationships/slide" Target="slides/slide12.xml"/><Relationship Id="rId2" Type="http://schemas.openxmlformats.org/officeDocument/2006/relationships/theme" Target="theme/theme1.xml"/><Relationship Id="rId19" Type="http://schemas.openxmlformats.org/officeDocument/2006/relationships/slide" Target="slides/slide11.xml"/><Relationship Id="rId18" Type="http://schemas.openxmlformats.org/officeDocument/2006/relationships/slide" Target="slides/slide10.xml"/><Relationship Id="rId17" Type="http://schemas.openxmlformats.org/officeDocument/2006/relationships/slide" Target="slides/slide9.xml"/><Relationship Id="rId16" Type="http://schemas.openxmlformats.org/officeDocument/2006/relationships/slide" Target="slides/slide8.xml"/><Relationship Id="rId15" Type="http://schemas.openxmlformats.org/officeDocument/2006/relationships/slide" Target="slides/slide7.xml"/><Relationship Id="rId14" Type="http://schemas.openxmlformats.org/officeDocument/2006/relationships/slide" Target="slides/slide6.xml"/><Relationship Id="rId13" Type="http://schemas.openxmlformats.org/officeDocument/2006/relationships/slide" Target="slides/slide5.xml"/><Relationship Id="rId12" Type="http://schemas.openxmlformats.org/officeDocument/2006/relationships/slide" Target="slides/slide4.xml"/><Relationship Id="rId11" Type="http://schemas.openxmlformats.org/officeDocument/2006/relationships/slide" Target="slides/slide3.xml"/><Relationship Id="rId10" Type="http://schemas.openxmlformats.org/officeDocument/2006/relationships/slide" Target="slides/slide2.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CBC317-A8CB-4A06-AA6A-B7700DC3331E}"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BE7E3A7-EAE8-4789-A70A-295765AF76F5}"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BE7E3A7-EAE8-4789-A70A-295765AF76F5}"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E7E3A7-EAE8-4789-A70A-295765AF76F5}"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EF506A2-77E0-4349-9B20-93198123EB0F}"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E7E3A7-EAE8-4789-A70A-295765AF76F5}"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EF506A2-77E0-4349-9B20-93198123EB0F}"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E7E3A7-EAE8-4789-A70A-295765AF76F5}"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BE7E3A7-EAE8-4789-A70A-295765AF76F5}"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E7E3A7-EAE8-4789-A70A-295765AF76F5}"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04E6734C-84C1-45D0-AE75-41DBDE464EC1}" type="slidenum">
              <a:rPr lang="zh-CN" altLang="en-US" smtClean="0">
                <a:solidFill>
                  <a:prstClr val="black"/>
                </a:solidFill>
                <a:latin typeface="等线" panose="02010600030101010101" charset="-122"/>
                <a:ea typeface="等线" panose="02010600030101010101" charset="-122"/>
              </a:rPr>
            </a:fld>
            <a:endParaRPr lang="zh-CN" altLang="en-US">
              <a:solidFill>
                <a:prstClr val="black"/>
              </a:solidFill>
              <a:latin typeface="等线" panose="02010600030101010101" charset="-122"/>
              <a:ea typeface="等线" panose="02010600030101010101" charset="-122"/>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A8C8EFA-96ED-4A18-B46D-8BDC030E3AF6}"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4E6734C-84C1-45D0-AE75-41DBDE464EC1}"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923550C-0EAD-42A3-AC8C-7F87D0B3B98F}"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zh-CN" sz="1200" kern="1200" dirty="0">
              <a:solidFill>
                <a:schemeClr val="tx1"/>
              </a:solidFill>
              <a:effectLst/>
              <a:latin typeface="+mn-lt"/>
              <a:ea typeface="+mn-ea"/>
              <a:cs typeface="+mn-cs"/>
            </a:endParaRPr>
          </a:p>
        </p:txBody>
      </p:sp>
      <p:sp>
        <p:nvSpPr>
          <p:cNvPr id="4" name="灯片编号占位符 3"/>
          <p:cNvSpPr>
            <a:spLocks noGrp="1"/>
          </p:cNvSpPr>
          <p:nvPr>
            <p:ph type="sldNum" sz="quarter" idx="10"/>
          </p:nvPr>
        </p:nvSpPr>
        <p:spPr/>
        <p:txBody>
          <a:bodyPr/>
          <a:lstStyle/>
          <a:p>
            <a:fld id="{6EF506A2-77E0-4349-9B20-93198123EB0F}"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EF506A2-77E0-4349-9B20-93198123EB0F}"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EF506A2-77E0-4349-9B20-93198123EB0F}"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9" Type="http://schemas.openxmlformats.org/officeDocument/2006/relationships/image" Target="../media/image13.png"/><Relationship Id="rId8" Type="http://schemas.openxmlformats.org/officeDocument/2006/relationships/image" Target="../media/image12.png"/><Relationship Id="rId7" Type="http://schemas.openxmlformats.org/officeDocument/2006/relationships/image" Target="../media/image11.png"/><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3" Type="http://schemas.openxmlformats.org/officeDocument/2006/relationships/image" Target="../media/image7.png"/><Relationship Id="rId2" Type="http://schemas.openxmlformats.org/officeDocument/2006/relationships/image" Target="../media/image6.png"/><Relationship Id="rId14" Type="http://schemas.openxmlformats.org/officeDocument/2006/relationships/image" Target="../media/image18.png"/><Relationship Id="rId13" Type="http://schemas.openxmlformats.org/officeDocument/2006/relationships/image" Target="../media/image17.png"/><Relationship Id="rId12" Type="http://schemas.openxmlformats.org/officeDocument/2006/relationships/image" Target="../media/image16.png"/><Relationship Id="rId11" Type="http://schemas.openxmlformats.org/officeDocument/2006/relationships/image" Target="../media/image15.png"/><Relationship Id="rId10" Type="http://schemas.openxmlformats.org/officeDocument/2006/relationships/image" Target="../media/image14.pn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F8B3AA34-F300-4EAD-B22D-7727A73D4B1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E4349E9-3B03-4D73-9245-CC375AD0118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80" y="274638"/>
            <a:ext cx="10972641" cy="1143000"/>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idx="1"/>
          </p:nvPr>
        </p:nvSpPr>
        <p:spPr>
          <a:xfrm>
            <a:off x="609680" y="1600201"/>
            <a:ext cx="10972641" cy="4525963"/>
          </a:xfrm>
          <a:prstGeom prst="rect">
            <a:avLst/>
          </a:prstGeo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609680" y="6356351"/>
            <a:ext cx="2845170" cy="365125"/>
          </a:xfrm>
          <a:prstGeom prst="rect">
            <a:avLst/>
          </a:prstGeom>
        </p:spPr>
        <p:txBody>
          <a:bodyPr/>
          <a:lstStyle/>
          <a:p>
            <a:fld id="{36EC894D-09CB-4DE7-A121-44A8E704B94B}" type="datetimeFigureOut">
              <a:rPr lang="zh-CN" altLang="en-US" smtClean="0"/>
            </a:fld>
            <a:endParaRPr lang="zh-CN" altLang="en-US"/>
          </a:p>
        </p:txBody>
      </p:sp>
      <p:sp>
        <p:nvSpPr>
          <p:cNvPr id="5" name="页脚占位符 4"/>
          <p:cNvSpPr>
            <a:spLocks noGrp="1"/>
          </p:cNvSpPr>
          <p:nvPr>
            <p:ph type="ftr" sz="quarter" idx="11"/>
          </p:nvPr>
        </p:nvSpPr>
        <p:spPr>
          <a:xfrm>
            <a:off x="4166143" y="6356351"/>
            <a:ext cx="3859715"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150" y="6356351"/>
            <a:ext cx="2845170" cy="365125"/>
          </a:xfrm>
          <a:prstGeom prst="rect">
            <a:avLst/>
          </a:prstGeom>
        </p:spPr>
        <p:txBody>
          <a:bodyPr/>
          <a:lstStyle/>
          <a:p>
            <a:fld id="{FAB2F72D-0145-4728-BBF6-AFA599DFD9DE}"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738" y="4406901"/>
            <a:ext cx="10362961" cy="1362075"/>
          </a:xfrm>
          <a:prstGeom prst="rect">
            <a:avLst/>
          </a:prstGeom>
        </p:spPr>
        <p:txBody>
          <a:bodyPr anchor="t"/>
          <a:lstStyle>
            <a:lvl1pPr algn="l">
              <a:defRPr sz="4000" b="1" cap="all"/>
            </a:lvl1pPr>
          </a:lstStyle>
          <a:p>
            <a:r>
              <a:rPr lang="zh-CN" altLang="en-US"/>
              <a:t>单击此处编辑母版标题样式</a:t>
            </a:r>
            <a:endParaRPr lang="zh-CN" altLang="en-US"/>
          </a:p>
        </p:txBody>
      </p:sp>
      <p:sp>
        <p:nvSpPr>
          <p:cNvPr id="3" name="文本占位符 2"/>
          <p:cNvSpPr>
            <a:spLocks noGrp="1"/>
          </p:cNvSpPr>
          <p:nvPr>
            <p:ph type="body" idx="1"/>
          </p:nvPr>
        </p:nvSpPr>
        <p:spPr>
          <a:xfrm>
            <a:off x="963738" y="2906713"/>
            <a:ext cx="10362961"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a:xfrm>
            <a:off x="609680" y="6356351"/>
            <a:ext cx="2845170" cy="365125"/>
          </a:xfrm>
          <a:prstGeom prst="rect">
            <a:avLst/>
          </a:prstGeom>
        </p:spPr>
        <p:txBody>
          <a:bodyPr/>
          <a:lstStyle/>
          <a:p>
            <a:fld id="{36EC894D-09CB-4DE7-A121-44A8E704B94B}" type="datetimeFigureOut">
              <a:rPr lang="zh-CN" altLang="en-US" smtClean="0"/>
            </a:fld>
            <a:endParaRPr lang="zh-CN" altLang="en-US"/>
          </a:p>
        </p:txBody>
      </p:sp>
      <p:sp>
        <p:nvSpPr>
          <p:cNvPr id="5" name="页脚占位符 4"/>
          <p:cNvSpPr>
            <a:spLocks noGrp="1"/>
          </p:cNvSpPr>
          <p:nvPr>
            <p:ph type="ftr" sz="quarter" idx="11"/>
          </p:nvPr>
        </p:nvSpPr>
        <p:spPr>
          <a:xfrm>
            <a:off x="4166143" y="6356351"/>
            <a:ext cx="3859715"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150" y="6356351"/>
            <a:ext cx="2845170" cy="365125"/>
          </a:xfrm>
          <a:prstGeom prst="rect">
            <a:avLst/>
          </a:prstGeom>
        </p:spPr>
        <p:txBody>
          <a:bodyPr/>
          <a:lstStyle/>
          <a:p>
            <a:fld id="{FAB2F72D-0145-4728-BBF6-AFA599DFD9DE}"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09680" y="274638"/>
            <a:ext cx="10972641" cy="1143000"/>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609680" y="1600201"/>
            <a:ext cx="5409317"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1416" y="1600201"/>
            <a:ext cx="5410904"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a:xfrm>
            <a:off x="609680" y="6356351"/>
            <a:ext cx="2845170" cy="365125"/>
          </a:xfrm>
          <a:prstGeom prst="rect">
            <a:avLst/>
          </a:prstGeom>
        </p:spPr>
        <p:txBody>
          <a:bodyPr/>
          <a:lstStyle/>
          <a:p>
            <a:fld id="{36EC894D-09CB-4DE7-A121-44A8E704B94B}" type="datetimeFigureOut">
              <a:rPr lang="zh-CN" altLang="en-US" smtClean="0"/>
            </a:fld>
            <a:endParaRPr lang="zh-CN" altLang="en-US"/>
          </a:p>
        </p:txBody>
      </p:sp>
      <p:sp>
        <p:nvSpPr>
          <p:cNvPr id="6" name="页脚占位符 5"/>
          <p:cNvSpPr>
            <a:spLocks noGrp="1"/>
          </p:cNvSpPr>
          <p:nvPr>
            <p:ph type="ftr" sz="quarter" idx="11"/>
          </p:nvPr>
        </p:nvSpPr>
        <p:spPr>
          <a:xfrm>
            <a:off x="4166143" y="6356351"/>
            <a:ext cx="3859715"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150" y="6356351"/>
            <a:ext cx="2845170" cy="365125"/>
          </a:xfrm>
          <a:prstGeom prst="rect">
            <a:avLst/>
          </a:prstGeom>
        </p:spPr>
        <p:txBody>
          <a:bodyPr/>
          <a:lstStyle/>
          <a:p>
            <a:fld id="{FAB2F72D-0145-4728-BBF6-AFA599DFD9DE}"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80" y="274638"/>
            <a:ext cx="10972641" cy="1143000"/>
          </a:xfrm>
          <a:prstGeom prst="rect">
            <a:avLst/>
          </a:prstGeom>
        </p:spPr>
        <p:txBody>
          <a:bodyPr/>
          <a:lstStyle>
            <a:lvl1pPr>
              <a:defRPr/>
            </a:lvl1pPr>
          </a:lstStyle>
          <a:p>
            <a:r>
              <a:rPr lang="zh-CN" altLang="en-US"/>
              <a:t>单击此处编辑母版标题样式</a:t>
            </a:r>
            <a:endParaRPr lang="zh-CN" altLang="en-US"/>
          </a:p>
        </p:txBody>
      </p:sp>
      <p:sp>
        <p:nvSpPr>
          <p:cNvPr id="3" name="文本占位符 2"/>
          <p:cNvSpPr>
            <a:spLocks noGrp="1"/>
          </p:cNvSpPr>
          <p:nvPr>
            <p:ph type="body" idx="1"/>
          </p:nvPr>
        </p:nvSpPr>
        <p:spPr>
          <a:xfrm>
            <a:off x="609679" y="1535113"/>
            <a:ext cx="5387089"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609679" y="2174875"/>
            <a:ext cx="5387089"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93645" y="1535113"/>
            <a:ext cx="5388676"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93645" y="2174875"/>
            <a:ext cx="5388676"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a:xfrm>
            <a:off x="609680" y="6356351"/>
            <a:ext cx="2845170" cy="365125"/>
          </a:xfrm>
          <a:prstGeom prst="rect">
            <a:avLst/>
          </a:prstGeom>
        </p:spPr>
        <p:txBody>
          <a:bodyPr/>
          <a:lstStyle/>
          <a:p>
            <a:fld id="{36EC894D-09CB-4DE7-A121-44A8E704B94B}" type="datetimeFigureOut">
              <a:rPr lang="zh-CN" altLang="en-US" smtClean="0"/>
            </a:fld>
            <a:endParaRPr lang="zh-CN" altLang="en-US"/>
          </a:p>
        </p:txBody>
      </p:sp>
      <p:sp>
        <p:nvSpPr>
          <p:cNvPr id="8" name="页脚占位符 7"/>
          <p:cNvSpPr>
            <a:spLocks noGrp="1"/>
          </p:cNvSpPr>
          <p:nvPr>
            <p:ph type="ftr" sz="quarter" idx="11"/>
          </p:nvPr>
        </p:nvSpPr>
        <p:spPr>
          <a:xfrm>
            <a:off x="4166143" y="6356351"/>
            <a:ext cx="3859715"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737150" y="6356351"/>
            <a:ext cx="2845170" cy="365125"/>
          </a:xfrm>
          <a:prstGeom prst="rect">
            <a:avLst/>
          </a:prstGeom>
        </p:spPr>
        <p:txBody>
          <a:bodyPr/>
          <a:lstStyle/>
          <a:p>
            <a:fld id="{FAB2F72D-0145-4728-BBF6-AFA599DFD9DE}"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9680" y="274638"/>
            <a:ext cx="10972641" cy="1143000"/>
          </a:xfrm>
          <a:prstGeom prst="rect">
            <a:avLst/>
          </a:prstGeo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609680" y="6356351"/>
            <a:ext cx="2845170" cy="365125"/>
          </a:xfrm>
          <a:prstGeom prst="rect">
            <a:avLst/>
          </a:prstGeom>
        </p:spPr>
        <p:txBody>
          <a:bodyPr/>
          <a:lstStyle/>
          <a:p>
            <a:fld id="{36EC894D-09CB-4DE7-A121-44A8E704B94B}" type="datetimeFigureOut">
              <a:rPr lang="zh-CN" altLang="en-US" smtClean="0"/>
            </a:fld>
            <a:endParaRPr lang="zh-CN" altLang="en-US"/>
          </a:p>
        </p:txBody>
      </p:sp>
      <p:sp>
        <p:nvSpPr>
          <p:cNvPr id="4" name="页脚占位符 3"/>
          <p:cNvSpPr>
            <a:spLocks noGrp="1"/>
          </p:cNvSpPr>
          <p:nvPr>
            <p:ph type="ftr" sz="quarter" idx="11"/>
          </p:nvPr>
        </p:nvSpPr>
        <p:spPr>
          <a:xfrm>
            <a:off x="4166143" y="6356351"/>
            <a:ext cx="3859715"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737150" y="6356351"/>
            <a:ext cx="2845170" cy="365125"/>
          </a:xfrm>
          <a:prstGeom prst="rect">
            <a:avLst/>
          </a:prstGeom>
        </p:spPr>
        <p:txBody>
          <a:bodyPr/>
          <a:lstStyle/>
          <a:p>
            <a:fld id="{FAB2F72D-0145-4728-BBF6-AFA599DFD9DE}"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80" y="6356351"/>
            <a:ext cx="2845170" cy="365125"/>
          </a:xfrm>
          <a:prstGeom prst="rect">
            <a:avLst/>
          </a:prstGeom>
        </p:spPr>
        <p:txBody>
          <a:bodyPr/>
          <a:lstStyle/>
          <a:p>
            <a:fld id="{36EC894D-09CB-4DE7-A121-44A8E704B94B}" type="datetimeFigureOut">
              <a:rPr lang="zh-CN" altLang="en-US" smtClean="0"/>
            </a:fld>
            <a:endParaRPr lang="zh-CN" altLang="en-US"/>
          </a:p>
        </p:txBody>
      </p:sp>
      <p:sp>
        <p:nvSpPr>
          <p:cNvPr id="3" name="页脚占位符 2"/>
          <p:cNvSpPr>
            <a:spLocks noGrp="1"/>
          </p:cNvSpPr>
          <p:nvPr>
            <p:ph type="ftr" sz="quarter" idx="11"/>
          </p:nvPr>
        </p:nvSpPr>
        <p:spPr>
          <a:xfrm>
            <a:off x="4166143" y="6356351"/>
            <a:ext cx="3859715"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737150" y="6356351"/>
            <a:ext cx="2845170" cy="365125"/>
          </a:xfrm>
          <a:prstGeom prst="rect">
            <a:avLst/>
          </a:prstGeom>
        </p:spPr>
        <p:txBody>
          <a:bodyPr/>
          <a:lstStyle/>
          <a:p>
            <a:fld id="{FAB2F72D-0145-4728-BBF6-AFA599DFD9DE}"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80" y="273050"/>
            <a:ext cx="4010547" cy="1162050"/>
          </a:xfrm>
          <a:prstGeom prst="rect">
            <a:avLst/>
          </a:prstGeom>
        </p:spPr>
        <p:txBody>
          <a:bodyPr anchor="b"/>
          <a:lstStyle>
            <a:lvl1pPr algn="l">
              <a:defRPr sz="2000" b="1"/>
            </a:lvl1pPr>
          </a:lstStyle>
          <a:p>
            <a:r>
              <a:rPr lang="zh-CN" altLang="en-US"/>
              <a:t>单击此处编辑母版标题样式</a:t>
            </a:r>
            <a:endParaRPr lang="zh-CN" altLang="en-US"/>
          </a:p>
        </p:txBody>
      </p:sp>
      <p:sp>
        <p:nvSpPr>
          <p:cNvPr id="3" name="内容占位符 2"/>
          <p:cNvSpPr>
            <a:spLocks noGrp="1"/>
          </p:cNvSpPr>
          <p:nvPr>
            <p:ph idx="1"/>
          </p:nvPr>
        </p:nvSpPr>
        <p:spPr>
          <a:xfrm>
            <a:off x="4766296" y="273051"/>
            <a:ext cx="6816025"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609680" y="1435101"/>
            <a:ext cx="4010547"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a:xfrm>
            <a:off x="609680" y="6356351"/>
            <a:ext cx="2845170" cy="365125"/>
          </a:xfrm>
          <a:prstGeom prst="rect">
            <a:avLst/>
          </a:prstGeom>
        </p:spPr>
        <p:txBody>
          <a:bodyPr/>
          <a:lstStyle/>
          <a:p>
            <a:fld id="{36EC894D-09CB-4DE7-A121-44A8E704B94B}" type="datetimeFigureOut">
              <a:rPr lang="zh-CN" altLang="en-US" smtClean="0"/>
            </a:fld>
            <a:endParaRPr lang="zh-CN" altLang="en-US"/>
          </a:p>
        </p:txBody>
      </p:sp>
      <p:sp>
        <p:nvSpPr>
          <p:cNvPr id="6" name="页脚占位符 5"/>
          <p:cNvSpPr>
            <a:spLocks noGrp="1"/>
          </p:cNvSpPr>
          <p:nvPr>
            <p:ph type="ftr" sz="quarter" idx="11"/>
          </p:nvPr>
        </p:nvSpPr>
        <p:spPr>
          <a:xfrm>
            <a:off x="4166143" y="6356351"/>
            <a:ext cx="3859715"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150" y="6356351"/>
            <a:ext cx="2845170" cy="365125"/>
          </a:xfrm>
          <a:prstGeom prst="rect">
            <a:avLst/>
          </a:prstGeom>
        </p:spPr>
        <p:txBody>
          <a:bodyPr/>
          <a:lstStyle/>
          <a:p>
            <a:fld id="{FAB2F72D-0145-4728-BBF6-AFA599DFD9DE}"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499" y="4800600"/>
            <a:ext cx="7316152" cy="566738"/>
          </a:xfrm>
          <a:prstGeom prst="rect">
            <a:avLst/>
          </a:prstGeom>
        </p:spPr>
        <p:txBody>
          <a:bodyPr anchor="b"/>
          <a:lstStyle>
            <a:lvl1pPr algn="l">
              <a:defRPr sz="2000" b="1"/>
            </a:lvl1pPr>
          </a:lstStyle>
          <a:p>
            <a:r>
              <a:rPr lang="zh-CN" altLang="en-US"/>
              <a:t>单击此处编辑母版标题样式</a:t>
            </a:r>
            <a:endParaRPr lang="zh-CN" altLang="en-US"/>
          </a:p>
        </p:txBody>
      </p:sp>
      <p:sp>
        <p:nvSpPr>
          <p:cNvPr id="3" name="图片占位符 2"/>
          <p:cNvSpPr>
            <a:spLocks noGrp="1"/>
          </p:cNvSpPr>
          <p:nvPr>
            <p:ph type="pic" idx="1"/>
          </p:nvPr>
        </p:nvSpPr>
        <p:spPr>
          <a:xfrm>
            <a:off x="2389499" y="612775"/>
            <a:ext cx="7316152"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2389499" y="5367338"/>
            <a:ext cx="7316152"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a:xfrm>
            <a:off x="609680" y="6356351"/>
            <a:ext cx="2845170" cy="365125"/>
          </a:xfrm>
          <a:prstGeom prst="rect">
            <a:avLst/>
          </a:prstGeom>
        </p:spPr>
        <p:txBody>
          <a:bodyPr/>
          <a:lstStyle/>
          <a:p>
            <a:fld id="{36EC894D-09CB-4DE7-A121-44A8E704B94B}" type="datetimeFigureOut">
              <a:rPr lang="zh-CN" altLang="en-US" smtClean="0"/>
            </a:fld>
            <a:endParaRPr lang="zh-CN" altLang="en-US"/>
          </a:p>
        </p:txBody>
      </p:sp>
      <p:sp>
        <p:nvSpPr>
          <p:cNvPr id="6" name="页脚占位符 5"/>
          <p:cNvSpPr>
            <a:spLocks noGrp="1"/>
          </p:cNvSpPr>
          <p:nvPr>
            <p:ph type="ftr" sz="quarter" idx="11"/>
          </p:nvPr>
        </p:nvSpPr>
        <p:spPr>
          <a:xfrm>
            <a:off x="4166143" y="6356351"/>
            <a:ext cx="3859715"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150" y="6356351"/>
            <a:ext cx="2845170" cy="365125"/>
          </a:xfrm>
          <a:prstGeom prst="rect">
            <a:avLst/>
          </a:prstGeom>
        </p:spPr>
        <p:txBody>
          <a:bodyPr/>
          <a:lstStyle/>
          <a:p>
            <a:fld id="{FAB2F72D-0145-4728-BBF6-AFA599DFD9DE}"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80" y="274638"/>
            <a:ext cx="10972641" cy="1143000"/>
          </a:xfrm>
          <a:prstGeom prst="rect">
            <a:avLst/>
          </a:prstGeom>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609680" y="1600201"/>
            <a:ext cx="10972641" cy="4525963"/>
          </a:xfrm>
          <a:prstGeom prst="rect">
            <a:avLst/>
          </a:prstGeo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609680" y="6356351"/>
            <a:ext cx="2845170" cy="365125"/>
          </a:xfrm>
          <a:prstGeom prst="rect">
            <a:avLst/>
          </a:prstGeom>
        </p:spPr>
        <p:txBody>
          <a:bodyPr/>
          <a:lstStyle/>
          <a:p>
            <a:fld id="{36EC894D-09CB-4DE7-A121-44A8E704B94B}" type="datetimeFigureOut">
              <a:rPr lang="zh-CN" altLang="en-US" smtClean="0"/>
            </a:fld>
            <a:endParaRPr lang="zh-CN" altLang="en-US"/>
          </a:p>
        </p:txBody>
      </p:sp>
      <p:sp>
        <p:nvSpPr>
          <p:cNvPr id="5" name="页脚占位符 4"/>
          <p:cNvSpPr>
            <a:spLocks noGrp="1"/>
          </p:cNvSpPr>
          <p:nvPr>
            <p:ph type="ftr" sz="quarter" idx="11"/>
          </p:nvPr>
        </p:nvSpPr>
        <p:spPr>
          <a:xfrm>
            <a:off x="4166143" y="6356351"/>
            <a:ext cx="3859715"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150" y="6356351"/>
            <a:ext cx="2845170" cy="365125"/>
          </a:xfrm>
          <a:prstGeom prst="rect">
            <a:avLst/>
          </a:prstGeom>
        </p:spPr>
        <p:txBody>
          <a:bodyPr/>
          <a:lstStyle/>
          <a:p>
            <a:fld id="{FAB2F72D-0145-4728-BBF6-AFA599DFD9DE}"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40351" y="274639"/>
            <a:ext cx="2741970" cy="5851525"/>
          </a:xfrm>
          <a:prstGeom prst="rect">
            <a:avLst/>
          </a:prstGeo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609679" y="274639"/>
            <a:ext cx="8078252" cy="5851525"/>
          </a:xfrm>
          <a:prstGeom prst="rect">
            <a:avLst/>
          </a:prstGeo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609680" y="6356351"/>
            <a:ext cx="2845170" cy="365125"/>
          </a:xfrm>
          <a:prstGeom prst="rect">
            <a:avLst/>
          </a:prstGeom>
        </p:spPr>
        <p:txBody>
          <a:bodyPr/>
          <a:lstStyle/>
          <a:p>
            <a:fld id="{36EC894D-09CB-4DE7-A121-44A8E704B94B}" type="datetimeFigureOut">
              <a:rPr lang="zh-CN" altLang="en-US" smtClean="0"/>
            </a:fld>
            <a:endParaRPr lang="zh-CN" altLang="en-US"/>
          </a:p>
        </p:txBody>
      </p:sp>
      <p:sp>
        <p:nvSpPr>
          <p:cNvPr id="5" name="页脚占位符 4"/>
          <p:cNvSpPr>
            <a:spLocks noGrp="1"/>
          </p:cNvSpPr>
          <p:nvPr>
            <p:ph type="ftr" sz="quarter" idx="11"/>
          </p:nvPr>
        </p:nvSpPr>
        <p:spPr>
          <a:xfrm>
            <a:off x="4166143" y="6356351"/>
            <a:ext cx="3859715"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150" y="6356351"/>
            <a:ext cx="2845170" cy="365125"/>
          </a:xfrm>
          <a:prstGeom prst="rect">
            <a:avLst/>
          </a:prstGeom>
        </p:spPr>
        <p:txBody>
          <a:bodyPr/>
          <a:lstStyle/>
          <a:p>
            <a:fld id="{FAB2F72D-0145-4728-BBF6-AFA599DFD9DE}"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F8B3AA34-F300-4EAD-B22D-7727A73D4B1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E4349E9-3B03-4D73-9245-CC375AD0118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合理交通结构">
    <p:spTree>
      <p:nvGrpSpPr>
        <p:cNvPr id="1" name=""/>
        <p:cNvGrpSpPr/>
        <p:nvPr/>
      </p:nvGrpSpPr>
      <p:grpSpPr>
        <a:xfrm>
          <a:off x="0" y="0"/>
          <a:ext cx="0" cy="0"/>
          <a:chOff x="0" y="0"/>
          <a:chExt cx="0" cy="0"/>
        </a:xfrm>
      </p:grpSpPr>
      <p:sp>
        <p:nvSpPr>
          <p:cNvPr id="2" name="矩形 1"/>
          <p:cNvSpPr/>
          <p:nvPr userDrawn="1"/>
        </p:nvSpPr>
        <p:spPr>
          <a:xfrm>
            <a:off x="1" y="-5268"/>
            <a:ext cx="12192000" cy="6868536"/>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圆角矩形 2"/>
          <p:cNvSpPr/>
          <p:nvPr userDrawn="1"/>
        </p:nvSpPr>
        <p:spPr>
          <a:xfrm>
            <a:off x="292689" y="288212"/>
            <a:ext cx="11606623" cy="6281576"/>
          </a:xfrm>
          <a:prstGeom prst="roundRect">
            <a:avLst/>
          </a:prstGeom>
          <a:solidFill>
            <a:schemeClr val="tx1">
              <a:lumMod val="95000"/>
              <a:lumOff val="5000"/>
              <a:alpha val="50196"/>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6688" tIns="43344" rIns="86688" bIns="43344" numCol="1" spcCol="0" rtlCol="0" fromWordArt="0" anchor="ctr" anchorCtr="0" forceAA="0" compatLnSpc="1">
            <a:noAutofit/>
          </a:bodyP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520" y="2130426"/>
            <a:ext cx="10362962" cy="1470025"/>
          </a:xfrm>
          <a:prstGeom prst="rect">
            <a:avLst/>
          </a:prstGeom>
        </p:spPr>
        <p:txBody>
          <a:bodyPr/>
          <a:lstStyle/>
          <a:p>
            <a:r>
              <a:rPr lang="zh-CN" altLang="en-US"/>
              <a:t>单击此处编辑母版标题样式</a:t>
            </a:r>
            <a:endParaRPr lang="zh-CN" altLang="en-US"/>
          </a:p>
        </p:txBody>
      </p:sp>
      <p:sp>
        <p:nvSpPr>
          <p:cNvPr id="3" name="副标题 2"/>
          <p:cNvSpPr>
            <a:spLocks noGrp="1"/>
          </p:cNvSpPr>
          <p:nvPr>
            <p:ph type="subTitle" idx="1"/>
          </p:nvPr>
        </p:nvSpPr>
        <p:spPr>
          <a:xfrm>
            <a:off x="1829039" y="3886200"/>
            <a:ext cx="8533924"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endParaRPr lang="zh-CN" altLang="en-US"/>
          </a:p>
        </p:txBody>
      </p:sp>
      <p:sp>
        <p:nvSpPr>
          <p:cNvPr id="4" name="日期占位符 3"/>
          <p:cNvSpPr>
            <a:spLocks noGrp="1"/>
          </p:cNvSpPr>
          <p:nvPr>
            <p:ph type="dt" sz="half" idx="10"/>
          </p:nvPr>
        </p:nvSpPr>
        <p:spPr>
          <a:xfrm>
            <a:off x="609680" y="6356351"/>
            <a:ext cx="2845170" cy="365125"/>
          </a:xfrm>
          <a:prstGeom prst="rect">
            <a:avLst/>
          </a:prstGeom>
        </p:spPr>
        <p:txBody>
          <a:bodyPr/>
          <a:lstStyle/>
          <a:p>
            <a:fld id="{36EC894D-09CB-4DE7-A121-44A8E704B94B}" type="datetimeFigureOut">
              <a:rPr lang="zh-CN" altLang="en-US" smtClean="0"/>
            </a:fld>
            <a:endParaRPr lang="zh-CN" altLang="en-US"/>
          </a:p>
        </p:txBody>
      </p:sp>
      <p:sp>
        <p:nvSpPr>
          <p:cNvPr id="5" name="页脚占位符 4"/>
          <p:cNvSpPr>
            <a:spLocks noGrp="1"/>
          </p:cNvSpPr>
          <p:nvPr>
            <p:ph type="ftr" sz="quarter" idx="11"/>
          </p:nvPr>
        </p:nvSpPr>
        <p:spPr>
          <a:xfrm>
            <a:off x="4166143" y="6356351"/>
            <a:ext cx="3859715"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150" y="6356351"/>
            <a:ext cx="2845170" cy="365125"/>
          </a:xfrm>
          <a:prstGeom prst="rect">
            <a:avLst/>
          </a:prstGeom>
        </p:spPr>
        <p:txBody>
          <a:bodyPr/>
          <a:lstStyle/>
          <a:p>
            <a:fld id="{FAB2F72D-0145-4728-BBF6-AFA599DFD9DE}"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80" y="274638"/>
            <a:ext cx="10972641" cy="1143000"/>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idx="1"/>
          </p:nvPr>
        </p:nvSpPr>
        <p:spPr>
          <a:xfrm>
            <a:off x="609680" y="1600201"/>
            <a:ext cx="10972641" cy="4525963"/>
          </a:xfrm>
          <a:prstGeom prst="rect">
            <a:avLst/>
          </a:prstGeo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609680" y="6356351"/>
            <a:ext cx="2845170" cy="365125"/>
          </a:xfrm>
          <a:prstGeom prst="rect">
            <a:avLst/>
          </a:prstGeom>
        </p:spPr>
        <p:txBody>
          <a:bodyPr/>
          <a:lstStyle/>
          <a:p>
            <a:fld id="{36EC894D-09CB-4DE7-A121-44A8E704B94B}" type="datetimeFigureOut">
              <a:rPr lang="zh-CN" altLang="en-US" smtClean="0"/>
            </a:fld>
            <a:endParaRPr lang="zh-CN" altLang="en-US"/>
          </a:p>
        </p:txBody>
      </p:sp>
      <p:sp>
        <p:nvSpPr>
          <p:cNvPr id="5" name="页脚占位符 4"/>
          <p:cNvSpPr>
            <a:spLocks noGrp="1"/>
          </p:cNvSpPr>
          <p:nvPr>
            <p:ph type="ftr" sz="quarter" idx="11"/>
          </p:nvPr>
        </p:nvSpPr>
        <p:spPr>
          <a:xfrm>
            <a:off x="4166143" y="6356351"/>
            <a:ext cx="3859715"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150" y="6356351"/>
            <a:ext cx="2845170" cy="365125"/>
          </a:xfrm>
          <a:prstGeom prst="rect">
            <a:avLst/>
          </a:prstGeom>
        </p:spPr>
        <p:txBody>
          <a:bodyPr/>
          <a:lstStyle/>
          <a:p>
            <a:fld id="{FAB2F72D-0145-4728-BBF6-AFA599DFD9DE}"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738" y="4406901"/>
            <a:ext cx="10362961" cy="1362075"/>
          </a:xfrm>
          <a:prstGeom prst="rect">
            <a:avLst/>
          </a:prstGeom>
        </p:spPr>
        <p:txBody>
          <a:bodyPr anchor="t"/>
          <a:lstStyle>
            <a:lvl1pPr algn="l">
              <a:defRPr sz="4000" b="1" cap="all"/>
            </a:lvl1pPr>
          </a:lstStyle>
          <a:p>
            <a:r>
              <a:rPr lang="zh-CN" altLang="en-US"/>
              <a:t>单击此处编辑母版标题样式</a:t>
            </a:r>
            <a:endParaRPr lang="zh-CN" altLang="en-US"/>
          </a:p>
        </p:txBody>
      </p:sp>
      <p:sp>
        <p:nvSpPr>
          <p:cNvPr id="3" name="文本占位符 2"/>
          <p:cNvSpPr>
            <a:spLocks noGrp="1"/>
          </p:cNvSpPr>
          <p:nvPr>
            <p:ph type="body" idx="1"/>
          </p:nvPr>
        </p:nvSpPr>
        <p:spPr>
          <a:xfrm>
            <a:off x="963738" y="2906713"/>
            <a:ext cx="10362961"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a:xfrm>
            <a:off x="609680" y="6356351"/>
            <a:ext cx="2845170" cy="365125"/>
          </a:xfrm>
          <a:prstGeom prst="rect">
            <a:avLst/>
          </a:prstGeom>
        </p:spPr>
        <p:txBody>
          <a:bodyPr/>
          <a:lstStyle/>
          <a:p>
            <a:fld id="{36EC894D-09CB-4DE7-A121-44A8E704B94B}" type="datetimeFigureOut">
              <a:rPr lang="zh-CN" altLang="en-US" smtClean="0"/>
            </a:fld>
            <a:endParaRPr lang="zh-CN" altLang="en-US"/>
          </a:p>
        </p:txBody>
      </p:sp>
      <p:sp>
        <p:nvSpPr>
          <p:cNvPr id="5" name="页脚占位符 4"/>
          <p:cNvSpPr>
            <a:spLocks noGrp="1"/>
          </p:cNvSpPr>
          <p:nvPr>
            <p:ph type="ftr" sz="quarter" idx="11"/>
          </p:nvPr>
        </p:nvSpPr>
        <p:spPr>
          <a:xfrm>
            <a:off x="4166143" y="6356351"/>
            <a:ext cx="3859715"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150" y="6356351"/>
            <a:ext cx="2845170" cy="365125"/>
          </a:xfrm>
          <a:prstGeom prst="rect">
            <a:avLst/>
          </a:prstGeom>
        </p:spPr>
        <p:txBody>
          <a:bodyPr/>
          <a:lstStyle/>
          <a:p>
            <a:fld id="{FAB2F72D-0145-4728-BBF6-AFA599DFD9DE}"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09680" y="274638"/>
            <a:ext cx="10972641" cy="1143000"/>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609680" y="1600201"/>
            <a:ext cx="5409317"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1416" y="1600201"/>
            <a:ext cx="5410904"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a:xfrm>
            <a:off x="609680" y="6356351"/>
            <a:ext cx="2845170" cy="365125"/>
          </a:xfrm>
          <a:prstGeom prst="rect">
            <a:avLst/>
          </a:prstGeom>
        </p:spPr>
        <p:txBody>
          <a:bodyPr/>
          <a:lstStyle/>
          <a:p>
            <a:fld id="{36EC894D-09CB-4DE7-A121-44A8E704B94B}" type="datetimeFigureOut">
              <a:rPr lang="zh-CN" altLang="en-US" smtClean="0"/>
            </a:fld>
            <a:endParaRPr lang="zh-CN" altLang="en-US"/>
          </a:p>
        </p:txBody>
      </p:sp>
      <p:sp>
        <p:nvSpPr>
          <p:cNvPr id="6" name="页脚占位符 5"/>
          <p:cNvSpPr>
            <a:spLocks noGrp="1"/>
          </p:cNvSpPr>
          <p:nvPr>
            <p:ph type="ftr" sz="quarter" idx="11"/>
          </p:nvPr>
        </p:nvSpPr>
        <p:spPr>
          <a:xfrm>
            <a:off x="4166143" y="6356351"/>
            <a:ext cx="3859715"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150" y="6356351"/>
            <a:ext cx="2845170" cy="365125"/>
          </a:xfrm>
          <a:prstGeom prst="rect">
            <a:avLst/>
          </a:prstGeom>
        </p:spPr>
        <p:txBody>
          <a:bodyPr/>
          <a:lstStyle/>
          <a:p>
            <a:fld id="{FAB2F72D-0145-4728-BBF6-AFA599DFD9DE}"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80" y="274638"/>
            <a:ext cx="10972641" cy="1143000"/>
          </a:xfrm>
          <a:prstGeom prst="rect">
            <a:avLst/>
          </a:prstGeom>
        </p:spPr>
        <p:txBody>
          <a:bodyPr/>
          <a:lstStyle>
            <a:lvl1pPr>
              <a:defRPr/>
            </a:lvl1pPr>
          </a:lstStyle>
          <a:p>
            <a:r>
              <a:rPr lang="zh-CN" altLang="en-US"/>
              <a:t>单击此处编辑母版标题样式</a:t>
            </a:r>
            <a:endParaRPr lang="zh-CN" altLang="en-US"/>
          </a:p>
        </p:txBody>
      </p:sp>
      <p:sp>
        <p:nvSpPr>
          <p:cNvPr id="3" name="文本占位符 2"/>
          <p:cNvSpPr>
            <a:spLocks noGrp="1"/>
          </p:cNvSpPr>
          <p:nvPr>
            <p:ph type="body" idx="1"/>
          </p:nvPr>
        </p:nvSpPr>
        <p:spPr>
          <a:xfrm>
            <a:off x="609679" y="1535113"/>
            <a:ext cx="5387089"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609679" y="2174875"/>
            <a:ext cx="5387089"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93645" y="1535113"/>
            <a:ext cx="5388676"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93645" y="2174875"/>
            <a:ext cx="5388676"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a:xfrm>
            <a:off x="609680" y="6356351"/>
            <a:ext cx="2845170" cy="365125"/>
          </a:xfrm>
          <a:prstGeom prst="rect">
            <a:avLst/>
          </a:prstGeom>
        </p:spPr>
        <p:txBody>
          <a:bodyPr/>
          <a:lstStyle/>
          <a:p>
            <a:fld id="{36EC894D-09CB-4DE7-A121-44A8E704B94B}" type="datetimeFigureOut">
              <a:rPr lang="zh-CN" altLang="en-US" smtClean="0"/>
            </a:fld>
            <a:endParaRPr lang="zh-CN" altLang="en-US"/>
          </a:p>
        </p:txBody>
      </p:sp>
      <p:sp>
        <p:nvSpPr>
          <p:cNvPr id="8" name="页脚占位符 7"/>
          <p:cNvSpPr>
            <a:spLocks noGrp="1"/>
          </p:cNvSpPr>
          <p:nvPr>
            <p:ph type="ftr" sz="quarter" idx="11"/>
          </p:nvPr>
        </p:nvSpPr>
        <p:spPr>
          <a:xfrm>
            <a:off x="4166143" y="6356351"/>
            <a:ext cx="3859715"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737150" y="6356351"/>
            <a:ext cx="2845170" cy="365125"/>
          </a:xfrm>
          <a:prstGeom prst="rect">
            <a:avLst/>
          </a:prstGeom>
        </p:spPr>
        <p:txBody>
          <a:bodyPr/>
          <a:lstStyle/>
          <a:p>
            <a:fld id="{FAB2F72D-0145-4728-BBF6-AFA599DFD9DE}"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9680" y="274638"/>
            <a:ext cx="10972641" cy="1143000"/>
          </a:xfrm>
          <a:prstGeom prst="rect">
            <a:avLst/>
          </a:prstGeo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609680" y="6356351"/>
            <a:ext cx="2845170" cy="365125"/>
          </a:xfrm>
          <a:prstGeom prst="rect">
            <a:avLst/>
          </a:prstGeom>
        </p:spPr>
        <p:txBody>
          <a:bodyPr/>
          <a:lstStyle/>
          <a:p>
            <a:fld id="{36EC894D-09CB-4DE7-A121-44A8E704B94B}" type="datetimeFigureOut">
              <a:rPr lang="zh-CN" altLang="en-US" smtClean="0"/>
            </a:fld>
            <a:endParaRPr lang="zh-CN" altLang="en-US"/>
          </a:p>
        </p:txBody>
      </p:sp>
      <p:sp>
        <p:nvSpPr>
          <p:cNvPr id="4" name="页脚占位符 3"/>
          <p:cNvSpPr>
            <a:spLocks noGrp="1"/>
          </p:cNvSpPr>
          <p:nvPr>
            <p:ph type="ftr" sz="quarter" idx="11"/>
          </p:nvPr>
        </p:nvSpPr>
        <p:spPr>
          <a:xfrm>
            <a:off x="4166143" y="6356351"/>
            <a:ext cx="3859715"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737150" y="6356351"/>
            <a:ext cx="2845170" cy="365125"/>
          </a:xfrm>
          <a:prstGeom prst="rect">
            <a:avLst/>
          </a:prstGeom>
        </p:spPr>
        <p:txBody>
          <a:bodyPr/>
          <a:lstStyle/>
          <a:p>
            <a:fld id="{FAB2F72D-0145-4728-BBF6-AFA599DFD9DE}"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80" y="6356351"/>
            <a:ext cx="2845170" cy="365125"/>
          </a:xfrm>
          <a:prstGeom prst="rect">
            <a:avLst/>
          </a:prstGeom>
        </p:spPr>
        <p:txBody>
          <a:bodyPr/>
          <a:lstStyle/>
          <a:p>
            <a:fld id="{36EC894D-09CB-4DE7-A121-44A8E704B94B}" type="datetimeFigureOut">
              <a:rPr lang="zh-CN" altLang="en-US" smtClean="0"/>
            </a:fld>
            <a:endParaRPr lang="zh-CN" altLang="en-US"/>
          </a:p>
        </p:txBody>
      </p:sp>
      <p:sp>
        <p:nvSpPr>
          <p:cNvPr id="3" name="页脚占位符 2"/>
          <p:cNvSpPr>
            <a:spLocks noGrp="1"/>
          </p:cNvSpPr>
          <p:nvPr>
            <p:ph type="ftr" sz="quarter" idx="11"/>
          </p:nvPr>
        </p:nvSpPr>
        <p:spPr>
          <a:xfrm>
            <a:off x="4166143" y="6356351"/>
            <a:ext cx="3859715"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737150" y="6356351"/>
            <a:ext cx="2845170" cy="365125"/>
          </a:xfrm>
          <a:prstGeom prst="rect">
            <a:avLst/>
          </a:prstGeom>
        </p:spPr>
        <p:txBody>
          <a:bodyPr/>
          <a:lstStyle/>
          <a:p>
            <a:fld id="{FAB2F72D-0145-4728-BBF6-AFA599DFD9DE}"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80" y="273050"/>
            <a:ext cx="4010547" cy="1162050"/>
          </a:xfrm>
          <a:prstGeom prst="rect">
            <a:avLst/>
          </a:prstGeom>
        </p:spPr>
        <p:txBody>
          <a:bodyPr anchor="b"/>
          <a:lstStyle>
            <a:lvl1pPr algn="l">
              <a:defRPr sz="2000" b="1"/>
            </a:lvl1pPr>
          </a:lstStyle>
          <a:p>
            <a:r>
              <a:rPr lang="zh-CN" altLang="en-US"/>
              <a:t>单击此处编辑母版标题样式</a:t>
            </a:r>
            <a:endParaRPr lang="zh-CN" altLang="en-US"/>
          </a:p>
        </p:txBody>
      </p:sp>
      <p:sp>
        <p:nvSpPr>
          <p:cNvPr id="3" name="内容占位符 2"/>
          <p:cNvSpPr>
            <a:spLocks noGrp="1"/>
          </p:cNvSpPr>
          <p:nvPr>
            <p:ph idx="1"/>
          </p:nvPr>
        </p:nvSpPr>
        <p:spPr>
          <a:xfrm>
            <a:off x="4766296" y="273051"/>
            <a:ext cx="6816025"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609680" y="1435101"/>
            <a:ext cx="4010547"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a:xfrm>
            <a:off x="609680" y="6356351"/>
            <a:ext cx="2845170" cy="365125"/>
          </a:xfrm>
          <a:prstGeom prst="rect">
            <a:avLst/>
          </a:prstGeom>
        </p:spPr>
        <p:txBody>
          <a:bodyPr/>
          <a:lstStyle/>
          <a:p>
            <a:fld id="{36EC894D-09CB-4DE7-A121-44A8E704B94B}" type="datetimeFigureOut">
              <a:rPr lang="zh-CN" altLang="en-US" smtClean="0"/>
            </a:fld>
            <a:endParaRPr lang="zh-CN" altLang="en-US"/>
          </a:p>
        </p:txBody>
      </p:sp>
      <p:sp>
        <p:nvSpPr>
          <p:cNvPr id="6" name="页脚占位符 5"/>
          <p:cNvSpPr>
            <a:spLocks noGrp="1"/>
          </p:cNvSpPr>
          <p:nvPr>
            <p:ph type="ftr" sz="quarter" idx="11"/>
          </p:nvPr>
        </p:nvSpPr>
        <p:spPr>
          <a:xfrm>
            <a:off x="4166143" y="6356351"/>
            <a:ext cx="3859715"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150" y="6356351"/>
            <a:ext cx="2845170" cy="365125"/>
          </a:xfrm>
          <a:prstGeom prst="rect">
            <a:avLst/>
          </a:prstGeom>
        </p:spPr>
        <p:txBody>
          <a:bodyPr/>
          <a:lstStyle/>
          <a:p>
            <a:fld id="{FAB2F72D-0145-4728-BBF6-AFA599DFD9DE}"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499" y="4800600"/>
            <a:ext cx="7316152" cy="566738"/>
          </a:xfrm>
          <a:prstGeom prst="rect">
            <a:avLst/>
          </a:prstGeom>
        </p:spPr>
        <p:txBody>
          <a:bodyPr anchor="b"/>
          <a:lstStyle>
            <a:lvl1pPr algn="l">
              <a:defRPr sz="2000" b="1"/>
            </a:lvl1pPr>
          </a:lstStyle>
          <a:p>
            <a:r>
              <a:rPr lang="zh-CN" altLang="en-US"/>
              <a:t>单击此处编辑母版标题样式</a:t>
            </a:r>
            <a:endParaRPr lang="zh-CN" altLang="en-US"/>
          </a:p>
        </p:txBody>
      </p:sp>
      <p:sp>
        <p:nvSpPr>
          <p:cNvPr id="3" name="图片占位符 2"/>
          <p:cNvSpPr>
            <a:spLocks noGrp="1"/>
          </p:cNvSpPr>
          <p:nvPr>
            <p:ph type="pic" idx="1"/>
          </p:nvPr>
        </p:nvSpPr>
        <p:spPr>
          <a:xfrm>
            <a:off x="2389499" y="612775"/>
            <a:ext cx="7316152"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2389499" y="5367338"/>
            <a:ext cx="7316152"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a:xfrm>
            <a:off x="609680" y="6356351"/>
            <a:ext cx="2845170" cy="365125"/>
          </a:xfrm>
          <a:prstGeom prst="rect">
            <a:avLst/>
          </a:prstGeom>
        </p:spPr>
        <p:txBody>
          <a:bodyPr/>
          <a:lstStyle/>
          <a:p>
            <a:fld id="{36EC894D-09CB-4DE7-A121-44A8E704B94B}" type="datetimeFigureOut">
              <a:rPr lang="zh-CN" altLang="en-US" smtClean="0"/>
            </a:fld>
            <a:endParaRPr lang="zh-CN" altLang="en-US"/>
          </a:p>
        </p:txBody>
      </p:sp>
      <p:sp>
        <p:nvSpPr>
          <p:cNvPr id="6" name="页脚占位符 5"/>
          <p:cNvSpPr>
            <a:spLocks noGrp="1"/>
          </p:cNvSpPr>
          <p:nvPr>
            <p:ph type="ftr" sz="quarter" idx="11"/>
          </p:nvPr>
        </p:nvSpPr>
        <p:spPr>
          <a:xfrm>
            <a:off x="4166143" y="6356351"/>
            <a:ext cx="3859715"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150" y="6356351"/>
            <a:ext cx="2845170" cy="365125"/>
          </a:xfrm>
          <a:prstGeom prst="rect">
            <a:avLst/>
          </a:prstGeom>
        </p:spPr>
        <p:txBody>
          <a:bodyPr/>
          <a:lstStyle/>
          <a:p>
            <a:fld id="{FAB2F72D-0145-4728-BBF6-AFA599DFD9DE}"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8B3AA34-F300-4EAD-B22D-7727A73D4B1D}"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BE4349E9-3B03-4D73-9245-CC375AD0118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80" y="274638"/>
            <a:ext cx="10972641" cy="1143000"/>
          </a:xfrm>
          <a:prstGeom prst="rect">
            <a:avLst/>
          </a:prstGeom>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609680" y="1600201"/>
            <a:ext cx="10972641" cy="4525963"/>
          </a:xfrm>
          <a:prstGeom prst="rect">
            <a:avLst/>
          </a:prstGeo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609680" y="6356351"/>
            <a:ext cx="2845170" cy="365125"/>
          </a:xfrm>
          <a:prstGeom prst="rect">
            <a:avLst/>
          </a:prstGeom>
        </p:spPr>
        <p:txBody>
          <a:bodyPr/>
          <a:lstStyle/>
          <a:p>
            <a:fld id="{36EC894D-09CB-4DE7-A121-44A8E704B94B}" type="datetimeFigureOut">
              <a:rPr lang="zh-CN" altLang="en-US" smtClean="0"/>
            </a:fld>
            <a:endParaRPr lang="zh-CN" altLang="en-US"/>
          </a:p>
        </p:txBody>
      </p:sp>
      <p:sp>
        <p:nvSpPr>
          <p:cNvPr id="5" name="页脚占位符 4"/>
          <p:cNvSpPr>
            <a:spLocks noGrp="1"/>
          </p:cNvSpPr>
          <p:nvPr>
            <p:ph type="ftr" sz="quarter" idx="11"/>
          </p:nvPr>
        </p:nvSpPr>
        <p:spPr>
          <a:xfrm>
            <a:off x="4166143" y="6356351"/>
            <a:ext cx="3859715"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150" y="6356351"/>
            <a:ext cx="2845170" cy="365125"/>
          </a:xfrm>
          <a:prstGeom prst="rect">
            <a:avLst/>
          </a:prstGeom>
        </p:spPr>
        <p:txBody>
          <a:bodyPr/>
          <a:lstStyle/>
          <a:p>
            <a:fld id="{FAB2F72D-0145-4728-BBF6-AFA599DFD9DE}"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40351" y="274639"/>
            <a:ext cx="2741970" cy="5851525"/>
          </a:xfrm>
          <a:prstGeom prst="rect">
            <a:avLst/>
          </a:prstGeo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609679" y="274639"/>
            <a:ext cx="8078252" cy="5851525"/>
          </a:xfrm>
          <a:prstGeom prst="rect">
            <a:avLst/>
          </a:prstGeo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609680" y="6356351"/>
            <a:ext cx="2845170" cy="365125"/>
          </a:xfrm>
          <a:prstGeom prst="rect">
            <a:avLst/>
          </a:prstGeom>
        </p:spPr>
        <p:txBody>
          <a:bodyPr/>
          <a:lstStyle/>
          <a:p>
            <a:fld id="{36EC894D-09CB-4DE7-A121-44A8E704B94B}" type="datetimeFigureOut">
              <a:rPr lang="zh-CN" altLang="en-US" smtClean="0"/>
            </a:fld>
            <a:endParaRPr lang="zh-CN" altLang="en-US"/>
          </a:p>
        </p:txBody>
      </p:sp>
      <p:sp>
        <p:nvSpPr>
          <p:cNvPr id="5" name="页脚占位符 4"/>
          <p:cNvSpPr>
            <a:spLocks noGrp="1"/>
          </p:cNvSpPr>
          <p:nvPr>
            <p:ph type="ftr" sz="quarter" idx="11"/>
          </p:nvPr>
        </p:nvSpPr>
        <p:spPr>
          <a:xfrm>
            <a:off x="4166143" y="6356351"/>
            <a:ext cx="3859715"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150" y="6356351"/>
            <a:ext cx="2845170" cy="365125"/>
          </a:xfrm>
          <a:prstGeom prst="rect">
            <a:avLst/>
          </a:prstGeom>
        </p:spPr>
        <p:txBody>
          <a:bodyPr/>
          <a:lstStyle/>
          <a:p>
            <a:fld id="{FAB2F72D-0145-4728-BBF6-AFA599DFD9DE}"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6"/>
            <a:ext cx="10363200" cy="1470025"/>
          </a:xfrm>
        </p:spPr>
        <p:txBody>
          <a:bodyPr/>
          <a:lstStyle/>
          <a:p>
            <a:r>
              <a:rPr lang="zh-CN" altLang="en-US"/>
              <a:t>单击此处编辑母版标题样式</a:t>
            </a:r>
            <a:endParaRPr lang="zh-CN" altLang="en-US"/>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lvl1pPr>
              <a:defRPr/>
            </a:lvl1pPr>
          </a:lstStyle>
          <a:p>
            <a:pPr>
              <a:defRPr/>
            </a:pPr>
            <a:fld id="{F1DF8838-2596-481A-81BD-BA549497E720}" type="datetimeFigureOut">
              <a:rPr lang="zh-CN" altLang="en-US"/>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7F7507C5-9851-4EF6-82C9-5647805156C3}" type="slidenum">
              <a:rPr lang="zh-CN" altLang="en-US"/>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标题和内容">
    <p:bg>
      <p:bgPr>
        <a:gradFill flip="none" rotWithShape="1">
          <a:gsLst>
            <a:gs pos="26000">
              <a:srgbClr val="EBECF0"/>
            </a:gs>
            <a:gs pos="0">
              <a:srgbClr val="D7D9E1"/>
            </a:gs>
            <a:gs pos="100000">
              <a:schemeClr val="bg1"/>
            </a:gs>
          </a:gsLst>
          <a:lin ang="5400000" scaled="1"/>
          <a:tileRect/>
        </a:gradFill>
        <a:effectLst/>
      </p:bgPr>
    </p:bg>
    <p:spTree>
      <p:nvGrpSpPr>
        <p:cNvPr id="1" name=""/>
        <p:cNvGrpSpPr/>
        <p:nvPr/>
      </p:nvGrpSpPr>
      <p:grpSpPr>
        <a:xfrm>
          <a:off x="0" y="0"/>
          <a:ext cx="0" cy="0"/>
          <a:chOff x="0" y="0"/>
          <a:chExt cx="0" cy="0"/>
        </a:xfrm>
      </p:grpSpPr>
      <p:pic>
        <p:nvPicPr>
          <p:cNvPr id="11" name="图片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88" y="0"/>
            <a:ext cx="12192000" cy="6858000"/>
          </a:xfrm>
          <a:prstGeom prst="rect">
            <a:avLst/>
          </a:prstGeom>
        </p:spPr>
      </p:pic>
      <p:sp>
        <p:nvSpPr>
          <p:cNvPr id="2" name="标题 1"/>
          <p:cNvSpPr>
            <a:spLocks noGrp="1"/>
          </p:cNvSpPr>
          <p:nvPr>
            <p:ph type="title"/>
          </p:nvPr>
        </p:nvSpPr>
        <p:spPr>
          <a:xfrm>
            <a:off x="1199456" y="286687"/>
            <a:ext cx="3655808" cy="369524"/>
          </a:xfrm>
        </p:spPr>
        <p:txBody>
          <a:bodyPr/>
          <a:lstStyle>
            <a:lvl1pPr algn="l">
              <a:defRPr sz="2135" b="0">
                <a:solidFill>
                  <a:schemeClr val="tx1">
                    <a:lumMod val="85000"/>
                    <a:lumOff val="15000"/>
                  </a:schemeClr>
                </a:solidFill>
                <a:latin typeface="微软雅黑" panose="020B0503020204020204" pitchFamily="34" charset="-122"/>
                <a:ea typeface="微软雅黑" panose="020B0503020204020204" pitchFamily="34" charset="-122"/>
              </a:defRPr>
            </a:lvl1pPr>
          </a:lstStyle>
          <a:p>
            <a:r>
              <a:rPr lang="zh-CN" altLang="en-US" dirty="0"/>
              <a:t>单击此处编辑母版标题样式</a:t>
            </a:r>
            <a:endParaRPr lang="zh-CN" altLang="en-US" dirty="0"/>
          </a:p>
        </p:txBody>
      </p:sp>
      <p:sp>
        <p:nvSpPr>
          <p:cNvPr id="8" name="椭圆 7"/>
          <p:cNvSpPr/>
          <p:nvPr userDrawn="1"/>
        </p:nvSpPr>
        <p:spPr>
          <a:xfrm>
            <a:off x="481684" y="172512"/>
            <a:ext cx="648675" cy="648672"/>
          </a:xfrm>
          <a:prstGeom prst="ellipse">
            <a:avLst/>
          </a:prstGeom>
          <a:gradFill flip="none" rotWithShape="1">
            <a:gsLst>
              <a:gs pos="55000">
                <a:srgbClr val="E7E7E7"/>
              </a:gs>
              <a:gs pos="0">
                <a:schemeClr val="bg1"/>
              </a:gs>
              <a:gs pos="100000">
                <a:schemeClr val="bg1">
                  <a:lumMod val="75000"/>
                </a:schemeClr>
              </a:gs>
            </a:gsLst>
            <a:path path="circle">
              <a:fillToRect t="100000" r="100000"/>
            </a:path>
            <a:tileRect l="-100000" b="-100000"/>
          </a:gradFill>
          <a:ln w="12700">
            <a:gradFill flip="none" rotWithShape="1">
              <a:gsLst>
                <a:gs pos="0">
                  <a:schemeClr val="bg1">
                    <a:lumMod val="75000"/>
                  </a:schemeClr>
                </a:gs>
                <a:gs pos="100000">
                  <a:schemeClr val="bg1"/>
                </a:gs>
              </a:gsLst>
              <a:lin ang="18900000" scaled="1"/>
              <a:tileRect/>
            </a:gradFill>
          </a:ln>
          <a:effectLst>
            <a:outerShdw blurRad="203200" dist="88900" dir="8100000" sx="102000" sy="102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5" name="直接连接符 4"/>
          <p:cNvCxnSpPr/>
          <p:nvPr userDrawn="1"/>
        </p:nvCxnSpPr>
        <p:spPr>
          <a:xfrm>
            <a:off x="1334856" y="697044"/>
            <a:ext cx="9900411" cy="0"/>
          </a:xfrm>
          <a:prstGeom prst="line">
            <a:avLst/>
          </a:prstGeom>
          <a:ln w="6350">
            <a:solidFill>
              <a:schemeClr val="tx1">
                <a:lumMod val="85000"/>
                <a:lumOff val="15000"/>
              </a:schemeClr>
            </a:solidFill>
            <a:prstDash val="dash"/>
            <a:tailEnd type="oval"/>
          </a:ln>
        </p:spPr>
        <p:style>
          <a:lnRef idx="1">
            <a:schemeClr val="accent1"/>
          </a:lnRef>
          <a:fillRef idx="0">
            <a:schemeClr val="accent1"/>
          </a:fillRef>
          <a:effectRef idx="0">
            <a:schemeClr val="accent1"/>
          </a:effectRef>
          <a:fontRef idx="minor">
            <a:schemeClr val="tx1"/>
          </a:fontRef>
        </p:style>
      </p:cxnSp>
      <p:sp>
        <p:nvSpPr>
          <p:cNvPr id="17" name="椭圆 16"/>
          <p:cNvSpPr/>
          <p:nvPr userDrawn="1"/>
        </p:nvSpPr>
        <p:spPr>
          <a:xfrm>
            <a:off x="11351187" y="646644"/>
            <a:ext cx="100800" cy="100800"/>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椭圆 17"/>
          <p:cNvSpPr/>
          <p:nvPr userDrawn="1"/>
        </p:nvSpPr>
        <p:spPr>
          <a:xfrm>
            <a:off x="11508349" y="646644"/>
            <a:ext cx="100800" cy="100800"/>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椭圆 18"/>
          <p:cNvSpPr/>
          <p:nvPr userDrawn="1"/>
        </p:nvSpPr>
        <p:spPr>
          <a:xfrm>
            <a:off x="11665512" y="646644"/>
            <a:ext cx="100800" cy="100800"/>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83432" y="406315"/>
            <a:ext cx="5040560" cy="504055"/>
          </a:xfrm>
        </p:spPr>
        <p:txBody>
          <a:bodyPr lIns="0" tIns="0" rIns="0" bIns="0" anchor="t"/>
          <a:lstStyle>
            <a:lvl1pPr algn="l">
              <a:defRPr sz="3200" b="0" cap="all">
                <a:latin typeface="微软雅黑" panose="020B0503020204020204" pitchFamily="34" charset="-122"/>
                <a:ea typeface="微软雅黑" panose="020B0503020204020204" pitchFamily="34" charset="-122"/>
              </a:defRPr>
            </a:lvl1pPr>
          </a:lstStyle>
          <a:p>
            <a:r>
              <a:rPr lang="zh-CN" altLang="en-US" dirty="0"/>
              <a:t>单击此处编辑母版标题样式</a:t>
            </a:r>
            <a:endParaRPr lang="zh-CN" altLang="en-US" dirty="0"/>
          </a:p>
        </p:txBody>
      </p:sp>
      <p:sp>
        <p:nvSpPr>
          <p:cNvPr id="4" name="日期占位符 3"/>
          <p:cNvSpPr>
            <a:spLocks noGrp="1"/>
          </p:cNvSpPr>
          <p:nvPr>
            <p:ph type="dt" sz="half" idx="10"/>
          </p:nvPr>
        </p:nvSpPr>
        <p:spPr/>
        <p:txBody>
          <a:bodyPr/>
          <a:lstStyle>
            <a:lvl1pPr>
              <a:defRPr/>
            </a:lvl1pPr>
          </a:lstStyle>
          <a:p>
            <a:pPr>
              <a:defRPr/>
            </a:pPr>
            <a:fld id="{AF102D13-023C-493B-946F-6334B1550202}" type="datetimeFigureOut">
              <a:rPr lang="zh-CN" altLang="en-US"/>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FB027665-4685-4CFB-A4DF-574C5BBB6387}" type="slidenum">
              <a:rPr lang="zh-CN" altLang="en-US"/>
            </a:fld>
            <a:endParaRPr lang="zh-CN" altLang="en-US"/>
          </a:p>
        </p:txBody>
      </p:sp>
      <p:sp>
        <p:nvSpPr>
          <p:cNvPr id="7" name="五边形 6"/>
          <p:cNvSpPr/>
          <p:nvPr userDrawn="1"/>
        </p:nvSpPr>
        <p:spPr>
          <a:xfrm>
            <a:off x="263352" y="432893"/>
            <a:ext cx="573964" cy="432047"/>
          </a:xfrm>
          <a:prstGeom prst="homePlate">
            <a:avLst>
              <a:gd name="adj" fmla="val 38242"/>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userDrawn="1"/>
        </p:nvSpPr>
        <p:spPr>
          <a:xfrm>
            <a:off x="131676" y="432893"/>
            <a:ext cx="95672" cy="43204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userDrawn="1"/>
        </p:nvSpPr>
        <p:spPr>
          <a:xfrm>
            <a:off x="1" y="432893"/>
            <a:ext cx="95672" cy="43204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3"/>
          <p:cNvSpPr>
            <a:spLocks noGrp="1"/>
          </p:cNvSpPr>
          <p:nvPr>
            <p:ph type="dt" sz="half" idx="10"/>
          </p:nvPr>
        </p:nvSpPr>
        <p:spPr/>
        <p:txBody>
          <a:bodyPr/>
          <a:lstStyle>
            <a:lvl1pPr>
              <a:defRPr/>
            </a:lvl1pPr>
          </a:lstStyle>
          <a:p>
            <a:pPr>
              <a:defRPr/>
            </a:pPr>
            <a:fld id="{D170EC45-3C31-4C3D-8B77-22FF0C9AAD4A}" type="datetimeFigureOut">
              <a:rPr lang="zh-CN" altLang="en-US"/>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0D4074A8-D729-49BB-A7BC-DB2359C77DB8}" type="slidenum">
              <a:rPr lang="zh-CN" altLang="en-US"/>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p:spPr>
        <p:txBody>
          <a:bodyPr/>
          <a:lstStyle>
            <a:lvl1pPr>
              <a:defRPr/>
            </a:lvl1pPr>
          </a:lstStyle>
          <a:p>
            <a:r>
              <a:rPr lang="zh-CN" altLang="en-US"/>
              <a:t>单击此处编辑母版标题样式</a:t>
            </a:r>
            <a:endParaRPr lang="zh-CN" altLang="en-US"/>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93369"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93369"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3"/>
          <p:cNvSpPr>
            <a:spLocks noGrp="1"/>
          </p:cNvSpPr>
          <p:nvPr>
            <p:ph type="dt" sz="half" idx="10"/>
          </p:nvPr>
        </p:nvSpPr>
        <p:spPr/>
        <p:txBody>
          <a:bodyPr/>
          <a:lstStyle>
            <a:lvl1pPr>
              <a:defRPr/>
            </a:lvl1pPr>
          </a:lstStyle>
          <a:p>
            <a:pPr>
              <a:defRPr/>
            </a:pPr>
            <a:fld id="{36DE339D-55A7-444C-B9D1-1957295915E5}" type="datetimeFigureOut">
              <a:rPr lang="zh-CN" altLang="en-US"/>
            </a:fld>
            <a:endParaRPr lang="zh-CN" altLang="en-US"/>
          </a:p>
        </p:txBody>
      </p:sp>
      <p:sp>
        <p:nvSpPr>
          <p:cNvPr id="8" name="页脚占位符 4"/>
          <p:cNvSpPr>
            <a:spLocks noGrp="1"/>
          </p:cNvSpPr>
          <p:nvPr>
            <p:ph type="ftr" sz="quarter" idx="11"/>
          </p:nvPr>
        </p:nvSpPr>
        <p:spPr/>
        <p:txBody>
          <a:bodyPr/>
          <a:lstStyle>
            <a:lvl1pPr>
              <a:defRPr/>
            </a:lvl1pPr>
          </a:lstStyle>
          <a:p>
            <a:pPr>
              <a:defRPr/>
            </a:pPr>
            <a:endParaRPr lang="zh-CN" altLang="en-US"/>
          </a:p>
        </p:txBody>
      </p:sp>
      <p:sp>
        <p:nvSpPr>
          <p:cNvPr id="9" name="灯片编号占位符 5"/>
          <p:cNvSpPr>
            <a:spLocks noGrp="1"/>
          </p:cNvSpPr>
          <p:nvPr>
            <p:ph type="sldNum" sz="quarter" idx="12"/>
          </p:nvPr>
        </p:nvSpPr>
        <p:spPr/>
        <p:txBody>
          <a:bodyPr/>
          <a:lstStyle>
            <a:lvl1pPr>
              <a:defRPr/>
            </a:lvl1pPr>
          </a:lstStyle>
          <a:p>
            <a:pPr>
              <a:defRPr/>
            </a:pPr>
            <a:fld id="{FCB3A32D-1FCD-4730-805F-780D3DD87911}" type="slidenum">
              <a:rPr lang="zh-CN" altLang="en-US"/>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3"/>
          <p:cNvSpPr>
            <a:spLocks noGrp="1"/>
          </p:cNvSpPr>
          <p:nvPr>
            <p:ph type="dt" sz="half" idx="10"/>
          </p:nvPr>
        </p:nvSpPr>
        <p:spPr/>
        <p:txBody>
          <a:bodyPr/>
          <a:lstStyle>
            <a:lvl1pPr>
              <a:defRPr/>
            </a:lvl1pPr>
          </a:lstStyle>
          <a:p>
            <a:pPr>
              <a:defRPr/>
            </a:pPr>
            <a:fld id="{1942A674-53CD-422B-9892-C4EF0827967E}" type="datetimeFigureOut">
              <a:rPr lang="zh-CN" altLang="en-US"/>
            </a:fld>
            <a:endParaRPr lang="zh-CN" altLang="en-US"/>
          </a:p>
        </p:txBody>
      </p:sp>
      <p:sp>
        <p:nvSpPr>
          <p:cNvPr id="4" name="页脚占位符 4"/>
          <p:cNvSpPr>
            <a:spLocks noGrp="1"/>
          </p:cNvSpPr>
          <p:nvPr>
            <p:ph type="ftr" sz="quarter" idx="11"/>
          </p:nvPr>
        </p:nvSpPr>
        <p:spPr/>
        <p:txBody>
          <a:bodyPr/>
          <a:lstStyle>
            <a:lvl1pPr>
              <a:defRPr/>
            </a:lvl1pPr>
          </a:lstStyle>
          <a:p>
            <a:pPr>
              <a:defRPr/>
            </a:pPr>
            <a:endParaRPr lang="zh-CN" altLang="en-US"/>
          </a:p>
        </p:txBody>
      </p:sp>
      <p:sp>
        <p:nvSpPr>
          <p:cNvPr id="5" name="灯片编号占位符 5"/>
          <p:cNvSpPr>
            <a:spLocks noGrp="1"/>
          </p:cNvSpPr>
          <p:nvPr>
            <p:ph type="sldNum" sz="quarter" idx="12"/>
          </p:nvPr>
        </p:nvSpPr>
        <p:spPr/>
        <p:txBody>
          <a:bodyPr/>
          <a:lstStyle>
            <a:lvl1pPr>
              <a:defRPr/>
            </a:lvl1pPr>
          </a:lstStyle>
          <a:p>
            <a:pPr>
              <a:defRPr/>
            </a:pPr>
            <a:fld id="{9AB350D4-CBC2-4A07-BB4A-B4CC231CE9C3}" type="slidenum">
              <a:rPr lang="zh-CN" altLang="en-US"/>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空白">
    <p:bg>
      <p:bgPr>
        <a:gradFill>
          <a:gsLst>
            <a:gs pos="50000">
              <a:srgbClr val="ECECEC"/>
            </a:gs>
            <a:gs pos="0">
              <a:srgbClr val="E2E2E2"/>
            </a:gs>
            <a:gs pos="100000">
              <a:schemeClr val="bg1"/>
            </a:gs>
          </a:gsLst>
          <a:lin ang="18900000" scaled="1"/>
        </a:gradFill>
        <a:effectLst/>
      </p:bgPr>
    </p:bg>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fld id="{E95118EC-EDEF-4F9C-852D-0A464BD53A70}" type="datetimeFigureOut">
              <a:rPr lang="zh-CN" altLang="en-US"/>
            </a:fld>
            <a:endParaRPr lang="zh-CN" altLang="en-US"/>
          </a:p>
        </p:txBody>
      </p:sp>
      <p:sp>
        <p:nvSpPr>
          <p:cNvPr id="4" name="灯片编号占位符 5"/>
          <p:cNvSpPr>
            <a:spLocks noGrp="1"/>
          </p:cNvSpPr>
          <p:nvPr>
            <p:ph type="sldNum" sz="quarter" idx="12"/>
          </p:nvPr>
        </p:nvSpPr>
        <p:spPr/>
        <p:txBody>
          <a:bodyPr/>
          <a:lstStyle>
            <a:lvl1pPr>
              <a:defRPr/>
            </a:lvl1pPr>
          </a:lstStyle>
          <a:p>
            <a:pPr>
              <a:defRPr/>
            </a:pPr>
            <a:fld id="{D2CC5073-A55C-4F3C-8D7B-130473455D17}" type="slidenum">
              <a:rPr lang="zh-CN" altLang="en-US"/>
            </a:fld>
            <a:endParaRPr lang="zh-CN" alt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2" y="273049"/>
            <a:ext cx="4011084" cy="1162051"/>
          </a:xfrm>
        </p:spPr>
        <p:txBody>
          <a:bodyPr anchor="b"/>
          <a:lstStyle>
            <a:lvl1pPr algn="l">
              <a:defRPr sz="2665" b="1"/>
            </a:lvl1pPr>
          </a:lstStyle>
          <a:p>
            <a:r>
              <a:rPr lang="zh-CN" altLang="en-US"/>
              <a:t>单击此处编辑母版标题样式</a:t>
            </a:r>
            <a:endParaRPr lang="zh-CN" altLang="en-US"/>
          </a:p>
        </p:txBody>
      </p:sp>
      <p:sp>
        <p:nvSpPr>
          <p:cNvPr id="3" name="内容占位符 2"/>
          <p:cNvSpPr>
            <a:spLocks noGrp="1"/>
          </p:cNvSpPr>
          <p:nvPr>
            <p:ph idx="1"/>
          </p:nvPr>
        </p:nvSpPr>
        <p:spPr>
          <a:xfrm>
            <a:off x="4766733" y="273052"/>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609602" y="1435102"/>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endParaRPr lang="zh-CN" altLang="en-US"/>
          </a:p>
        </p:txBody>
      </p:sp>
      <p:sp>
        <p:nvSpPr>
          <p:cNvPr id="5" name="日期占位符 3"/>
          <p:cNvSpPr>
            <a:spLocks noGrp="1"/>
          </p:cNvSpPr>
          <p:nvPr>
            <p:ph type="dt" sz="half" idx="10"/>
          </p:nvPr>
        </p:nvSpPr>
        <p:spPr/>
        <p:txBody>
          <a:bodyPr/>
          <a:lstStyle>
            <a:lvl1pPr>
              <a:defRPr/>
            </a:lvl1pPr>
          </a:lstStyle>
          <a:p>
            <a:pPr>
              <a:defRPr/>
            </a:pPr>
            <a:fld id="{173165C5-19AB-4D7E-BF4E-8030D4BC8E07}" type="datetimeFigureOut">
              <a:rPr lang="zh-CN" altLang="en-US"/>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C0C2AC4E-50CB-4334-996F-7EE8464BD267}" type="slidenum">
              <a:rPr lang="zh-CN" altLang="en-US"/>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F8B3AA34-F300-4EAD-B22D-7727A73D4B1D}"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E4349E9-3B03-4D73-9245-CC375AD0118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5" b="1"/>
            </a:lvl1pPr>
          </a:lstStyle>
          <a:p>
            <a:r>
              <a:rPr lang="zh-CN" altLang="en-US"/>
              <a:t>单击此处编辑母版标题样式</a:t>
            </a:r>
            <a:endParaRPr lang="zh-CN" altLang="en-US"/>
          </a:p>
        </p:txBody>
      </p:sp>
      <p:sp>
        <p:nvSpPr>
          <p:cNvPr id="3" name="图片占位符 2"/>
          <p:cNvSpPr>
            <a:spLocks noGrp="1"/>
          </p:cNvSpPr>
          <p:nvPr>
            <p:ph type="pic" idx="1"/>
          </p:nvPr>
        </p:nvSpPr>
        <p:spPr>
          <a:xfrm>
            <a:off x="2389717" y="612775"/>
            <a:ext cx="7315200" cy="4114800"/>
          </a:xfrm>
        </p:spPr>
        <p:txBody>
          <a:bodyPr rtlCol="0">
            <a:normAutofit/>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pPr lvl="0"/>
            <a:endParaRPr lang="zh-CN" altLang="en-US" noProof="0"/>
          </a:p>
        </p:txBody>
      </p:sp>
      <p:sp>
        <p:nvSpPr>
          <p:cNvPr id="4" name="文本占位符 3"/>
          <p:cNvSpPr>
            <a:spLocks noGrp="1"/>
          </p:cNvSpPr>
          <p:nvPr>
            <p:ph type="body" sz="half" idx="2"/>
          </p:nvPr>
        </p:nvSpPr>
        <p:spPr>
          <a:xfrm>
            <a:off x="2389717" y="5367338"/>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endParaRPr lang="zh-CN" altLang="en-US"/>
          </a:p>
        </p:txBody>
      </p:sp>
      <p:sp>
        <p:nvSpPr>
          <p:cNvPr id="5" name="日期占位符 3"/>
          <p:cNvSpPr>
            <a:spLocks noGrp="1"/>
          </p:cNvSpPr>
          <p:nvPr>
            <p:ph type="dt" sz="half" idx="10"/>
          </p:nvPr>
        </p:nvSpPr>
        <p:spPr/>
        <p:txBody>
          <a:bodyPr/>
          <a:lstStyle>
            <a:lvl1pPr>
              <a:defRPr/>
            </a:lvl1pPr>
          </a:lstStyle>
          <a:p>
            <a:pPr>
              <a:defRPr/>
            </a:pPr>
            <a:fld id="{76C6AEFD-D42C-445E-A078-69D256A721CC}" type="datetimeFigureOut">
              <a:rPr lang="zh-CN" altLang="en-US"/>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63B7A587-D83B-45BF-80B0-EB01029C5564}" type="slidenum">
              <a:rPr lang="zh-CN" altLang="en-US"/>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FF3F2B87-989E-4F4D-A3D6-9B10DAD785BB}" type="datetimeFigureOut">
              <a:rPr lang="zh-CN" altLang="en-US"/>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98954EB6-7BED-43FD-8483-DCA0766CC830}" type="slidenum">
              <a:rPr lang="zh-CN" altLang="en-US"/>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06375"/>
            <a:ext cx="2743200" cy="4387851"/>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609600" y="206375"/>
            <a:ext cx="8026400" cy="4387851"/>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ADDB09A5-729D-4B62-9A05-E166FB412201}" type="datetimeFigureOut">
              <a:rPr lang="zh-CN" altLang="en-US"/>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B2A21541-2C8E-4FE7-AD01-6AECC40AD2EC}" type="slidenum">
              <a:rPr lang="zh-CN" altLang="en-US"/>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showMasterSp="0"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25302" y="908050"/>
            <a:ext cx="10597209" cy="635000"/>
          </a:xfrm>
        </p:spPr>
        <p:txBody>
          <a:bodyPr/>
          <a:lstStyle>
            <a:lvl1pPr>
              <a:defRPr>
                <a:solidFill>
                  <a:schemeClr val="accent1"/>
                </a:solidFill>
              </a:defRPr>
            </a:lvl1pPr>
          </a:lstStyle>
          <a:p>
            <a:r>
              <a:rPr lang="zh-CN" altLang="en-US"/>
              <a:t>单击此处编辑母版标题样式</a:t>
            </a:r>
            <a:endParaRPr lang="zh-CN" altLang="en-US"/>
          </a:p>
        </p:txBody>
      </p:sp>
      <p:sp>
        <p:nvSpPr>
          <p:cNvPr id="3" name="内容占位符 2"/>
          <p:cNvSpPr>
            <a:spLocks noGrp="1"/>
          </p:cNvSpPr>
          <p:nvPr>
            <p:ph idx="1"/>
          </p:nvPr>
        </p:nvSpPr>
        <p:spPr>
          <a:xfrm>
            <a:off x="825302" y="1600201"/>
            <a:ext cx="10597209" cy="4525963"/>
          </a:xfrm>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8" name="Freeform 5"/>
          <p:cNvSpPr/>
          <p:nvPr userDrawn="1"/>
        </p:nvSpPr>
        <p:spPr bwMode="auto">
          <a:xfrm>
            <a:off x="63811" y="73174"/>
            <a:ext cx="1226673" cy="486466"/>
          </a:xfrm>
          <a:custGeom>
            <a:avLst/>
            <a:gdLst>
              <a:gd name="T0" fmla="*/ 0 w 1600"/>
              <a:gd name="T1" fmla="*/ 0 h 617"/>
              <a:gd name="T2" fmla="*/ 1429 w 1600"/>
              <a:gd name="T3" fmla="*/ 0 h 617"/>
              <a:gd name="T4" fmla="*/ 1600 w 1600"/>
              <a:gd name="T5" fmla="*/ 308 h 617"/>
              <a:gd name="T6" fmla="*/ 1429 w 1600"/>
              <a:gd name="T7" fmla="*/ 617 h 617"/>
              <a:gd name="T8" fmla="*/ 0 w 1600"/>
              <a:gd name="T9" fmla="*/ 617 h 617"/>
              <a:gd name="T10" fmla="*/ 0 w 1600"/>
              <a:gd name="T11" fmla="*/ 0 h 617"/>
            </a:gdLst>
            <a:ahLst/>
            <a:cxnLst>
              <a:cxn ang="0">
                <a:pos x="T0" y="T1"/>
              </a:cxn>
              <a:cxn ang="0">
                <a:pos x="T2" y="T3"/>
              </a:cxn>
              <a:cxn ang="0">
                <a:pos x="T4" y="T5"/>
              </a:cxn>
              <a:cxn ang="0">
                <a:pos x="T6" y="T7"/>
              </a:cxn>
              <a:cxn ang="0">
                <a:pos x="T8" y="T9"/>
              </a:cxn>
              <a:cxn ang="0">
                <a:pos x="T10" y="T11"/>
              </a:cxn>
            </a:cxnLst>
            <a:rect l="0" t="0" r="r" b="b"/>
            <a:pathLst>
              <a:path w="1600" h="617">
                <a:moveTo>
                  <a:pt x="0" y="0"/>
                </a:moveTo>
                <a:lnTo>
                  <a:pt x="1429" y="0"/>
                </a:lnTo>
                <a:lnTo>
                  <a:pt x="1600" y="308"/>
                </a:lnTo>
                <a:lnTo>
                  <a:pt x="1429" y="617"/>
                </a:lnTo>
                <a:lnTo>
                  <a:pt x="0" y="617"/>
                </a:lnTo>
                <a:lnTo>
                  <a:pt x="0" y="0"/>
                </a:lnTo>
                <a:close/>
              </a:path>
            </a:pathLst>
          </a:custGeom>
          <a:solidFill>
            <a:schemeClr val="accent4"/>
          </a:solidFill>
          <a:ln>
            <a:noFill/>
          </a:ln>
        </p:spPr>
        <p:txBody>
          <a:bodyPr vert="horz" wrap="square" lIns="91404" tIns="45702" rIns="91404" bIns="45702" numCol="1" anchor="t" anchorCtr="0" compatLnSpc="1"/>
          <a:lstStyle/>
          <a:p>
            <a:endParaRPr lang="zh-CN" altLang="en-US" sz="1800"/>
          </a:p>
        </p:txBody>
      </p:sp>
      <p:sp>
        <p:nvSpPr>
          <p:cNvPr id="9" name="Freeform 6"/>
          <p:cNvSpPr/>
          <p:nvPr userDrawn="1"/>
        </p:nvSpPr>
        <p:spPr bwMode="auto">
          <a:xfrm>
            <a:off x="1196367" y="73174"/>
            <a:ext cx="10211820" cy="486466"/>
          </a:xfrm>
          <a:custGeom>
            <a:avLst/>
            <a:gdLst>
              <a:gd name="T0" fmla="*/ 0 w 13327"/>
              <a:gd name="T1" fmla="*/ 0 h 617"/>
              <a:gd name="T2" fmla="*/ 13155 w 13327"/>
              <a:gd name="T3" fmla="*/ 0 h 617"/>
              <a:gd name="T4" fmla="*/ 13327 w 13327"/>
              <a:gd name="T5" fmla="*/ 308 h 617"/>
              <a:gd name="T6" fmla="*/ 13155 w 13327"/>
              <a:gd name="T7" fmla="*/ 617 h 617"/>
              <a:gd name="T8" fmla="*/ 0 w 13327"/>
              <a:gd name="T9" fmla="*/ 617 h 617"/>
              <a:gd name="T10" fmla="*/ 171 w 13327"/>
              <a:gd name="T11" fmla="*/ 308 h 617"/>
              <a:gd name="T12" fmla="*/ 0 w 13327"/>
              <a:gd name="T13" fmla="*/ 0 h 617"/>
            </a:gdLst>
            <a:ahLst/>
            <a:cxnLst>
              <a:cxn ang="0">
                <a:pos x="T0" y="T1"/>
              </a:cxn>
              <a:cxn ang="0">
                <a:pos x="T2" y="T3"/>
              </a:cxn>
              <a:cxn ang="0">
                <a:pos x="T4" y="T5"/>
              </a:cxn>
              <a:cxn ang="0">
                <a:pos x="T6" y="T7"/>
              </a:cxn>
              <a:cxn ang="0">
                <a:pos x="T8" y="T9"/>
              </a:cxn>
              <a:cxn ang="0">
                <a:pos x="T10" y="T11"/>
              </a:cxn>
              <a:cxn ang="0">
                <a:pos x="T12" y="T13"/>
              </a:cxn>
            </a:cxnLst>
            <a:rect l="0" t="0" r="r" b="b"/>
            <a:pathLst>
              <a:path w="13327" h="617">
                <a:moveTo>
                  <a:pt x="0" y="0"/>
                </a:moveTo>
                <a:lnTo>
                  <a:pt x="13155" y="0"/>
                </a:lnTo>
                <a:lnTo>
                  <a:pt x="13327" y="308"/>
                </a:lnTo>
                <a:lnTo>
                  <a:pt x="13155" y="617"/>
                </a:lnTo>
                <a:lnTo>
                  <a:pt x="0" y="617"/>
                </a:lnTo>
                <a:lnTo>
                  <a:pt x="171" y="308"/>
                </a:lnTo>
                <a:lnTo>
                  <a:pt x="0" y="0"/>
                </a:lnTo>
                <a:close/>
              </a:path>
            </a:pathLst>
          </a:custGeom>
          <a:solidFill>
            <a:schemeClr val="tx1"/>
          </a:solidFill>
          <a:ln>
            <a:noFill/>
          </a:ln>
        </p:spPr>
        <p:txBody>
          <a:bodyPr vert="horz" wrap="square" lIns="91404" tIns="45702" rIns="91404" bIns="45702" numCol="1" anchor="t" anchorCtr="0" compatLnSpc="1"/>
          <a:lstStyle/>
          <a:p>
            <a:endParaRPr lang="zh-CN" altLang="en-US" sz="1800"/>
          </a:p>
        </p:txBody>
      </p:sp>
      <p:sp>
        <p:nvSpPr>
          <p:cNvPr id="10" name="Freeform 7"/>
          <p:cNvSpPr/>
          <p:nvPr userDrawn="1"/>
        </p:nvSpPr>
        <p:spPr bwMode="auto">
          <a:xfrm>
            <a:off x="11315636" y="73174"/>
            <a:ext cx="812554" cy="486466"/>
          </a:xfrm>
          <a:custGeom>
            <a:avLst/>
            <a:gdLst>
              <a:gd name="T0" fmla="*/ 0 w 1060"/>
              <a:gd name="T1" fmla="*/ 0 h 617"/>
              <a:gd name="T2" fmla="*/ 1060 w 1060"/>
              <a:gd name="T3" fmla="*/ 0 h 617"/>
              <a:gd name="T4" fmla="*/ 1060 w 1060"/>
              <a:gd name="T5" fmla="*/ 617 h 617"/>
              <a:gd name="T6" fmla="*/ 0 w 1060"/>
              <a:gd name="T7" fmla="*/ 617 h 617"/>
              <a:gd name="T8" fmla="*/ 172 w 1060"/>
              <a:gd name="T9" fmla="*/ 308 h 617"/>
              <a:gd name="T10" fmla="*/ 0 w 1060"/>
              <a:gd name="T11" fmla="*/ 0 h 617"/>
            </a:gdLst>
            <a:ahLst/>
            <a:cxnLst>
              <a:cxn ang="0">
                <a:pos x="T0" y="T1"/>
              </a:cxn>
              <a:cxn ang="0">
                <a:pos x="T2" y="T3"/>
              </a:cxn>
              <a:cxn ang="0">
                <a:pos x="T4" y="T5"/>
              </a:cxn>
              <a:cxn ang="0">
                <a:pos x="T6" y="T7"/>
              </a:cxn>
              <a:cxn ang="0">
                <a:pos x="T8" y="T9"/>
              </a:cxn>
              <a:cxn ang="0">
                <a:pos x="T10" y="T11"/>
              </a:cxn>
            </a:cxnLst>
            <a:rect l="0" t="0" r="r" b="b"/>
            <a:pathLst>
              <a:path w="1060" h="617">
                <a:moveTo>
                  <a:pt x="0" y="0"/>
                </a:moveTo>
                <a:lnTo>
                  <a:pt x="1060" y="0"/>
                </a:lnTo>
                <a:lnTo>
                  <a:pt x="1060" y="617"/>
                </a:lnTo>
                <a:lnTo>
                  <a:pt x="0" y="617"/>
                </a:lnTo>
                <a:lnTo>
                  <a:pt x="172" y="308"/>
                </a:lnTo>
                <a:lnTo>
                  <a:pt x="0" y="0"/>
                </a:lnTo>
                <a:close/>
              </a:path>
            </a:pathLst>
          </a:custGeom>
          <a:solidFill>
            <a:schemeClr val="tx1"/>
          </a:solidFill>
          <a:ln>
            <a:noFill/>
          </a:ln>
        </p:spPr>
        <p:txBody>
          <a:bodyPr vert="horz" wrap="square" lIns="91404" tIns="45702" rIns="91404" bIns="45702" numCol="1" anchor="t" anchorCtr="0" compatLnSpc="1"/>
          <a:lstStyle/>
          <a:p>
            <a:endParaRPr lang="zh-CN" altLang="en-US" sz="1800"/>
          </a:p>
        </p:txBody>
      </p:sp>
      <p:sp>
        <p:nvSpPr>
          <p:cNvPr id="15" name="TextBox 14"/>
          <p:cNvSpPr txBox="1"/>
          <p:nvPr userDrawn="1"/>
        </p:nvSpPr>
        <p:spPr>
          <a:xfrm>
            <a:off x="11523726" y="116632"/>
            <a:ext cx="492251" cy="369332"/>
          </a:xfrm>
          <a:prstGeom prst="rect">
            <a:avLst/>
          </a:prstGeom>
          <a:noFill/>
        </p:spPr>
        <p:txBody>
          <a:bodyPr wrap="none" rtlCol="0">
            <a:spAutoFit/>
          </a:bodyPr>
          <a:lstStyle/>
          <a:p>
            <a:pPr algn="ctr"/>
            <a:fld id="{B879B013-EF15-44F9-9A4C-93BE492C244C}" type="slidenum">
              <a:rPr lang="zh-CN" altLang="en-US" sz="1800" smtClean="0">
                <a:solidFill>
                  <a:schemeClr val="accent2"/>
                </a:solidFill>
                <a:latin typeface="+mn-ea"/>
                <a:ea typeface="+mn-ea"/>
              </a:rPr>
            </a:fld>
            <a:endParaRPr lang="zh-CN" altLang="en-US" sz="1800" dirty="0">
              <a:solidFill>
                <a:schemeClr val="accent2"/>
              </a:solidFill>
              <a:latin typeface="+mn-ea"/>
              <a:ea typeface="+mn-ea"/>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237" y="4406901"/>
            <a:ext cx="10362327" cy="1362075"/>
          </a:xfrm>
        </p:spPr>
        <p:txBody>
          <a:bodyPr anchor="t"/>
          <a:lstStyle>
            <a:lvl1pPr algn="l">
              <a:defRPr sz="4000" b="1" cap="all">
                <a:solidFill>
                  <a:schemeClr val="tx1"/>
                </a:solidFill>
              </a:defRPr>
            </a:lvl1pPr>
          </a:lstStyle>
          <a:p>
            <a:r>
              <a:rPr lang="zh-CN" altLang="en-US"/>
              <a:t>单击此处编辑母版标题样式</a:t>
            </a:r>
            <a:endParaRPr lang="zh-CN" altLang="en-US"/>
          </a:p>
        </p:txBody>
      </p:sp>
      <p:sp>
        <p:nvSpPr>
          <p:cNvPr id="3" name="文本占位符 2"/>
          <p:cNvSpPr>
            <a:spLocks noGrp="1"/>
          </p:cNvSpPr>
          <p:nvPr>
            <p:ph type="body" idx="1"/>
          </p:nvPr>
        </p:nvSpPr>
        <p:spPr>
          <a:xfrm>
            <a:off x="963237" y="2906713"/>
            <a:ext cx="10362327" cy="1500187"/>
          </a:xfrm>
        </p:spPr>
        <p:txBody>
          <a:bodyPr anchor="b"/>
          <a:lstStyle>
            <a:lvl1pPr marL="0" indent="0">
              <a:buNone/>
              <a:defRPr sz="2000">
                <a:solidFill>
                  <a:schemeClr val="tx1"/>
                </a:solidFill>
              </a:defRPr>
            </a:lvl1pPr>
            <a:lvl2pPr marL="457200" indent="0">
              <a:buNone/>
              <a:defRPr sz="1800"/>
            </a:lvl2pPr>
            <a:lvl3pPr marL="913765" indent="0">
              <a:buNone/>
              <a:defRPr sz="1600"/>
            </a:lvl3pPr>
            <a:lvl4pPr marL="1370965" indent="0">
              <a:buNone/>
              <a:defRPr sz="1400"/>
            </a:lvl4pPr>
            <a:lvl5pPr marL="1828165" indent="0">
              <a:buNone/>
              <a:defRPr sz="1400"/>
            </a:lvl5pPr>
            <a:lvl6pPr marL="2285365" indent="0">
              <a:buNone/>
              <a:defRPr sz="1400"/>
            </a:lvl6pPr>
            <a:lvl7pPr marL="2741930" indent="0">
              <a:buNone/>
              <a:defRPr sz="1400"/>
            </a:lvl7pPr>
            <a:lvl8pPr marL="3199130" indent="0">
              <a:buNone/>
              <a:defRPr sz="1400"/>
            </a:lvl8pPr>
            <a:lvl9pPr marL="3656330" indent="0">
              <a:buNone/>
              <a:defRPr sz="1400"/>
            </a:lvl9pPr>
          </a:lstStyle>
          <a:p>
            <a:pPr lvl="0"/>
            <a:r>
              <a:rPr lang="zh-CN" altLang="en-US"/>
              <a:t>单击此处编辑母版文本样式</a:t>
            </a:r>
            <a:endParaRPr lang="zh-CN" alt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609362" y="1600201"/>
            <a:ext cx="540967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1378" y="1600201"/>
            <a:ext cx="541126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362" y="274638"/>
            <a:ext cx="10973276" cy="1143000"/>
          </a:xfrm>
        </p:spPr>
        <p:txBody>
          <a:bodyPr/>
          <a:lstStyle>
            <a:lvl1pPr>
              <a:defRPr/>
            </a:lvl1pPr>
          </a:lstStyle>
          <a:p>
            <a:r>
              <a:rPr lang="zh-CN" altLang="en-US"/>
              <a:t>单击此处编辑母版标题样式</a:t>
            </a:r>
            <a:endParaRPr lang="zh-CN" altLang="en-US"/>
          </a:p>
        </p:txBody>
      </p:sp>
      <p:sp>
        <p:nvSpPr>
          <p:cNvPr id="3" name="文本占位符 2"/>
          <p:cNvSpPr>
            <a:spLocks noGrp="1"/>
          </p:cNvSpPr>
          <p:nvPr>
            <p:ph type="body" idx="1"/>
          </p:nvPr>
        </p:nvSpPr>
        <p:spPr>
          <a:xfrm>
            <a:off x="609363" y="1535113"/>
            <a:ext cx="5387458" cy="639762"/>
          </a:xfrm>
        </p:spPr>
        <p:txBody>
          <a:bodyPr anchor="b"/>
          <a:lstStyle>
            <a:lvl1pPr marL="0" indent="0">
              <a:buNone/>
              <a:defRPr sz="2400" b="1"/>
            </a:lvl1pPr>
            <a:lvl2pPr marL="457200" indent="0">
              <a:buNone/>
              <a:defRPr sz="2000" b="1"/>
            </a:lvl2pPr>
            <a:lvl3pPr marL="913765" indent="0">
              <a:buNone/>
              <a:defRPr sz="1800" b="1"/>
            </a:lvl3pPr>
            <a:lvl4pPr marL="1370965" indent="0">
              <a:buNone/>
              <a:defRPr sz="1600" b="1"/>
            </a:lvl4pPr>
            <a:lvl5pPr marL="1828165" indent="0">
              <a:buNone/>
              <a:defRPr sz="1600" b="1"/>
            </a:lvl5pPr>
            <a:lvl6pPr marL="2285365" indent="0">
              <a:buNone/>
              <a:defRPr sz="1600" b="1"/>
            </a:lvl6pPr>
            <a:lvl7pPr marL="2741930" indent="0">
              <a:buNone/>
              <a:defRPr sz="1600" b="1"/>
            </a:lvl7pPr>
            <a:lvl8pPr marL="3199130" indent="0">
              <a:buNone/>
              <a:defRPr sz="1600" b="1"/>
            </a:lvl8pPr>
            <a:lvl9pPr marL="365633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609363" y="2174875"/>
            <a:ext cx="538745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93593" y="1535113"/>
            <a:ext cx="5389045" cy="639762"/>
          </a:xfrm>
        </p:spPr>
        <p:txBody>
          <a:bodyPr anchor="b"/>
          <a:lstStyle>
            <a:lvl1pPr marL="0" indent="0">
              <a:buNone/>
              <a:defRPr sz="2400" b="1"/>
            </a:lvl1pPr>
            <a:lvl2pPr marL="457200" indent="0">
              <a:buNone/>
              <a:defRPr sz="2000" b="1"/>
            </a:lvl2pPr>
            <a:lvl3pPr marL="913765" indent="0">
              <a:buNone/>
              <a:defRPr sz="1800" b="1"/>
            </a:lvl3pPr>
            <a:lvl4pPr marL="1370965" indent="0">
              <a:buNone/>
              <a:defRPr sz="1600" b="1"/>
            </a:lvl4pPr>
            <a:lvl5pPr marL="1828165" indent="0">
              <a:buNone/>
              <a:defRPr sz="1600" b="1"/>
            </a:lvl5pPr>
            <a:lvl6pPr marL="2285365" indent="0">
              <a:buNone/>
              <a:defRPr sz="1600" b="1"/>
            </a:lvl6pPr>
            <a:lvl7pPr marL="2741930" indent="0">
              <a:buNone/>
              <a:defRPr sz="1600" b="1"/>
            </a:lvl7pPr>
            <a:lvl8pPr marL="3199130" indent="0">
              <a:buNone/>
              <a:defRPr sz="1600" b="1"/>
            </a:lvl8pPr>
            <a:lvl9pPr marL="365633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93593" y="2174875"/>
            <a:ext cx="538904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F8B3AA34-F300-4EAD-B22D-7727A73D4B1D}"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E4349E9-3B03-4D73-9245-CC375AD0118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362" y="273050"/>
            <a:ext cx="4011633" cy="1162050"/>
          </a:xfrm>
        </p:spPr>
        <p:txBody>
          <a:bodyPr anchor="b"/>
          <a:lstStyle>
            <a:lvl1pPr algn="l">
              <a:defRPr sz="2000" b="1"/>
            </a:lvl1pPr>
          </a:lstStyle>
          <a:p>
            <a:r>
              <a:rPr lang="zh-CN" altLang="en-US"/>
              <a:t>单击此处编辑母版标题样式</a:t>
            </a:r>
            <a:endParaRPr lang="zh-CN" altLang="en-US"/>
          </a:p>
        </p:txBody>
      </p:sp>
      <p:sp>
        <p:nvSpPr>
          <p:cNvPr id="3" name="内容占位符 2"/>
          <p:cNvSpPr>
            <a:spLocks noGrp="1"/>
          </p:cNvSpPr>
          <p:nvPr>
            <p:ph idx="1"/>
          </p:nvPr>
        </p:nvSpPr>
        <p:spPr>
          <a:xfrm>
            <a:off x="4766988" y="273051"/>
            <a:ext cx="68156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609362" y="1435101"/>
            <a:ext cx="4011633" cy="4691063"/>
          </a:xfrm>
        </p:spPr>
        <p:txBody>
          <a:bodyPr/>
          <a:lstStyle>
            <a:lvl1pPr marL="0" indent="0">
              <a:buNone/>
              <a:defRPr sz="1400"/>
            </a:lvl1pPr>
            <a:lvl2pPr marL="457200" indent="0">
              <a:buNone/>
              <a:defRPr sz="1200"/>
            </a:lvl2pPr>
            <a:lvl3pPr marL="913765" indent="0">
              <a:buNone/>
              <a:defRPr sz="1000"/>
            </a:lvl3pPr>
            <a:lvl4pPr marL="1370965" indent="0">
              <a:buNone/>
              <a:defRPr sz="900"/>
            </a:lvl4pPr>
            <a:lvl5pPr marL="1828165" indent="0">
              <a:buNone/>
              <a:defRPr sz="900"/>
            </a:lvl5pPr>
            <a:lvl6pPr marL="2285365" indent="0">
              <a:buNone/>
              <a:defRPr sz="900"/>
            </a:lvl6pPr>
            <a:lvl7pPr marL="2741930" indent="0">
              <a:buNone/>
              <a:defRPr sz="900"/>
            </a:lvl7pPr>
            <a:lvl8pPr marL="3199130" indent="0">
              <a:buNone/>
              <a:defRPr sz="900"/>
            </a:lvl8pPr>
            <a:lvl9pPr marL="3656330" indent="0">
              <a:buNone/>
              <a:defRPr sz="900"/>
            </a:lvl9pPr>
          </a:lstStyle>
          <a:p>
            <a:pPr lvl="0"/>
            <a:r>
              <a:rPr lang="zh-CN" altLang="en-US"/>
              <a:t>单击此处编辑母版文本样式</a:t>
            </a:r>
            <a:endParaRPr lang="zh-CN" alt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842" y="4800600"/>
            <a:ext cx="7315517" cy="566738"/>
          </a:xfrm>
        </p:spPr>
        <p:txBody>
          <a:bodyPr anchor="b"/>
          <a:lstStyle>
            <a:lvl1pPr algn="l">
              <a:defRPr sz="2000" b="1"/>
            </a:lvl1pPr>
          </a:lstStyle>
          <a:p>
            <a:r>
              <a:rPr lang="zh-CN" altLang="en-US"/>
              <a:t>单击此处编辑母版标题样式</a:t>
            </a:r>
            <a:endParaRPr lang="zh-CN" altLang="en-US"/>
          </a:p>
        </p:txBody>
      </p:sp>
      <p:sp>
        <p:nvSpPr>
          <p:cNvPr id="3" name="图片占位符 2"/>
          <p:cNvSpPr>
            <a:spLocks noGrp="1"/>
          </p:cNvSpPr>
          <p:nvPr>
            <p:ph type="pic" idx="1"/>
          </p:nvPr>
        </p:nvSpPr>
        <p:spPr>
          <a:xfrm>
            <a:off x="2389842" y="612775"/>
            <a:ext cx="7315517" cy="4114800"/>
          </a:xfrm>
        </p:spPr>
        <p:txBody>
          <a:bodyPr/>
          <a:lstStyle>
            <a:lvl1pPr marL="0" indent="0">
              <a:buNone/>
              <a:defRPr sz="3200"/>
            </a:lvl1pPr>
            <a:lvl2pPr marL="457200" indent="0">
              <a:buNone/>
              <a:defRPr sz="2800"/>
            </a:lvl2pPr>
            <a:lvl3pPr marL="913765" indent="0">
              <a:buNone/>
              <a:defRPr sz="2400"/>
            </a:lvl3pPr>
            <a:lvl4pPr marL="1370965" indent="0">
              <a:buNone/>
              <a:defRPr sz="2000"/>
            </a:lvl4pPr>
            <a:lvl5pPr marL="1828165" indent="0">
              <a:buNone/>
              <a:defRPr sz="2000"/>
            </a:lvl5pPr>
            <a:lvl6pPr marL="2285365" indent="0">
              <a:buNone/>
              <a:defRPr sz="2000"/>
            </a:lvl6pPr>
            <a:lvl7pPr marL="2741930" indent="0">
              <a:buNone/>
              <a:defRPr sz="2000"/>
            </a:lvl7pPr>
            <a:lvl8pPr marL="3199130" indent="0">
              <a:buNone/>
              <a:defRPr sz="2000"/>
            </a:lvl8pPr>
            <a:lvl9pPr marL="3656330" indent="0">
              <a:buNone/>
              <a:defRPr sz="2000"/>
            </a:lvl9pPr>
          </a:lstStyle>
          <a:p>
            <a:endParaRPr lang="zh-CN" altLang="en-US"/>
          </a:p>
        </p:txBody>
      </p:sp>
      <p:sp>
        <p:nvSpPr>
          <p:cNvPr id="4" name="文本占位符 3"/>
          <p:cNvSpPr>
            <a:spLocks noGrp="1"/>
          </p:cNvSpPr>
          <p:nvPr>
            <p:ph type="body" sz="half" idx="2"/>
          </p:nvPr>
        </p:nvSpPr>
        <p:spPr>
          <a:xfrm>
            <a:off x="2389842" y="5367338"/>
            <a:ext cx="7315517" cy="804862"/>
          </a:xfrm>
        </p:spPr>
        <p:txBody>
          <a:bodyPr/>
          <a:lstStyle>
            <a:lvl1pPr marL="0" indent="0">
              <a:buNone/>
              <a:defRPr sz="1400"/>
            </a:lvl1pPr>
            <a:lvl2pPr marL="457200" indent="0">
              <a:buNone/>
              <a:defRPr sz="1200"/>
            </a:lvl2pPr>
            <a:lvl3pPr marL="913765" indent="0">
              <a:buNone/>
              <a:defRPr sz="1000"/>
            </a:lvl3pPr>
            <a:lvl4pPr marL="1370965" indent="0">
              <a:buNone/>
              <a:defRPr sz="900"/>
            </a:lvl4pPr>
            <a:lvl5pPr marL="1828165" indent="0">
              <a:buNone/>
              <a:defRPr sz="900"/>
            </a:lvl5pPr>
            <a:lvl6pPr marL="2285365" indent="0">
              <a:buNone/>
              <a:defRPr sz="900"/>
            </a:lvl6pPr>
            <a:lvl7pPr marL="2741930" indent="0">
              <a:buNone/>
              <a:defRPr sz="900"/>
            </a:lvl7pPr>
            <a:lvl8pPr marL="3199130" indent="0">
              <a:buNone/>
              <a:defRPr sz="900"/>
            </a:lvl8pPr>
            <a:lvl9pPr marL="3656330" indent="0">
              <a:buNone/>
              <a:defRPr sz="900"/>
            </a:lvl9pPr>
          </a:lstStyle>
          <a:p>
            <a:pPr lvl="0"/>
            <a:r>
              <a:rPr lang="zh-CN" altLang="en-US"/>
              <a:t>单击此处编辑母版文本样式</a:t>
            </a:r>
            <a:endParaRPr lang="zh-CN" alt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40509" y="908050"/>
            <a:ext cx="2742129" cy="5218113"/>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609362" y="908050"/>
            <a:ext cx="8078807" cy="5218113"/>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showMasterSp="0" userDrawn="1">
  <p:cSld name="1_标题幻灯片">
    <p:spTree>
      <p:nvGrpSpPr>
        <p:cNvPr id="1" name=""/>
        <p:cNvGrpSpPr/>
        <p:nvPr/>
      </p:nvGrpSpPr>
      <p:grpSpPr>
        <a:xfrm>
          <a:off x="0" y="0"/>
          <a:ext cx="0" cy="0"/>
          <a:chOff x="0" y="0"/>
          <a:chExt cx="0" cy="0"/>
        </a:xfrm>
      </p:grpSpPr>
      <p:pic>
        <p:nvPicPr>
          <p:cNvPr id="4" name="Picture 2" descr="PPECLOGO-eff-0-1"/>
          <p:cNvPicPr>
            <a:picLocks noChangeAspect="1" noChangeArrowheads="1"/>
          </p:cNvPicPr>
          <p:nvPr userDrawn="1"/>
        </p:nvPicPr>
        <p:blipFill>
          <a:blip r:embed="rId2" cstate="screen"/>
          <a:srcRect/>
          <a:stretch>
            <a:fillRect/>
          </a:stretch>
        </p:blipFill>
        <p:spPr bwMode="auto">
          <a:xfrm>
            <a:off x="4145294" y="2886610"/>
            <a:ext cx="1059935" cy="79878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PPECLOGO-eff-0-2"/>
          <p:cNvPicPr>
            <a:picLocks noChangeAspect="1" noChangeArrowheads="1"/>
          </p:cNvPicPr>
          <p:nvPr userDrawn="1"/>
        </p:nvPicPr>
        <p:blipFill>
          <a:blip r:embed="rId3" cstate="screen"/>
          <a:srcRect/>
          <a:stretch>
            <a:fillRect/>
          </a:stretch>
        </p:blipFill>
        <p:spPr bwMode="auto">
          <a:xfrm>
            <a:off x="8427170" y="2758266"/>
            <a:ext cx="1096386" cy="83893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PPECLOGO-eff-0-3"/>
          <p:cNvPicPr>
            <a:picLocks noChangeAspect="1" noChangeArrowheads="1"/>
          </p:cNvPicPr>
          <p:nvPr userDrawn="1"/>
        </p:nvPicPr>
        <p:blipFill>
          <a:blip r:embed="rId4"/>
          <a:srcRect/>
          <a:stretch>
            <a:fillRect/>
          </a:stretch>
        </p:blipFill>
        <p:spPr bwMode="auto">
          <a:xfrm>
            <a:off x="1040045" y="1447780"/>
            <a:ext cx="3012554" cy="237621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5" descr="PPECLOGO-eff-0-1"/>
          <p:cNvPicPr>
            <a:picLocks noChangeAspect="1" noChangeArrowheads="1"/>
          </p:cNvPicPr>
          <p:nvPr userDrawn="1"/>
        </p:nvPicPr>
        <p:blipFill>
          <a:blip r:embed="rId5" cstate="screen"/>
          <a:srcRect/>
          <a:stretch>
            <a:fillRect/>
          </a:stretch>
        </p:blipFill>
        <p:spPr bwMode="auto">
          <a:xfrm>
            <a:off x="4465692" y="3771071"/>
            <a:ext cx="523922" cy="39561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PPECLOGO-eff-0-1"/>
          <p:cNvPicPr>
            <a:picLocks noChangeAspect="1" noChangeArrowheads="1"/>
          </p:cNvPicPr>
          <p:nvPr userDrawn="1"/>
        </p:nvPicPr>
        <p:blipFill>
          <a:blip r:embed="rId6" cstate="screen"/>
          <a:srcRect/>
          <a:stretch>
            <a:fillRect/>
          </a:stretch>
        </p:blipFill>
        <p:spPr bwMode="auto">
          <a:xfrm>
            <a:off x="7373460" y="2904247"/>
            <a:ext cx="401001" cy="30238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PPECLOGO-eff-0-2"/>
          <p:cNvPicPr>
            <a:picLocks noChangeAspect="1" noChangeArrowheads="1"/>
          </p:cNvPicPr>
          <p:nvPr userDrawn="1"/>
        </p:nvPicPr>
        <p:blipFill>
          <a:blip r:embed="rId7" cstate="screen"/>
          <a:srcRect/>
          <a:stretch>
            <a:fillRect/>
          </a:stretch>
        </p:blipFill>
        <p:spPr bwMode="auto">
          <a:xfrm>
            <a:off x="5275756" y="2574150"/>
            <a:ext cx="981348" cy="75091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PPECLOGO-eff-5-4"/>
          <p:cNvPicPr>
            <a:picLocks noChangeAspect="1" noChangeArrowheads="1"/>
          </p:cNvPicPr>
          <p:nvPr userDrawn="1"/>
        </p:nvPicPr>
        <p:blipFill>
          <a:blip r:embed="rId8"/>
          <a:srcRect/>
          <a:stretch>
            <a:fillRect/>
          </a:stretch>
        </p:blipFill>
        <p:spPr bwMode="auto">
          <a:xfrm>
            <a:off x="3260668" y="3206628"/>
            <a:ext cx="1477059" cy="112384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PPECLOGO-eff-5-2"/>
          <p:cNvPicPr>
            <a:picLocks noChangeAspect="1" noChangeArrowheads="1"/>
          </p:cNvPicPr>
          <p:nvPr userDrawn="1"/>
        </p:nvPicPr>
        <p:blipFill>
          <a:blip r:embed="rId9"/>
          <a:srcRect/>
          <a:stretch>
            <a:fillRect/>
          </a:stretch>
        </p:blipFill>
        <p:spPr bwMode="auto">
          <a:xfrm>
            <a:off x="5350314" y="3446015"/>
            <a:ext cx="1833728" cy="143630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PPECLOGO-eff-5-4"/>
          <p:cNvPicPr>
            <a:picLocks noChangeAspect="1" noChangeArrowheads="1"/>
          </p:cNvPicPr>
          <p:nvPr userDrawn="1"/>
        </p:nvPicPr>
        <p:blipFill>
          <a:blip r:embed="rId10" cstate="screen"/>
          <a:srcRect/>
          <a:stretch>
            <a:fillRect/>
          </a:stretch>
        </p:blipFill>
        <p:spPr bwMode="auto">
          <a:xfrm>
            <a:off x="9882241" y="2725339"/>
            <a:ext cx="1116358" cy="85170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PPECLOGO-eff-0-1"/>
          <p:cNvPicPr>
            <a:picLocks noChangeAspect="1" noChangeArrowheads="1"/>
          </p:cNvPicPr>
          <p:nvPr userDrawn="1"/>
        </p:nvPicPr>
        <p:blipFill>
          <a:blip r:embed="rId11" cstate="screen"/>
          <a:srcRect/>
          <a:stretch>
            <a:fillRect/>
          </a:stretch>
        </p:blipFill>
        <p:spPr bwMode="auto">
          <a:xfrm>
            <a:off x="7939698" y="3624921"/>
            <a:ext cx="521908" cy="39309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PPECLOGO-eff-0-1"/>
          <p:cNvPicPr>
            <a:picLocks noChangeAspect="1" noChangeArrowheads="1"/>
          </p:cNvPicPr>
          <p:nvPr userDrawn="1"/>
        </p:nvPicPr>
        <p:blipFill>
          <a:blip r:embed="rId11" cstate="screen"/>
          <a:srcRect/>
          <a:stretch>
            <a:fillRect/>
          </a:stretch>
        </p:blipFill>
        <p:spPr bwMode="auto">
          <a:xfrm>
            <a:off x="11250485" y="2365001"/>
            <a:ext cx="521906" cy="39309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PPECLOGO-eff2-1-2"/>
          <p:cNvPicPr>
            <a:picLocks noChangeAspect="1" noChangeArrowheads="1"/>
          </p:cNvPicPr>
          <p:nvPr userDrawn="1"/>
        </p:nvPicPr>
        <p:blipFill>
          <a:blip r:embed="rId12"/>
          <a:srcRect/>
          <a:stretch>
            <a:fillRect/>
          </a:stretch>
        </p:blipFill>
        <p:spPr bwMode="auto">
          <a:xfrm>
            <a:off x="2053635" y="2795895"/>
            <a:ext cx="1696702" cy="142874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PPECLOGO-eff2-1-3"/>
          <p:cNvPicPr>
            <a:picLocks noChangeAspect="1" noChangeArrowheads="1"/>
          </p:cNvPicPr>
          <p:nvPr userDrawn="1"/>
        </p:nvPicPr>
        <p:blipFill>
          <a:blip r:embed="rId13"/>
          <a:srcRect/>
          <a:stretch>
            <a:fillRect/>
          </a:stretch>
        </p:blipFill>
        <p:spPr bwMode="auto">
          <a:xfrm>
            <a:off x="3982071" y="2785815"/>
            <a:ext cx="437274" cy="36537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PPECLOGO-eff2-1-4"/>
          <p:cNvPicPr>
            <a:picLocks noChangeAspect="1" noChangeArrowheads="1"/>
          </p:cNvPicPr>
          <p:nvPr userDrawn="1"/>
        </p:nvPicPr>
        <p:blipFill>
          <a:blip r:embed="rId14"/>
          <a:srcRect/>
          <a:stretch>
            <a:fillRect/>
          </a:stretch>
        </p:blipFill>
        <p:spPr bwMode="auto">
          <a:xfrm>
            <a:off x="8516013" y="3325062"/>
            <a:ext cx="703265" cy="58712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descr="PPECLOGO-eff2-1-3"/>
          <p:cNvPicPr>
            <a:picLocks noChangeAspect="1" noChangeArrowheads="1"/>
          </p:cNvPicPr>
          <p:nvPr userDrawn="1"/>
        </p:nvPicPr>
        <p:blipFill>
          <a:blip r:embed="rId13"/>
          <a:srcRect/>
          <a:stretch>
            <a:fillRect/>
          </a:stretch>
        </p:blipFill>
        <p:spPr bwMode="auto">
          <a:xfrm>
            <a:off x="9235401" y="2909286"/>
            <a:ext cx="360700" cy="30238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PPECLOGO-eff2-1-3"/>
          <p:cNvPicPr>
            <a:picLocks noChangeAspect="1" noChangeArrowheads="1"/>
          </p:cNvPicPr>
          <p:nvPr userDrawn="1"/>
        </p:nvPicPr>
        <p:blipFill>
          <a:blip r:embed="rId13"/>
          <a:srcRect/>
          <a:stretch>
            <a:fillRect/>
          </a:stretch>
        </p:blipFill>
        <p:spPr bwMode="auto">
          <a:xfrm>
            <a:off x="9741184" y="3446014"/>
            <a:ext cx="282112" cy="23686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par>
                                <p:cTn id="17" presetID="10"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par>
                                <p:cTn id="20" presetID="10"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par>
                                <p:cTn id="23" presetID="10"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par>
                                <p:cTn id="26" presetID="10" presetClass="entr" presetSubtype="0" fill="hold"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cTn>
                              </p:par>
                              <p:par>
                                <p:cTn id="29" presetID="10"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par>
                                <p:cTn id="32" presetID="10" presetClass="entr" presetSubtype="0" fill="hold"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500"/>
                                        <p:tgtEl>
                                          <p:spTgt spid="8"/>
                                        </p:tgtEl>
                                      </p:cBhvr>
                                    </p:animEffect>
                                  </p:childTnLst>
                                </p:cTn>
                              </p:par>
                              <p:par>
                                <p:cTn id="35" presetID="10"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par>
                                <p:cTn id="38" presetID="35" presetClass="path" presetSubtype="0" fill="hold" nodeType="withEffect">
                                  <p:stCondLst>
                                    <p:cond delay="0"/>
                                  </p:stCondLst>
                                  <p:childTnLst>
                                    <p:animMotion origin="layout" path="M 0 0  L -0.25 0  E" pathEditMode="relative" rAng="0" ptsTypes="">
                                      <p:cBhvr>
                                        <p:cTn id="39" dur="3000" fill="hold"/>
                                        <p:tgtEl>
                                          <p:spTgt spid="12"/>
                                        </p:tgtEl>
                                        <p:attrNameLst>
                                          <p:attrName>ppt_x</p:attrName>
                                          <p:attrName>ppt_y</p:attrName>
                                        </p:attrNameLst>
                                      </p:cBhvr>
                                      <p:rCtr x="0" y="0"/>
                                    </p:animMotion>
                                  </p:childTnLst>
                                </p:cTn>
                              </p:par>
                              <p:par>
                                <p:cTn id="40" presetID="35" presetClass="path" presetSubtype="0" fill="hold" nodeType="withEffect">
                                  <p:stCondLst>
                                    <p:cond delay="0"/>
                                  </p:stCondLst>
                                  <p:childTnLst>
                                    <p:animMotion origin="layout" path="M 4.16667E-6 3.33333E-6 L -0.31632 3.33333E-6 " pathEditMode="relative" rAng="0" ptsTypes="AA">
                                      <p:cBhvr>
                                        <p:cTn id="41" dur="3000" fill="hold"/>
                                        <p:tgtEl>
                                          <p:spTgt spid="5"/>
                                        </p:tgtEl>
                                        <p:attrNameLst>
                                          <p:attrName>ppt_x</p:attrName>
                                          <p:attrName>ppt_y</p:attrName>
                                        </p:attrNameLst>
                                      </p:cBhvr>
                                      <p:rCtr x="-15816" y="0"/>
                                    </p:animMotion>
                                  </p:childTnLst>
                                </p:cTn>
                              </p:par>
                              <p:par>
                                <p:cTn id="42" presetID="35" presetClass="path" presetSubtype="0" fill="hold" nodeType="withEffect">
                                  <p:stCondLst>
                                    <p:cond delay="0"/>
                                  </p:stCondLst>
                                  <p:childTnLst>
                                    <p:animMotion origin="layout" path="M 0.00504 -1.85185E-6 L -0.46684 -1.85185E-6 " pathEditMode="relative" rAng="0" ptsTypes="AA">
                                      <p:cBhvr>
                                        <p:cTn id="43" dur="3000" fill="hold"/>
                                        <p:tgtEl>
                                          <p:spTgt spid="8"/>
                                        </p:tgtEl>
                                        <p:attrNameLst>
                                          <p:attrName>ppt_x</p:attrName>
                                          <p:attrName>ppt_y</p:attrName>
                                        </p:attrNameLst>
                                      </p:cBhvr>
                                      <p:rCtr x="-23594" y="0"/>
                                    </p:animMotion>
                                  </p:childTnLst>
                                </p:cTn>
                              </p:par>
                              <p:par>
                                <p:cTn id="44" presetID="35" presetClass="path" presetSubtype="0" fill="hold" nodeType="withEffect">
                                  <p:stCondLst>
                                    <p:cond delay="0"/>
                                  </p:stCondLst>
                                  <p:childTnLst>
                                    <p:animMotion origin="layout" path="M -3.05556E-6 1.11111E-6 L -0.19531 1.11111E-6 " pathEditMode="relative" rAng="0" ptsTypes="AA">
                                      <p:cBhvr>
                                        <p:cTn id="45" dur="3000" fill="hold"/>
                                        <p:tgtEl>
                                          <p:spTgt spid="9"/>
                                        </p:tgtEl>
                                        <p:attrNameLst>
                                          <p:attrName>ppt_x</p:attrName>
                                          <p:attrName>ppt_y</p:attrName>
                                        </p:attrNameLst>
                                      </p:cBhvr>
                                      <p:rCtr x="-9774" y="0"/>
                                    </p:animMotion>
                                  </p:childTnLst>
                                </p:cTn>
                              </p:par>
                              <p:par>
                                <p:cTn id="46" presetID="35" presetClass="path" presetSubtype="0" fill="hold" nodeType="withEffect">
                                  <p:stCondLst>
                                    <p:cond delay="0"/>
                                  </p:stCondLst>
                                  <p:childTnLst>
                                    <p:animMotion origin="layout" path="M 5.55556E-7 2.59259E-6 L -0.43594 2.59259E-6 " pathEditMode="relative" rAng="0" ptsTypes="AA">
                                      <p:cBhvr>
                                        <p:cTn id="47" dur="3000" fill="hold"/>
                                        <p:tgtEl>
                                          <p:spTgt spid="7"/>
                                        </p:tgtEl>
                                        <p:attrNameLst>
                                          <p:attrName>ppt_x</p:attrName>
                                          <p:attrName>ppt_y</p:attrName>
                                        </p:attrNameLst>
                                      </p:cBhvr>
                                      <p:rCtr x="-21806" y="0"/>
                                    </p:animMotion>
                                  </p:childTnLst>
                                </p:cTn>
                              </p:par>
                              <p:par>
                                <p:cTn id="48" presetID="35" presetClass="path" presetSubtype="0" fill="hold" nodeType="withEffect">
                                  <p:stCondLst>
                                    <p:cond delay="0"/>
                                  </p:stCondLst>
                                  <p:childTnLst>
                                    <p:animMotion origin="layout" path="M 3.05556E-6 -1.85185E-6 L -0.33577 -1.85185E-6 " pathEditMode="relative" rAng="0" ptsTypes="AA">
                                      <p:cBhvr>
                                        <p:cTn id="49" dur="3000" fill="hold"/>
                                        <p:tgtEl>
                                          <p:spTgt spid="4"/>
                                        </p:tgtEl>
                                        <p:attrNameLst>
                                          <p:attrName>ppt_x</p:attrName>
                                          <p:attrName>ppt_y</p:attrName>
                                        </p:attrNameLst>
                                      </p:cBhvr>
                                      <p:rCtr x="-16788" y="0"/>
                                    </p:animMotion>
                                  </p:childTnLst>
                                </p:cTn>
                              </p:par>
                              <p:par>
                                <p:cTn id="50" presetID="35" presetClass="path" presetSubtype="0" fill="hold" nodeType="withEffect">
                                  <p:stCondLst>
                                    <p:cond delay="0"/>
                                  </p:stCondLst>
                                  <p:childTnLst>
                                    <p:animMotion origin="layout" path="M 1.66667E-6 -1.85185E-6 L -0.57188 -1.85185E-6 " pathEditMode="relative" rAng="0" ptsTypes="AA">
                                      <p:cBhvr>
                                        <p:cTn id="51" dur="3000" fill="hold"/>
                                        <p:tgtEl>
                                          <p:spTgt spid="13"/>
                                        </p:tgtEl>
                                        <p:attrNameLst>
                                          <p:attrName>ppt_x</p:attrName>
                                          <p:attrName>ppt_y</p:attrName>
                                        </p:attrNameLst>
                                      </p:cBhvr>
                                      <p:rCtr x="-28594" y="0"/>
                                    </p:animMotion>
                                  </p:childTnLst>
                                </p:cTn>
                              </p:par>
                              <p:par>
                                <p:cTn id="52" presetID="35" presetClass="path" presetSubtype="0" fill="hold" nodeType="withEffect">
                                  <p:stCondLst>
                                    <p:cond delay="0"/>
                                  </p:stCondLst>
                                  <p:childTnLst>
                                    <p:animMotion origin="layout" path="M 1.66667E-6 -1.85185E-6 L -0.57188 -1.85185E-6 " pathEditMode="relative" rAng="0" ptsTypes="AA">
                                      <p:cBhvr>
                                        <p:cTn id="53" dur="3000" fill="hold"/>
                                        <p:tgtEl>
                                          <p:spTgt spid="14"/>
                                        </p:tgtEl>
                                        <p:attrNameLst>
                                          <p:attrName>ppt_x</p:attrName>
                                          <p:attrName>ppt_y</p:attrName>
                                        </p:attrNameLst>
                                      </p:cBhvr>
                                      <p:rCtr x="-28594" y="0"/>
                                    </p:animMotion>
                                  </p:childTnLst>
                                </p:cTn>
                              </p:par>
                              <p:par>
                                <p:cTn id="54" presetID="63" presetClass="path" presetSubtype="0" fill="hold" nodeType="withEffect">
                                  <p:stCondLst>
                                    <p:cond delay="0"/>
                                  </p:stCondLst>
                                  <p:childTnLst>
                                    <p:animMotion origin="layout" path="M 5.55556E-7 2.59259E-6 L 0.43906 2.59259E-6 " pathEditMode="relative" rAng="0" ptsTypes="AA">
                                      <p:cBhvr>
                                        <p:cTn id="55" dur="3000" fill="hold"/>
                                        <p:tgtEl>
                                          <p:spTgt spid="11"/>
                                        </p:tgtEl>
                                        <p:attrNameLst>
                                          <p:attrName>ppt_x</p:attrName>
                                          <p:attrName>ppt_y</p:attrName>
                                        </p:attrNameLst>
                                      </p:cBhvr>
                                      <p:rCtr x="21944" y="0"/>
                                    </p:animMotion>
                                  </p:childTnLst>
                                </p:cTn>
                              </p:par>
                              <p:par>
                                <p:cTn id="56" presetID="63" presetClass="path" presetSubtype="0" fill="hold" nodeType="withEffect">
                                  <p:stCondLst>
                                    <p:cond delay="0"/>
                                  </p:stCondLst>
                                  <p:childTnLst>
                                    <p:animMotion origin="layout" path="M -1.38889E-6 2.96296E-6 L 0.62813 2.96296E-6 " pathEditMode="relative" rAng="0" ptsTypes="AA">
                                      <p:cBhvr>
                                        <p:cTn id="57" dur="3000" fill="hold"/>
                                        <p:tgtEl>
                                          <p:spTgt spid="10"/>
                                        </p:tgtEl>
                                        <p:attrNameLst>
                                          <p:attrName>ppt_x</p:attrName>
                                          <p:attrName>ppt_y</p:attrName>
                                        </p:attrNameLst>
                                      </p:cBhvr>
                                      <p:rCtr x="31406" y="0"/>
                                    </p:animMotion>
                                  </p:childTnLst>
                                </p:cTn>
                              </p:par>
                              <p:par>
                                <p:cTn id="58" presetID="63" presetClass="path" presetSubtype="0" fill="hold" nodeType="withEffect">
                                  <p:stCondLst>
                                    <p:cond delay="0"/>
                                  </p:stCondLst>
                                  <p:childTnLst>
                                    <p:animMotion origin="layout" path="M 2.77778E-6 -2.96296E-6 L 0.42465 -2.96296E-6 " pathEditMode="relative" rAng="0" ptsTypes="AA">
                                      <p:cBhvr>
                                        <p:cTn id="59" dur="3000" fill="hold"/>
                                        <p:tgtEl>
                                          <p:spTgt spid="6"/>
                                        </p:tgtEl>
                                        <p:attrNameLst>
                                          <p:attrName>ppt_x</p:attrName>
                                          <p:attrName>ppt_y</p:attrName>
                                        </p:attrNameLst>
                                      </p:cBhvr>
                                      <p:rCtr x="21233" y="0"/>
                                    </p:animMotion>
                                  </p:childTnLst>
                                </p:cTn>
                              </p:par>
                              <p:par>
                                <p:cTn id="60" presetID="10" presetClass="exit" presetSubtype="0" fill="hold" nodeType="withEffect">
                                  <p:stCondLst>
                                    <p:cond delay="2500"/>
                                  </p:stCondLst>
                                  <p:childTnLst>
                                    <p:animEffect transition="out" filter="fade">
                                      <p:cBhvr>
                                        <p:cTn id="61" dur="500"/>
                                        <p:tgtEl>
                                          <p:spTgt spid="10"/>
                                        </p:tgtEl>
                                      </p:cBhvr>
                                    </p:animEffect>
                                    <p:set>
                                      <p:cBhvr>
                                        <p:cTn id="62" dur="1" fill="hold">
                                          <p:stCondLst>
                                            <p:cond delay="499"/>
                                          </p:stCondLst>
                                        </p:cTn>
                                        <p:tgtEl>
                                          <p:spTgt spid="10"/>
                                        </p:tgtEl>
                                        <p:attrNameLst>
                                          <p:attrName>style.visibility</p:attrName>
                                        </p:attrNameLst>
                                      </p:cBhvr>
                                      <p:to>
                                        <p:strVal val="hidden"/>
                                      </p:to>
                                    </p:set>
                                  </p:childTnLst>
                                </p:cTn>
                              </p:par>
                              <p:par>
                                <p:cTn id="63" presetID="10" presetClass="exit" presetSubtype="0" fill="hold" nodeType="withEffect">
                                  <p:stCondLst>
                                    <p:cond delay="2500"/>
                                  </p:stCondLst>
                                  <p:childTnLst>
                                    <p:animEffect transition="out" filter="fade">
                                      <p:cBhvr>
                                        <p:cTn id="64" dur="500"/>
                                        <p:tgtEl>
                                          <p:spTgt spid="11"/>
                                        </p:tgtEl>
                                      </p:cBhvr>
                                    </p:animEffect>
                                    <p:set>
                                      <p:cBhvr>
                                        <p:cTn id="65" dur="1" fill="hold">
                                          <p:stCondLst>
                                            <p:cond delay="499"/>
                                          </p:stCondLst>
                                        </p:cTn>
                                        <p:tgtEl>
                                          <p:spTgt spid="11"/>
                                        </p:tgtEl>
                                        <p:attrNameLst>
                                          <p:attrName>style.visibility</p:attrName>
                                        </p:attrNameLst>
                                      </p:cBhvr>
                                      <p:to>
                                        <p:strVal val="hidden"/>
                                      </p:to>
                                    </p:set>
                                  </p:childTnLst>
                                </p:cTn>
                              </p:par>
                              <p:par>
                                <p:cTn id="66" presetID="10" presetClass="exit" presetSubtype="0" fill="hold" nodeType="withEffect">
                                  <p:stCondLst>
                                    <p:cond delay="2500"/>
                                  </p:stCondLst>
                                  <p:childTnLst>
                                    <p:animEffect transition="out" filter="fade">
                                      <p:cBhvr>
                                        <p:cTn id="67" dur="500"/>
                                        <p:tgtEl>
                                          <p:spTgt spid="13"/>
                                        </p:tgtEl>
                                      </p:cBhvr>
                                    </p:animEffect>
                                    <p:set>
                                      <p:cBhvr>
                                        <p:cTn id="68" dur="1" fill="hold">
                                          <p:stCondLst>
                                            <p:cond delay="499"/>
                                          </p:stCondLst>
                                        </p:cTn>
                                        <p:tgtEl>
                                          <p:spTgt spid="13"/>
                                        </p:tgtEl>
                                        <p:attrNameLst>
                                          <p:attrName>style.visibility</p:attrName>
                                        </p:attrNameLst>
                                      </p:cBhvr>
                                      <p:to>
                                        <p:strVal val="hidden"/>
                                      </p:to>
                                    </p:set>
                                  </p:childTnLst>
                                </p:cTn>
                              </p:par>
                              <p:par>
                                <p:cTn id="69" presetID="10" presetClass="exit" presetSubtype="0" fill="hold" nodeType="withEffect">
                                  <p:stCondLst>
                                    <p:cond delay="2500"/>
                                  </p:stCondLst>
                                  <p:childTnLst>
                                    <p:animEffect transition="out" filter="fade">
                                      <p:cBhvr>
                                        <p:cTn id="70" dur="500"/>
                                        <p:tgtEl>
                                          <p:spTgt spid="7"/>
                                        </p:tgtEl>
                                      </p:cBhvr>
                                    </p:animEffect>
                                    <p:set>
                                      <p:cBhvr>
                                        <p:cTn id="71" dur="1" fill="hold">
                                          <p:stCondLst>
                                            <p:cond delay="499"/>
                                          </p:stCondLst>
                                        </p:cTn>
                                        <p:tgtEl>
                                          <p:spTgt spid="7"/>
                                        </p:tgtEl>
                                        <p:attrNameLst>
                                          <p:attrName>style.visibility</p:attrName>
                                        </p:attrNameLst>
                                      </p:cBhvr>
                                      <p:to>
                                        <p:strVal val="hidden"/>
                                      </p:to>
                                    </p:set>
                                  </p:childTnLst>
                                </p:cTn>
                              </p:par>
                              <p:par>
                                <p:cTn id="72" presetID="10" presetClass="exit" presetSubtype="0" fill="hold" nodeType="withEffect">
                                  <p:stCondLst>
                                    <p:cond delay="2500"/>
                                  </p:stCondLst>
                                  <p:childTnLst>
                                    <p:animEffect transition="out" filter="fade">
                                      <p:cBhvr>
                                        <p:cTn id="73" dur="500"/>
                                        <p:tgtEl>
                                          <p:spTgt spid="9"/>
                                        </p:tgtEl>
                                      </p:cBhvr>
                                    </p:animEffect>
                                    <p:set>
                                      <p:cBhvr>
                                        <p:cTn id="74" dur="1" fill="hold">
                                          <p:stCondLst>
                                            <p:cond delay="499"/>
                                          </p:stCondLst>
                                        </p:cTn>
                                        <p:tgtEl>
                                          <p:spTgt spid="9"/>
                                        </p:tgtEl>
                                        <p:attrNameLst>
                                          <p:attrName>style.visibility</p:attrName>
                                        </p:attrNameLst>
                                      </p:cBhvr>
                                      <p:to>
                                        <p:strVal val="hidden"/>
                                      </p:to>
                                    </p:set>
                                  </p:childTnLst>
                                </p:cTn>
                              </p:par>
                              <p:par>
                                <p:cTn id="75" presetID="10" presetClass="exit" presetSubtype="0" fill="hold" nodeType="withEffect">
                                  <p:stCondLst>
                                    <p:cond delay="2500"/>
                                  </p:stCondLst>
                                  <p:childTnLst>
                                    <p:animEffect transition="out" filter="fade">
                                      <p:cBhvr>
                                        <p:cTn id="76" dur="500"/>
                                        <p:tgtEl>
                                          <p:spTgt spid="5"/>
                                        </p:tgtEl>
                                      </p:cBhvr>
                                    </p:animEffect>
                                    <p:set>
                                      <p:cBhvr>
                                        <p:cTn id="77" dur="1" fill="hold">
                                          <p:stCondLst>
                                            <p:cond delay="499"/>
                                          </p:stCondLst>
                                        </p:cTn>
                                        <p:tgtEl>
                                          <p:spTgt spid="5"/>
                                        </p:tgtEl>
                                        <p:attrNameLst>
                                          <p:attrName>style.visibility</p:attrName>
                                        </p:attrNameLst>
                                      </p:cBhvr>
                                      <p:to>
                                        <p:strVal val="hidden"/>
                                      </p:to>
                                    </p:set>
                                  </p:childTnLst>
                                </p:cTn>
                              </p:par>
                              <p:par>
                                <p:cTn id="78" presetID="10" presetClass="exit" presetSubtype="0" fill="hold" nodeType="withEffect">
                                  <p:stCondLst>
                                    <p:cond delay="2500"/>
                                  </p:stCondLst>
                                  <p:childTnLst>
                                    <p:animEffect transition="out" filter="fade">
                                      <p:cBhvr>
                                        <p:cTn id="79" dur="500"/>
                                        <p:tgtEl>
                                          <p:spTgt spid="12"/>
                                        </p:tgtEl>
                                      </p:cBhvr>
                                    </p:animEffect>
                                    <p:set>
                                      <p:cBhvr>
                                        <p:cTn id="80" dur="1" fill="hold">
                                          <p:stCondLst>
                                            <p:cond delay="499"/>
                                          </p:stCondLst>
                                        </p:cTn>
                                        <p:tgtEl>
                                          <p:spTgt spid="12"/>
                                        </p:tgtEl>
                                        <p:attrNameLst>
                                          <p:attrName>style.visibility</p:attrName>
                                        </p:attrNameLst>
                                      </p:cBhvr>
                                      <p:to>
                                        <p:strVal val="hidden"/>
                                      </p:to>
                                    </p:set>
                                  </p:childTnLst>
                                </p:cTn>
                              </p:par>
                              <p:par>
                                <p:cTn id="81" presetID="10" presetClass="exit" presetSubtype="0" fill="hold" nodeType="withEffect">
                                  <p:stCondLst>
                                    <p:cond delay="2500"/>
                                  </p:stCondLst>
                                  <p:childTnLst>
                                    <p:animEffect transition="out" filter="fade">
                                      <p:cBhvr>
                                        <p:cTn id="82" dur="500"/>
                                        <p:tgtEl>
                                          <p:spTgt spid="14"/>
                                        </p:tgtEl>
                                      </p:cBhvr>
                                    </p:animEffect>
                                    <p:set>
                                      <p:cBhvr>
                                        <p:cTn id="83" dur="1" fill="hold">
                                          <p:stCondLst>
                                            <p:cond delay="499"/>
                                          </p:stCondLst>
                                        </p:cTn>
                                        <p:tgtEl>
                                          <p:spTgt spid="14"/>
                                        </p:tgtEl>
                                        <p:attrNameLst>
                                          <p:attrName>style.visibility</p:attrName>
                                        </p:attrNameLst>
                                      </p:cBhvr>
                                      <p:to>
                                        <p:strVal val="hidden"/>
                                      </p:to>
                                    </p:set>
                                  </p:childTnLst>
                                </p:cTn>
                              </p:par>
                              <p:par>
                                <p:cTn id="84" presetID="10" presetClass="exit" presetSubtype="0" fill="hold" nodeType="withEffect">
                                  <p:stCondLst>
                                    <p:cond delay="2500"/>
                                  </p:stCondLst>
                                  <p:childTnLst>
                                    <p:animEffect transition="out" filter="fade">
                                      <p:cBhvr>
                                        <p:cTn id="85" dur="500"/>
                                        <p:tgtEl>
                                          <p:spTgt spid="6"/>
                                        </p:tgtEl>
                                      </p:cBhvr>
                                    </p:animEffect>
                                    <p:set>
                                      <p:cBhvr>
                                        <p:cTn id="86" dur="1" fill="hold">
                                          <p:stCondLst>
                                            <p:cond delay="499"/>
                                          </p:stCondLst>
                                        </p:cTn>
                                        <p:tgtEl>
                                          <p:spTgt spid="6"/>
                                        </p:tgtEl>
                                        <p:attrNameLst>
                                          <p:attrName>style.visibility</p:attrName>
                                        </p:attrNameLst>
                                      </p:cBhvr>
                                      <p:to>
                                        <p:strVal val="hidden"/>
                                      </p:to>
                                    </p:set>
                                  </p:childTnLst>
                                </p:cTn>
                              </p:par>
                              <p:par>
                                <p:cTn id="87" presetID="10" presetClass="exit" presetSubtype="0" fill="hold" nodeType="withEffect">
                                  <p:stCondLst>
                                    <p:cond delay="2500"/>
                                  </p:stCondLst>
                                  <p:childTnLst>
                                    <p:animEffect transition="out" filter="fade">
                                      <p:cBhvr>
                                        <p:cTn id="88" dur="500"/>
                                        <p:tgtEl>
                                          <p:spTgt spid="4"/>
                                        </p:tgtEl>
                                      </p:cBhvr>
                                    </p:animEffect>
                                    <p:set>
                                      <p:cBhvr>
                                        <p:cTn id="89" dur="1" fill="hold">
                                          <p:stCondLst>
                                            <p:cond delay="499"/>
                                          </p:stCondLst>
                                        </p:cTn>
                                        <p:tgtEl>
                                          <p:spTgt spid="4"/>
                                        </p:tgtEl>
                                        <p:attrNameLst>
                                          <p:attrName>style.visibility</p:attrName>
                                        </p:attrNameLst>
                                      </p:cBhvr>
                                      <p:to>
                                        <p:strVal val="hidden"/>
                                      </p:to>
                                    </p:set>
                                  </p:childTnLst>
                                </p:cTn>
                              </p:par>
                              <p:par>
                                <p:cTn id="90" presetID="10" presetClass="exit" presetSubtype="0" fill="hold" nodeType="withEffect">
                                  <p:stCondLst>
                                    <p:cond delay="2500"/>
                                  </p:stCondLst>
                                  <p:childTnLst>
                                    <p:animEffect transition="out" filter="fade">
                                      <p:cBhvr>
                                        <p:cTn id="91" dur="500"/>
                                        <p:tgtEl>
                                          <p:spTgt spid="8"/>
                                        </p:tgtEl>
                                      </p:cBhvr>
                                    </p:animEffect>
                                    <p:set>
                                      <p:cBhvr>
                                        <p:cTn id="92" dur="1" fill="hold">
                                          <p:stCondLst>
                                            <p:cond delay="499"/>
                                          </p:stCondLst>
                                        </p:cTn>
                                        <p:tgtEl>
                                          <p:spTgt spid="8"/>
                                        </p:tgtEl>
                                        <p:attrNameLst>
                                          <p:attrName>style.visibility</p:attrName>
                                        </p:attrNameLst>
                                      </p:cBhvr>
                                      <p:to>
                                        <p:strVal val="hidden"/>
                                      </p:to>
                                    </p:set>
                                  </p:childTnLst>
                                </p:cTn>
                              </p:par>
                              <p:par>
                                <p:cTn id="93" presetID="10" presetClass="entr" presetSubtype="0" fill="hold" nodeType="withEffect">
                                  <p:stCondLst>
                                    <p:cond delay="0"/>
                                  </p:stCondLst>
                                  <p:childTnLst>
                                    <p:set>
                                      <p:cBhvr>
                                        <p:cTn id="94" dur="1" fill="hold">
                                          <p:stCondLst>
                                            <p:cond delay="0"/>
                                          </p:stCondLst>
                                        </p:cTn>
                                        <p:tgtEl>
                                          <p:spTgt spid="15"/>
                                        </p:tgtEl>
                                        <p:attrNameLst>
                                          <p:attrName>style.visibility</p:attrName>
                                        </p:attrNameLst>
                                      </p:cBhvr>
                                      <p:to>
                                        <p:strVal val="visible"/>
                                      </p:to>
                                    </p:set>
                                    <p:animEffect transition="in" filter="fade">
                                      <p:cBhvr>
                                        <p:cTn id="95" dur="100"/>
                                        <p:tgtEl>
                                          <p:spTgt spid="15"/>
                                        </p:tgtEl>
                                      </p:cBhvr>
                                    </p:animEffect>
                                  </p:childTnLst>
                                </p:cTn>
                              </p:par>
                              <p:par>
                                <p:cTn id="96" presetID="10" presetClass="entr" presetSubtype="0" fill="hold" nodeType="withEffect">
                                  <p:stCondLst>
                                    <p:cond delay="600"/>
                                  </p:stCondLst>
                                  <p:childTnLst>
                                    <p:set>
                                      <p:cBhvr>
                                        <p:cTn id="97" dur="1" fill="hold">
                                          <p:stCondLst>
                                            <p:cond delay="0"/>
                                          </p:stCondLst>
                                        </p:cTn>
                                        <p:tgtEl>
                                          <p:spTgt spid="16"/>
                                        </p:tgtEl>
                                        <p:attrNameLst>
                                          <p:attrName>style.visibility</p:attrName>
                                        </p:attrNameLst>
                                      </p:cBhvr>
                                      <p:to>
                                        <p:strVal val="visible"/>
                                      </p:to>
                                    </p:set>
                                    <p:animEffect transition="in" filter="fade">
                                      <p:cBhvr>
                                        <p:cTn id="98" dur="100"/>
                                        <p:tgtEl>
                                          <p:spTgt spid="16"/>
                                        </p:tgtEl>
                                      </p:cBhvr>
                                    </p:animEffect>
                                  </p:childTnLst>
                                </p:cTn>
                              </p:par>
                              <p:par>
                                <p:cTn id="99" presetID="10" presetClass="entr" presetSubtype="0" fill="hold" nodeType="withEffect">
                                  <p:stCondLst>
                                    <p:cond delay="200"/>
                                  </p:stCondLst>
                                  <p:childTnLst>
                                    <p:set>
                                      <p:cBhvr>
                                        <p:cTn id="100" dur="1" fill="hold">
                                          <p:stCondLst>
                                            <p:cond delay="0"/>
                                          </p:stCondLst>
                                        </p:cTn>
                                        <p:tgtEl>
                                          <p:spTgt spid="17"/>
                                        </p:tgtEl>
                                        <p:attrNameLst>
                                          <p:attrName>style.visibility</p:attrName>
                                        </p:attrNameLst>
                                      </p:cBhvr>
                                      <p:to>
                                        <p:strVal val="visible"/>
                                      </p:to>
                                    </p:set>
                                    <p:animEffect transition="in" filter="fade">
                                      <p:cBhvr>
                                        <p:cTn id="101" dur="100"/>
                                        <p:tgtEl>
                                          <p:spTgt spid="17"/>
                                        </p:tgtEl>
                                      </p:cBhvr>
                                    </p:animEffect>
                                  </p:childTnLst>
                                </p:cTn>
                              </p:par>
                              <p:par>
                                <p:cTn id="102" presetID="10" presetClass="entr" presetSubtype="0" fill="hold" nodeType="withEffect">
                                  <p:stCondLst>
                                    <p:cond delay="1800"/>
                                  </p:stCondLst>
                                  <p:childTnLst>
                                    <p:set>
                                      <p:cBhvr>
                                        <p:cTn id="103" dur="1" fill="hold">
                                          <p:stCondLst>
                                            <p:cond delay="0"/>
                                          </p:stCondLst>
                                        </p:cTn>
                                        <p:tgtEl>
                                          <p:spTgt spid="18"/>
                                        </p:tgtEl>
                                        <p:attrNameLst>
                                          <p:attrName>style.visibility</p:attrName>
                                        </p:attrNameLst>
                                      </p:cBhvr>
                                      <p:to>
                                        <p:strVal val="visible"/>
                                      </p:to>
                                    </p:set>
                                    <p:animEffect transition="in" filter="fade">
                                      <p:cBhvr>
                                        <p:cTn id="104" dur="100"/>
                                        <p:tgtEl>
                                          <p:spTgt spid="18"/>
                                        </p:tgtEl>
                                      </p:cBhvr>
                                    </p:animEffect>
                                  </p:childTnLst>
                                </p:cTn>
                              </p:par>
                              <p:par>
                                <p:cTn id="105" presetID="10" presetClass="entr" presetSubtype="0" fill="hold" nodeType="withEffect">
                                  <p:stCondLst>
                                    <p:cond delay="2200"/>
                                  </p:stCondLst>
                                  <p:childTnLst>
                                    <p:set>
                                      <p:cBhvr>
                                        <p:cTn id="106" dur="1" fill="hold">
                                          <p:stCondLst>
                                            <p:cond delay="0"/>
                                          </p:stCondLst>
                                        </p:cTn>
                                        <p:tgtEl>
                                          <p:spTgt spid="19"/>
                                        </p:tgtEl>
                                        <p:attrNameLst>
                                          <p:attrName>style.visibility</p:attrName>
                                        </p:attrNameLst>
                                      </p:cBhvr>
                                      <p:to>
                                        <p:strVal val="visible"/>
                                      </p:to>
                                    </p:set>
                                    <p:animEffect transition="in" filter="fade">
                                      <p:cBhvr>
                                        <p:cTn id="107" dur="100"/>
                                        <p:tgtEl>
                                          <p:spTgt spid="19"/>
                                        </p:tgtEl>
                                      </p:cBhvr>
                                    </p:animEffect>
                                  </p:childTnLst>
                                </p:cTn>
                              </p:par>
                              <p:par>
                                <p:cTn id="108" presetID="53" presetClass="exit" presetSubtype="16" fill="hold" nodeType="withEffect">
                                  <p:stCondLst>
                                    <p:cond delay="100"/>
                                  </p:stCondLst>
                                  <p:childTnLst>
                                    <p:anim calcmode="lin" valueType="num">
                                      <p:cBhvr>
                                        <p:cTn id="109" dur="1000"/>
                                        <p:tgtEl>
                                          <p:spTgt spid="15"/>
                                        </p:tgtEl>
                                        <p:attrNameLst>
                                          <p:attrName>ppt_w</p:attrName>
                                        </p:attrNameLst>
                                      </p:cBhvr>
                                      <p:tavLst>
                                        <p:tav tm="0">
                                          <p:val>
                                            <p:strVal val="ppt_w"/>
                                          </p:val>
                                        </p:tav>
                                        <p:tav tm="100000">
                                          <p:val>
                                            <p:fltVal val="0"/>
                                          </p:val>
                                        </p:tav>
                                      </p:tavLst>
                                    </p:anim>
                                    <p:anim calcmode="lin" valueType="num">
                                      <p:cBhvr>
                                        <p:cTn id="110" dur="1000"/>
                                        <p:tgtEl>
                                          <p:spTgt spid="15"/>
                                        </p:tgtEl>
                                        <p:attrNameLst>
                                          <p:attrName>ppt_h</p:attrName>
                                        </p:attrNameLst>
                                      </p:cBhvr>
                                      <p:tavLst>
                                        <p:tav tm="0">
                                          <p:val>
                                            <p:strVal val="ppt_h"/>
                                          </p:val>
                                        </p:tav>
                                        <p:tav tm="100000">
                                          <p:val>
                                            <p:fltVal val="0"/>
                                          </p:val>
                                        </p:tav>
                                      </p:tavLst>
                                    </p:anim>
                                    <p:animEffect transition="out" filter="fade">
                                      <p:cBhvr>
                                        <p:cTn id="111" dur="1000"/>
                                        <p:tgtEl>
                                          <p:spTgt spid="15"/>
                                        </p:tgtEl>
                                      </p:cBhvr>
                                    </p:animEffect>
                                    <p:set>
                                      <p:cBhvr>
                                        <p:cTn id="112" dur="1" fill="hold">
                                          <p:stCondLst>
                                            <p:cond delay="999"/>
                                          </p:stCondLst>
                                        </p:cTn>
                                        <p:tgtEl>
                                          <p:spTgt spid="15"/>
                                        </p:tgtEl>
                                        <p:attrNameLst>
                                          <p:attrName>style.visibility</p:attrName>
                                        </p:attrNameLst>
                                      </p:cBhvr>
                                      <p:to>
                                        <p:strVal val="hidden"/>
                                      </p:to>
                                    </p:set>
                                  </p:childTnLst>
                                </p:cTn>
                              </p:par>
                              <p:par>
                                <p:cTn id="113" presetID="53" presetClass="exit" presetSubtype="16" fill="hold" nodeType="withEffect">
                                  <p:stCondLst>
                                    <p:cond delay="700"/>
                                  </p:stCondLst>
                                  <p:childTnLst>
                                    <p:anim calcmode="lin" valueType="num">
                                      <p:cBhvr>
                                        <p:cTn id="114" dur="500"/>
                                        <p:tgtEl>
                                          <p:spTgt spid="16"/>
                                        </p:tgtEl>
                                        <p:attrNameLst>
                                          <p:attrName>ppt_w</p:attrName>
                                        </p:attrNameLst>
                                      </p:cBhvr>
                                      <p:tavLst>
                                        <p:tav tm="0">
                                          <p:val>
                                            <p:strVal val="ppt_w"/>
                                          </p:val>
                                        </p:tav>
                                        <p:tav tm="100000">
                                          <p:val>
                                            <p:fltVal val="0"/>
                                          </p:val>
                                        </p:tav>
                                      </p:tavLst>
                                    </p:anim>
                                    <p:anim calcmode="lin" valueType="num">
                                      <p:cBhvr>
                                        <p:cTn id="115" dur="500"/>
                                        <p:tgtEl>
                                          <p:spTgt spid="16"/>
                                        </p:tgtEl>
                                        <p:attrNameLst>
                                          <p:attrName>ppt_h</p:attrName>
                                        </p:attrNameLst>
                                      </p:cBhvr>
                                      <p:tavLst>
                                        <p:tav tm="0">
                                          <p:val>
                                            <p:strVal val="ppt_h"/>
                                          </p:val>
                                        </p:tav>
                                        <p:tav tm="100000">
                                          <p:val>
                                            <p:fltVal val="0"/>
                                          </p:val>
                                        </p:tav>
                                      </p:tavLst>
                                    </p:anim>
                                    <p:animEffect transition="out" filter="fade">
                                      <p:cBhvr>
                                        <p:cTn id="116" dur="500"/>
                                        <p:tgtEl>
                                          <p:spTgt spid="16"/>
                                        </p:tgtEl>
                                      </p:cBhvr>
                                    </p:animEffect>
                                    <p:set>
                                      <p:cBhvr>
                                        <p:cTn id="117" dur="1" fill="hold">
                                          <p:stCondLst>
                                            <p:cond delay="499"/>
                                          </p:stCondLst>
                                        </p:cTn>
                                        <p:tgtEl>
                                          <p:spTgt spid="16"/>
                                        </p:tgtEl>
                                        <p:attrNameLst>
                                          <p:attrName>style.visibility</p:attrName>
                                        </p:attrNameLst>
                                      </p:cBhvr>
                                      <p:to>
                                        <p:strVal val="hidden"/>
                                      </p:to>
                                    </p:set>
                                  </p:childTnLst>
                                </p:cTn>
                              </p:par>
                              <p:par>
                                <p:cTn id="118" presetID="53" presetClass="exit" presetSubtype="16" fill="hold" nodeType="withEffect">
                                  <p:stCondLst>
                                    <p:cond delay="300"/>
                                  </p:stCondLst>
                                  <p:childTnLst>
                                    <p:anim calcmode="lin" valueType="num">
                                      <p:cBhvr>
                                        <p:cTn id="119" dur="500"/>
                                        <p:tgtEl>
                                          <p:spTgt spid="17"/>
                                        </p:tgtEl>
                                        <p:attrNameLst>
                                          <p:attrName>ppt_w</p:attrName>
                                        </p:attrNameLst>
                                      </p:cBhvr>
                                      <p:tavLst>
                                        <p:tav tm="0">
                                          <p:val>
                                            <p:strVal val="ppt_w"/>
                                          </p:val>
                                        </p:tav>
                                        <p:tav tm="100000">
                                          <p:val>
                                            <p:fltVal val="0"/>
                                          </p:val>
                                        </p:tav>
                                      </p:tavLst>
                                    </p:anim>
                                    <p:anim calcmode="lin" valueType="num">
                                      <p:cBhvr>
                                        <p:cTn id="120" dur="500"/>
                                        <p:tgtEl>
                                          <p:spTgt spid="17"/>
                                        </p:tgtEl>
                                        <p:attrNameLst>
                                          <p:attrName>ppt_h</p:attrName>
                                        </p:attrNameLst>
                                      </p:cBhvr>
                                      <p:tavLst>
                                        <p:tav tm="0">
                                          <p:val>
                                            <p:strVal val="ppt_h"/>
                                          </p:val>
                                        </p:tav>
                                        <p:tav tm="100000">
                                          <p:val>
                                            <p:fltVal val="0"/>
                                          </p:val>
                                        </p:tav>
                                      </p:tavLst>
                                    </p:anim>
                                    <p:animEffect transition="out" filter="fade">
                                      <p:cBhvr>
                                        <p:cTn id="121" dur="500"/>
                                        <p:tgtEl>
                                          <p:spTgt spid="17"/>
                                        </p:tgtEl>
                                      </p:cBhvr>
                                    </p:animEffect>
                                    <p:set>
                                      <p:cBhvr>
                                        <p:cTn id="122" dur="1" fill="hold">
                                          <p:stCondLst>
                                            <p:cond delay="499"/>
                                          </p:stCondLst>
                                        </p:cTn>
                                        <p:tgtEl>
                                          <p:spTgt spid="17"/>
                                        </p:tgtEl>
                                        <p:attrNameLst>
                                          <p:attrName>style.visibility</p:attrName>
                                        </p:attrNameLst>
                                      </p:cBhvr>
                                      <p:to>
                                        <p:strVal val="hidden"/>
                                      </p:to>
                                    </p:set>
                                  </p:childTnLst>
                                </p:cTn>
                              </p:par>
                              <p:par>
                                <p:cTn id="123" presetID="53" presetClass="exit" presetSubtype="16" fill="hold" nodeType="withEffect">
                                  <p:stCondLst>
                                    <p:cond delay="1900"/>
                                  </p:stCondLst>
                                  <p:childTnLst>
                                    <p:anim calcmode="lin" valueType="num">
                                      <p:cBhvr>
                                        <p:cTn id="124" dur="500"/>
                                        <p:tgtEl>
                                          <p:spTgt spid="18"/>
                                        </p:tgtEl>
                                        <p:attrNameLst>
                                          <p:attrName>ppt_w</p:attrName>
                                        </p:attrNameLst>
                                      </p:cBhvr>
                                      <p:tavLst>
                                        <p:tav tm="0">
                                          <p:val>
                                            <p:strVal val="ppt_w"/>
                                          </p:val>
                                        </p:tav>
                                        <p:tav tm="100000">
                                          <p:val>
                                            <p:fltVal val="0"/>
                                          </p:val>
                                        </p:tav>
                                      </p:tavLst>
                                    </p:anim>
                                    <p:anim calcmode="lin" valueType="num">
                                      <p:cBhvr>
                                        <p:cTn id="125" dur="500"/>
                                        <p:tgtEl>
                                          <p:spTgt spid="18"/>
                                        </p:tgtEl>
                                        <p:attrNameLst>
                                          <p:attrName>ppt_h</p:attrName>
                                        </p:attrNameLst>
                                      </p:cBhvr>
                                      <p:tavLst>
                                        <p:tav tm="0">
                                          <p:val>
                                            <p:strVal val="ppt_h"/>
                                          </p:val>
                                        </p:tav>
                                        <p:tav tm="100000">
                                          <p:val>
                                            <p:fltVal val="0"/>
                                          </p:val>
                                        </p:tav>
                                      </p:tavLst>
                                    </p:anim>
                                    <p:animEffect transition="out" filter="fade">
                                      <p:cBhvr>
                                        <p:cTn id="126" dur="500"/>
                                        <p:tgtEl>
                                          <p:spTgt spid="18"/>
                                        </p:tgtEl>
                                      </p:cBhvr>
                                    </p:animEffect>
                                    <p:set>
                                      <p:cBhvr>
                                        <p:cTn id="127" dur="1" fill="hold">
                                          <p:stCondLst>
                                            <p:cond delay="499"/>
                                          </p:stCondLst>
                                        </p:cTn>
                                        <p:tgtEl>
                                          <p:spTgt spid="18"/>
                                        </p:tgtEl>
                                        <p:attrNameLst>
                                          <p:attrName>style.visibility</p:attrName>
                                        </p:attrNameLst>
                                      </p:cBhvr>
                                      <p:to>
                                        <p:strVal val="hidden"/>
                                      </p:to>
                                    </p:set>
                                  </p:childTnLst>
                                </p:cTn>
                              </p:par>
                              <p:par>
                                <p:cTn id="128" presetID="53" presetClass="exit" presetSubtype="16" fill="hold" nodeType="withEffect">
                                  <p:stCondLst>
                                    <p:cond delay="2300"/>
                                  </p:stCondLst>
                                  <p:childTnLst>
                                    <p:anim calcmode="lin" valueType="num">
                                      <p:cBhvr>
                                        <p:cTn id="129" dur="500"/>
                                        <p:tgtEl>
                                          <p:spTgt spid="19"/>
                                        </p:tgtEl>
                                        <p:attrNameLst>
                                          <p:attrName>ppt_w</p:attrName>
                                        </p:attrNameLst>
                                      </p:cBhvr>
                                      <p:tavLst>
                                        <p:tav tm="0">
                                          <p:val>
                                            <p:strVal val="ppt_w"/>
                                          </p:val>
                                        </p:tav>
                                        <p:tav tm="100000">
                                          <p:val>
                                            <p:fltVal val="0"/>
                                          </p:val>
                                        </p:tav>
                                      </p:tavLst>
                                    </p:anim>
                                    <p:anim calcmode="lin" valueType="num">
                                      <p:cBhvr>
                                        <p:cTn id="130" dur="500"/>
                                        <p:tgtEl>
                                          <p:spTgt spid="19"/>
                                        </p:tgtEl>
                                        <p:attrNameLst>
                                          <p:attrName>ppt_h</p:attrName>
                                        </p:attrNameLst>
                                      </p:cBhvr>
                                      <p:tavLst>
                                        <p:tav tm="0">
                                          <p:val>
                                            <p:strVal val="ppt_h"/>
                                          </p:val>
                                        </p:tav>
                                        <p:tav tm="100000">
                                          <p:val>
                                            <p:fltVal val="0"/>
                                          </p:val>
                                        </p:tav>
                                      </p:tavLst>
                                    </p:anim>
                                    <p:animEffect transition="out" filter="fade">
                                      <p:cBhvr>
                                        <p:cTn id="131" dur="500"/>
                                        <p:tgtEl>
                                          <p:spTgt spid="19"/>
                                        </p:tgtEl>
                                      </p:cBhvr>
                                    </p:animEffect>
                                    <p:set>
                                      <p:cBhvr>
                                        <p:cTn id="132" dur="1" fill="hold">
                                          <p:stCondLst>
                                            <p:cond delay="4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F8B3AA34-F300-4EAD-B22D-7727A73D4B1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E4349E9-3B03-4D73-9245-CC375AD0118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F8B3AA34-F300-4EAD-B22D-7727A73D4B1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E4349E9-3B03-4D73-9245-CC375AD0118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520" y="2130426"/>
            <a:ext cx="10362962" cy="1470025"/>
          </a:xfrm>
          <a:prstGeom prst="rect">
            <a:avLst/>
          </a:prstGeom>
        </p:spPr>
        <p:txBody>
          <a:bodyPr/>
          <a:lstStyle/>
          <a:p>
            <a:r>
              <a:rPr lang="zh-CN" altLang="en-US"/>
              <a:t>单击此处编辑母版标题样式</a:t>
            </a:r>
            <a:endParaRPr lang="zh-CN" altLang="en-US"/>
          </a:p>
        </p:txBody>
      </p:sp>
      <p:sp>
        <p:nvSpPr>
          <p:cNvPr id="3" name="副标题 2"/>
          <p:cNvSpPr>
            <a:spLocks noGrp="1"/>
          </p:cNvSpPr>
          <p:nvPr>
            <p:ph type="subTitle" idx="1"/>
          </p:nvPr>
        </p:nvSpPr>
        <p:spPr>
          <a:xfrm>
            <a:off x="1829039" y="3886200"/>
            <a:ext cx="8533924"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endParaRPr lang="zh-CN" altLang="en-US"/>
          </a:p>
        </p:txBody>
      </p:sp>
      <p:sp>
        <p:nvSpPr>
          <p:cNvPr id="4" name="日期占位符 3"/>
          <p:cNvSpPr>
            <a:spLocks noGrp="1"/>
          </p:cNvSpPr>
          <p:nvPr>
            <p:ph type="dt" sz="half" idx="10"/>
          </p:nvPr>
        </p:nvSpPr>
        <p:spPr>
          <a:xfrm>
            <a:off x="609680" y="6356351"/>
            <a:ext cx="2845170" cy="365125"/>
          </a:xfrm>
          <a:prstGeom prst="rect">
            <a:avLst/>
          </a:prstGeom>
        </p:spPr>
        <p:txBody>
          <a:bodyPr/>
          <a:lstStyle/>
          <a:p>
            <a:fld id="{36EC894D-09CB-4DE7-A121-44A8E704B94B}" type="datetimeFigureOut">
              <a:rPr lang="zh-CN" altLang="en-US" smtClean="0"/>
            </a:fld>
            <a:endParaRPr lang="zh-CN" altLang="en-US"/>
          </a:p>
        </p:txBody>
      </p:sp>
      <p:sp>
        <p:nvSpPr>
          <p:cNvPr id="5" name="页脚占位符 4"/>
          <p:cNvSpPr>
            <a:spLocks noGrp="1"/>
          </p:cNvSpPr>
          <p:nvPr>
            <p:ph type="ftr" sz="quarter" idx="11"/>
          </p:nvPr>
        </p:nvSpPr>
        <p:spPr>
          <a:xfrm>
            <a:off x="4166143" y="6356351"/>
            <a:ext cx="3859715"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150" y="6356351"/>
            <a:ext cx="2845170" cy="365125"/>
          </a:xfrm>
          <a:prstGeom prst="rect">
            <a:avLst/>
          </a:prstGeom>
        </p:spPr>
        <p:txBody>
          <a:bodyPr/>
          <a:lstStyle/>
          <a:p>
            <a:fld id="{FAB2F72D-0145-4728-BBF6-AFA599DFD9DE}"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theme" Target="../theme/theme1.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17.xml"/><Relationship Id="rId8" Type="http://schemas.openxmlformats.org/officeDocument/2006/relationships/slideLayout" Target="../slideLayouts/slideLayout16.xml"/><Relationship Id="rId7" Type="http://schemas.openxmlformats.org/officeDocument/2006/relationships/slideLayout" Target="../slideLayouts/slideLayout15.xml"/><Relationship Id="rId6" Type="http://schemas.openxmlformats.org/officeDocument/2006/relationships/slideLayout" Target="../slideLayouts/slideLayout14.xml"/><Relationship Id="rId5" Type="http://schemas.openxmlformats.org/officeDocument/2006/relationships/slideLayout" Target="../slideLayouts/slideLayout13.xml"/><Relationship Id="rId4" Type="http://schemas.openxmlformats.org/officeDocument/2006/relationships/slideLayout" Target="../slideLayouts/slideLayout12.xml"/><Relationship Id="rId3" Type="http://schemas.openxmlformats.org/officeDocument/2006/relationships/slideLayout" Target="../slideLayouts/slideLayout11.xml"/><Relationship Id="rId2" Type="http://schemas.openxmlformats.org/officeDocument/2006/relationships/slideLayout" Target="../slideLayouts/slideLayout10.xml"/><Relationship Id="rId12" Type="http://schemas.openxmlformats.org/officeDocument/2006/relationships/theme" Target="../theme/theme2.xml"/><Relationship Id="rId11" Type="http://schemas.openxmlformats.org/officeDocument/2006/relationships/slideLayout" Target="../slideLayouts/slideLayout19.xml"/><Relationship Id="rId10" Type="http://schemas.openxmlformats.org/officeDocument/2006/relationships/slideLayout" Target="../slideLayouts/slideLayout18.xml"/><Relationship Id="rId1"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0.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29.xml"/><Relationship Id="rId8" Type="http://schemas.openxmlformats.org/officeDocument/2006/relationships/slideLayout" Target="../slideLayouts/slideLayout28.xml"/><Relationship Id="rId7" Type="http://schemas.openxmlformats.org/officeDocument/2006/relationships/slideLayout" Target="../slideLayouts/slideLayout27.xml"/><Relationship Id="rId6" Type="http://schemas.openxmlformats.org/officeDocument/2006/relationships/slideLayout" Target="../slideLayouts/slideLayout26.xml"/><Relationship Id="rId5" Type="http://schemas.openxmlformats.org/officeDocument/2006/relationships/slideLayout" Target="../slideLayouts/slideLayout25.xml"/><Relationship Id="rId4" Type="http://schemas.openxmlformats.org/officeDocument/2006/relationships/slideLayout" Target="../slideLayouts/slideLayout24.xml"/><Relationship Id="rId3" Type="http://schemas.openxmlformats.org/officeDocument/2006/relationships/slideLayout" Target="../slideLayouts/slideLayout23.xml"/><Relationship Id="rId2" Type="http://schemas.openxmlformats.org/officeDocument/2006/relationships/slideLayout" Target="../slideLayouts/slideLayout22.xml"/><Relationship Id="rId12" Type="http://schemas.openxmlformats.org/officeDocument/2006/relationships/theme" Target="../theme/theme4.xml"/><Relationship Id="rId11" Type="http://schemas.openxmlformats.org/officeDocument/2006/relationships/slideLayout" Target="../slideLayouts/slideLayout31.xml"/><Relationship Id="rId10" Type="http://schemas.openxmlformats.org/officeDocument/2006/relationships/slideLayout" Target="../slideLayouts/slideLayout30.xml"/><Relationship Id="rId1" Type="http://schemas.openxmlformats.org/officeDocument/2006/relationships/slideLayout" Target="../slideLayouts/slideLayout21.xml"/></Relationships>
</file>

<file path=ppt/slideMasters/_rels/slideMaster5.xml.rels><?xml version="1.0" encoding="UTF-8" standalone="yes"?>
<Relationships xmlns="http://schemas.openxmlformats.org/package/2006/relationships"><Relationship Id="rId9" Type="http://schemas.openxmlformats.org/officeDocument/2006/relationships/slideLayout" Target="../slideLayouts/slideLayout40.xml"/><Relationship Id="rId8" Type="http://schemas.openxmlformats.org/officeDocument/2006/relationships/slideLayout" Target="../slideLayouts/slideLayout39.xml"/><Relationship Id="rId7" Type="http://schemas.openxmlformats.org/officeDocument/2006/relationships/slideLayout" Target="../slideLayouts/slideLayout38.xml"/><Relationship Id="rId6" Type="http://schemas.openxmlformats.org/officeDocument/2006/relationships/slideLayout" Target="../slideLayouts/slideLayout37.xml"/><Relationship Id="rId5" Type="http://schemas.openxmlformats.org/officeDocument/2006/relationships/slideLayout" Target="../slideLayouts/slideLayout36.xml"/><Relationship Id="rId4" Type="http://schemas.openxmlformats.org/officeDocument/2006/relationships/slideLayout" Target="../slideLayouts/slideLayout35.xml"/><Relationship Id="rId3" Type="http://schemas.openxmlformats.org/officeDocument/2006/relationships/slideLayout" Target="../slideLayouts/slideLayout34.xml"/><Relationship Id="rId2" Type="http://schemas.openxmlformats.org/officeDocument/2006/relationships/slideLayout" Target="../slideLayouts/slideLayout33.xml"/><Relationship Id="rId14" Type="http://schemas.openxmlformats.org/officeDocument/2006/relationships/theme" Target="../theme/theme5.xml"/><Relationship Id="rId13" Type="http://schemas.microsoft.com/office/2007/relationships/hdphoto" Target="../media/image5.wdp"/><Relationship Id="rId12" Type="http://schemas.openxmlformats.org/officeDocument/2006/relationships/image" Target="../media/image4.png"/><Relationship Id="rId11" Type="http://schemas.openxmlformats.org/officeDocument/2006/relationships/slideLayout" Target="../slideLayouts/slideLayout42.xml"/><Relationship Id="rId10" Type="http://schemas.openxmlformats.org/officeDocument/2006/relationships/slideLayout" Target="../slideLayouts/slideLayout41.xml"/><Relationship Id="rId1" Type="http://schemas.openxmlformats.org/officeDocument/2006/relationships/slideLayout" Target="../slideLayouts/slideLayout32.xml"/></Relationships>
</file>

<file path=ppt/slideMasters/_rels/slideMaster6.xml.rels><?xml version="1.0" encoding="UTF-8" standalone="yes"?>
<Relationships xmlns="http://schemas.openxmlformats.org/package/2006/relationships"><Relationship Id="rId9" Type="http://schemas.openxmlformats.org/officeDocument/2006/relationships/slideLayout" Target="../slideLayouts/slideLayout51.xml"/><Relationship Id="rId8" Type="http://schemas.openxmlformats.org/officeDocument/2006/relationships/slideLayout" Target="../slideLayouts/slideLayout50.xml"/><Relationship Id="rId7" Type="http://schemas.openxmlformats.org/officeDocument/2006/relationships/slideLayout" Target="../slideLayouts/slideLayout49.xml"/><Relationship Id="rId6" Type="http://schemas.openxmlformats.org/officeDocument/2006/relationships/slideLayout" Target="../slideLayouts/slideLayout48.xml"/><Relationship Id="rId5" Type="http://schemas.openxmlformats.org/officeDocument/2006/relationships/slideLayout" Target="../slideLayouts/slideLayout47.xml"/><Relationship Id="rId4" Type="http://schemas.openxmlformats.org/officeDocument/2006/relationships/slideLayout" Target="../slideLayouts/slideLayout46.xml"/><Relationship Id="rId3" Type="http://schemas.openxmlformats.org/officeDocument/2006/relationships/slideLayout" Target="../slideLayouts/slideLayout45.xml"/><Relationship Id="rId2" Type="http://schemas.openxmlformats.org/officeDocument/2006/relationships/slideLayout" Target="../slideLayouts/slideLayout44.xml"/><Relationship Id="rId13" Type="http://schemas.openxmlformats.org/officeDocument/2006/relationships/theme" Target="../theme/theme6.xml"/><Relationship Id="rId12" Type="http://schemas.openxmlformats.org/officeDocument/2006/relationships/slideLayout" Target="../slideLayouts/slideLayout54.xml"/><Relationship Id="rId11" Type="http://schemas.openxmlformats.org/officeDocument/2006/relationships/slideLayout" Target="../slideLayouts/slideLayout53.xml"/><Relationship Id="rId10" Type="http://schemas.openxmlformats.org/officeDocument/2006/relationships/slideLayout" Target="../slideLayouts/slideLayout52.xml"/><Relationship Id="rId1"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B3AA34-F300-4EAD-B22D-7727A73D4B1D}"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4349E9-3B03-4D73-9245-CC375AD01188}"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mc:AlternateContent xmlns:mc="http://schemas.openxmlformats.org/markup-compatibility/2006">
    <mc:Choice xmlns:p14="http://schemas.microsoft.com/office/powerpoint/2010/main" Requires="p14">
      <p:transition p14:dur="10"/>
    </mc:Choice>
    <mc:Fallback>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矩形 1"/>
          <p:cNvSpPr/>
          <p:nvPr userDrawn="1"/>
        </p:nvSpPr>
        <p:spPr>
          <a:xfrm rot="10800000">
            <a:off x="-6899" y="-10666"/>
            <a:ext cx="12198898" cy="6868666"/>
          </a:xfrm>
          <a:prstGeom prst="rect">
            <a:avLst/>
          </a:prstGeom>
          <a:gradFill flip="none" rotWithShape="1">
            <a:gsLst>
              <a:gs pos="100000">
                <a:schemeClr val="bg1">
                  <a:lumMod val="75000"/>
                </a:schemeClr>
              </a:gs>
              <a:gs pos="48000">
                <a:schemeClr val="bg1">
                  <a:lumMod val="95000"/>
                </a:schemeClr>
              </a:gs>
              <a:gs pos="0">
                <a:schemeClr val="bg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userDrawn="1"/>
        </p:nvSpPr>
        <p:spPr>
          <a:xfrm>
            <a:off x="11959674" y="5445224"/>
            <a:ext cx="246842" cy="72008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userDrawn="1"/>
        </p:nvSpPr>
        <p:spPr>
          <a:xfrm>
            <a:off x="11959674" y="6165304"/>
            <a:ext cx="246842" cy="72008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8" name="直接连接符 7"/>
          <p:cNvCxnSpPr/>
          <p:nvPr userDrawn="1"/>
        </p:nvCxnSpPr>
        <p:spPr>
          <a:xfrm>
            <a:off x="349125" y="764704"/>
            <a:ext cx="11450763" cy="0"/>
          </a:xfrm>
          <a:prstGeom prst="line">
            <a:avLst/>
          </a:prstGeom>
          <a:ln w="28575">
            <a:solidFill>
              <a:schemeClr val="bg1">
                <a:lumMod val="75000"/>
              </a:schemeClr>
            </a:solidFill>
          </a:ln>
          <a:effectLst>
            <a:outerShdw dist="25400" dir="5400000" algn="t" rotWithShape="0">
              <a:schemeClr val="bg1"/>
            </a:outerShdw>
          </a:effectLst>
        </p:spPr>
        <p:style>
          <a:lnRef idx="1">
            <a:schemeClr val="accent1"/>
          </a:lnRef>
          <a:fillRef idx="0">
            <a:schemeClr val="accent1"/>
          </a:fillRef>
          <a:effectRef idx="0">
            <a:schemeClr val="accent1"/>
          </a:effectRef>
          <a:fontRef idx="minor">
            <a:schemeClr val="tx1"/>
          </a:fontRef>
        </p:style>
      </p:cxnSp>
      <p:sp>
        <p:nvSpPr>
          <p:cNvPr id="9" name="矩形 8"/>
          <p:cNvSpPr/>
          <p:nvPr userDrawn="1"/>
        </p:nvSpPr>
        <p:spPr>
          <a:xfrm>
            <a:off x="313611" y="168029"/>
            <a:ext cx="246842" cy="24681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userDrawn="1"/>
        </p:nvSpPr>
        <p:spPr>
          <a:xfrm>
            <a:off x="560453" y="414839"/>
            <a:ext cx="246842" cy="246810"/>
          </a:xfrm>
          <a:prstGeom prst="rect">
            <a:avLst/>
          </a:prstGeom>
          <a:solidFill>
            <a:srgbClr val="00A1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Lst>
  <mc:AlternateContent xmlns:mc="http://schemas.openxmlformats.org/markup-compatibility/2006">
    <mc:Choice xmlns:p14="http://schemas.microsoft.com/office/powerpoint/2010/main" Requires="p14">
      <p:transition p14:dur="10"/>
    </mc:Choice>
    <mc:Fallback>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389" y="365780"/>
            <a:ext cx="10515224" cy="1324636"/>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389" y="1825890"/>
            <a:ext cx="10515224" cy="4351729"/>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389" y="6356747"/>
            <a:ext cx="2742447" cy="364275"/>
          </a:xfrm>
          <a:prstGeom prst="rect">
            <a:avLst/>
          </a:prstGeom>
        </p:spPr>
        <p:txBody>
          <a:bodyPr vert="horz" lIns="91440" tIns="45720" rIns="91440" bIns="45720" rtlCol="0" anchor="ctr"/>
          <a:lstStyle>
            <a:lvl1pPr algn="l">
              <a:defRPr sz="1140">
                <a:solidFill>
                  <a:schemeClr val="tx1">
                    <a:tint val="75000"/>
                  </a:schemeClr>
                </a:solidFill>
              </a:defRPr>
            </a:lvl1pPr>
          </a:lstStyle>
          <a:p>
            <a:fld id="{43A93E93-166D-47F5-9EF1-ACEABE24AEEA}" type="datetimeFigureOut">
              <a:rPr lang="zh-CN" altLang="en-US" smtClean="0"/>
            </a:fld>
            <a:endParaRPr lang="zh-CN" altLang="en-US"/>
          </a:p>
        </p:txBody>
      </p:sp>
      <p:sp>
        <p:nvSpPr>
          <p:cNvPr id="5" name="页脚占位符 4"/>
          <p:cNvSpPr>
            <a:spLocks noGrp="1"/>
          </p:cNvSpPr>
          <p:nvPr>
            <p:ph type="ftr" sz="quarter" idx="3"/>
          </p:nvPr>
        </p:nvSpPr>
        <p:spPr>
          <a:xfrm>
            <a:off x="4038413" y="6356747"/>
            <a:ext cx="4115176" cy="364275"/>
          </a:xfrm>
          <a:prstGeom prst="rect">
            <a:avLst/>
          </a:prstGeom>
        </p:spPr>
        <p:txBody>
          <a:bodyPr vert="horz" lIns="91440" tIns="45720" rIns="91440" bIns="45720" rtlCol="0" anchor="ctr"/>
          <a:lstStyle>
            <a:lvl1pPr algn="ctr">
              <a:defRPr sz="114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1166" y="6356747"/>
            <a:ext cx="2742447" cy="364275"/>
          </a:xfrm>
          <a:prstGeom prst="rect">
            <a:avLst/>
          </a:prstGeom>
        </p:spPr>
        <p:txBody>
          <a:bodyPr vert="horz" lIns="91440" tIns="45720" rIns="91440" bIns="45720" rtlCol="0" anchor="ctr"/>
          <a:lstStyle>
            <a:lvl1pPr algn="r">
              <a:defRPr sz="1140">
                <a:solidFill>
                  <a:schemeClr val="tx1">
                    <a:tint val="75000"/>
                  </a:schemeClr>
                </a:solidFill>
              </a:defRPr>
            </a:lvl1pPr>
          </a:lstStyle>
          <a:p>
            <a:fld id="{118D5ACA-62CA-46DB-AD6B-12EDD6D51A23}"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70" r:id="rId1"/>
  </p:sldLayoutIdLst>
  <mc:AlternateContent xmlns:mc="http://schemas.openxmlformats.org/markup-compatibility/2006">
    <mc:Choice xmlns:p14="http://schemas.microsoft.com/office/powerpoint/2010/main" Requires="p14">
      <p:transition p14:dur="10"/>
    </mc:Choice>
    <mc:Fallback>
      <p:transition/>
    </mc:Fallback>
  </mc:AlternateContent>
  <p:txStyles>
    <p:titleStyle>
      <a:lvl1pPr algn="l" defTabSz="866775" rtl="0" eaLnBrk="1" latinLnBrk="0" hangingPunct="1">
        <a:lnSpc>
          <a:spcPct val="90000"/>
        </a:lnSpc>
        <a:spcBef>
          <a:spcPct val="0"/>
        </a:spcBef>
        <a:buNone/>
        <a:defRPr sz="4170" kern="1200">
          <a:solidFill>
            <a:schemeClr val="tx1"/>
          </a:solidFill>
          <a:latin typeface="+mj-lt"/>
          <a:ea typeface="+mj-ea"/>
          <a:cs typeface="+mj-cs"/>
        </a:defRPr>
      </a:lvl1pPr>
    </p:titleStyle>
    <p:bodyStyle>
      <a:lvl1pPr marL="216535" indent="-216535" algn="l" defTabSz="866775" rtl="0" eaLnBrk="1" latinLnBrk="0" hangingPunct="1">
        <a:lnSpc>
          <a:spcPct val="90000"/>
        </a:lnSpc>
        <a:spcBef>
          <a:spcPts val="950"/>
        </a:spcBef>
        <a:buFont typeface="Arial" panose="020B0604020202020204" pitchFamily="34" charset="0"/>
        <a:buChar char="•"/>
        <a:defRPr sz="2655" kern="1200">
          <a:solidFill>
            <a:schemeClr val="tx1"/>
          </a:solidFill>
          <a:latin typeface="+mn-lt"/>
          <a:ea typeface="+mn-ea"/>
          <a:cs typeface="+mn-cs"/>
        </a:defRPr>
      </a:lvl1pPr>
      <a:lvl2pPr marL="650240" indent="-216535" algn="l" defTabSz="866775" rtl="0" eaLnBrk="1" latinLnBrk="0" hangingPunct="1">
        <a:lnSpc>
          <a:spcPct val="90000"/>
        </a:lnSpc>
        <a:spcBef>
          <a:spcPts val="475"/>
        </a:spcBef>
        <a:buFont typeface="Arial" panose="020B0604020202020204" pitchFamily="34" charset="0"/>
        <a:buChar char="•"/>
        <a:defRPr sz="2275" kern="1200">
          <a:solidFill>
            <a:schemeClr val="tx1"/>
          </a:solidFill>
          <a:latin typeface="+mn-lt"/>
          <a:ea typeface="+mn-ea"/>
          <a:cs typeface="+mn-cs"/>
        </a:defRPr>
      </a:lvl2pPr>
      <a:lvl3pPr marL="1083945" indent="-216535" algn="l" defTabSz="866775" rtl="0" eaLnBrk="1" latinLnBrk="0" hangingPunct="1">
        <a:lnSpc>
          <a:spcPct val="90000"/>
        </a:lnSpc>
        <a:spcBef>
          <a:spcPts val="475"/>
        </a:spcBef>
        <a:buFont typeface="Arial" panose="020B0604020202020204" pitchFamily="34" charset="0"/>
        <a:buChar char="•"/>
        <a:defRPr sz="1895" kern="1200">
          <a:solidFill>
            <a:schemeClr val="tx1"/>
          </a:solidFill>
          <a:latin typeface="+mn-lt"/>
          <a:ea typeface="+mn-ea"/>
          <a:cs typeface="+mn-cs"/>
        </a:defRPr>
      </a:lvl3pPr>
      <a:lvl4pPr marL="151701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4pPr>
      <a:lvl5pPr marL="195072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5pPr>
      <a:lvl6pPr marL="238379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6pPr>
      <a:lvl7pPr marL="281749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7pPr>
      <a:lvl8pPr marL="325120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8pPr>
      <a:lvl9pPr marL="368427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9pPr>
    </p:bodyStyle>
    <p:otherStyle>
      <a:defPPr>
        <a:defRPr lang="zh-CN"/>
      </a:defPPr>
      <a:lvl1pPr marL="0" algn="l" defTabSz="866775" rtl="0" eaLnBrk="1" latinLnBrk="0" hangingPunct="1">
        <a:defRPr sz="1705" kern="1200">
          <a:solidFill>
            <a:schemeClr val="tx1"/>
          </a:solidFill>
          <a:latin typeface="+mn-lt"/>
          <a:ea typeface="+mn-ea"/>
          <a:cs typeface="+mn-cs"/>
        </a:defRPr>
      </a:lvl1pPr>
      <a:lvl2pPr marL="433705" algn="l" defTabSz="866775" rtl="0" eaLnBrk="1" latinLnBrk="0" hangingPunct="1">
        <a:defRPr sz="1705" kern="1200">
          <a:solidFill>
            <a:schemeClr val="tx1"/>
          </a:solidFill>
          <a:latin typeface="+mn-lt"/>
          <a:ea typeface="+mn-ea"/>
          <a:cs typeface="+mn-cs"/>
        </a:defRPr>
      </a:lvl2pPr>
      <a:lvl3pPr marL="866775" algn="l" defTabSz="866775" rtl="0" eaLnBrk="1" latinLnBrk="0" hangingPunct="1">
        <a:defRPr sz="1705" kern="1200">
          <a:solidFill>
            <a:schemeClr val="tx1"/>
          </a:solidFill>
          <a:latin typeface="+mn-lt"/>
          <a:ea typeface="+mn-ea"/>
          <a:cs typeface="+mn-cs"/>
        </a:defRPr>
      </a:lvl3pPr>
      <a:lvl4pPr marL="1300480" algn="l" defTabSz="866775" rtl="0" eaLnBrk="1" latinLnBrk="0" hangingPunct="1">
        <a:defRPr sz="1705" kern="1200">
          <a:solidFill>
            <a:schemeClr val="tx1"/>
          </a:solidFill>
          <a:latin typeface="+mn-lt"/>
          <a:ea typeface="+mn-ea"/>
          <a:cs typeface="+mn-cs"/>
        </a:defRPr>
      </a:lvl4pPr>
      <a:lvl5pPr marL="1734185" algn="l" defTabSz="866775" rtl="0" eaLnBrk="1" latinLnBrk="0" hangingPunct="1">
        <a:defRPr sz="1705" kern="1200">
          <a:solidFill>
            <a:schemeClr val="tx1"/>
          </a:solidFill>
          <a:latin typeface="+mn-lt"/>
          <a:ea typeface="+mn-ea"/>
          <a:cs typeface="+mn-cs"/>
        </a:defRPr>
      </a:lvl5pPr>
      <a:lvl6pPr marL="2167255" algn="l" defTabSz="866775" rtl="0" eaLnBrk="1" latinLnBrk="0" hangingPunct="1">
        <a:defRPr sz="1705" kern="1200">
          <a:solidFill>
            <a:schemeClr val="tx1"/>
          </a:solidFill>
          <a:latin typeface="+mn-lt"/>
          <a:ea typeface="+mn-ea"/>
          <a:cs typeface="+mn-cs"/>
        </a:defRPr>
      </a:lvl6pPr>
      <a:lvl7pPr marL="2600960" algn="l" defTabSz="866775" rtl="0" eaLnBrk="1" latinLnBrk="0" hangingPunct="1">
        <a:defRPr sz="1705" kern="1200">
          <a:solidFill>
            <a:schemeClr val="tx1"/>
          </a:solidFill>
          <a:latin typeface="+mn-lt"/>
          <a:ea typeface="+mn-ea"/>
          <a:cs typeface="+mn-cs"/>
        </a:defRPr>
      </a:lvl7pPr>
      <a:lvl8pPr marL="3034030" algn="l" defTabSz="866775" rtl="0" eaLnBrk="1" latinLnBrk="0" hangingPunct="1">
        <a:defRPr sz="1705" kern="1200">
          <a:solidFill>
            <a:schemeClr val="tx1"/>
          </a:solidFill>
          <a:latin typeface="+mn-lt"/>
          <a:ea typeface="+mn-ea"/>
          <a:cs typeface="+mn-cs"/>
        </a:defRPr>
      </a:lvl8pPr>
      <a:lvl9pPr marL="3467735" algn="l" defTabSz="866775" rtl="0" eaLnBrk="1" latinLnBrk="0" hangingPunct="1">
        <a:defRPr sz="1705"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矩形 1"/>
          <p:cNvSpPr/>
          <p:nvPr userDrawn="1"/>
        </p:nvSpPr>
        <p:spPr>
          <a:xfrm rot="10800000">
            <a:off x="-6899" y="-10666"/>
            <a:ext cx="12198898" cy="6868666"/>
          </a:xfrm>
          <a:prstGeom prst="rect">
            <a:avLst/>
          </a:prstGeom>
          <a:gradFill flip="none" rotWithShape="1">
            <a:gsLst>
              <a:gs pos="100000">
                <a:schemeClr val="bg1">
                  <a:lumMod val="75000"/>
                </a:schemeClr>
              </a:gs>
              <a:gs pos="48000">
                <a:schemeClr val="bg1">
                  <a:lumMod val="95000"/>
                </a:schemeClr>
              </a:gs>
              <a:gs pos="0">
                <a:schemeClr val="bg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5" name="矩形 4"/>
          <p:cNvSpPr/>
          <p:nvPr userDrawn="1"/>
        </p:nvSpPr>
        <p:spPr>
          <a:xfrm>
            <a:off x="11959674" y="5445224"/>
            <a:ext cx="246842" cy="72008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6" name="矩形 5"/>
          <p:cNvSpPr/>
          <p:nvPr userDrawn="1"/>
        </p:nvSpPr>
        <p:spPr>
          <a:xfrm>
            <a:off x="11959674" y="6165304"/>
            <a:ext cx="246842" cy="72008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cxnSp>
        <p:nvCxnSpPr>
          <p:cNvPr id="8" name="直接连接符 7"/>
          <p:cNvCxnSpPr/>
          <p:nvPr userDrawn="1"/>
        </p:nvCxnSpPr>
        <p:spPr>
          <a:xfrm>
            <a:off x="349125" y="764704"/>
            <a:ext cx="11450763" cy="0"/>
          </a:xfrm>
          <a:prstGeom prst="line">
            <a:avLst/>
          </a:prstGeom>
          <a:ln w="28575">
            <a:solidFill>
              <a:schemeClr val="bg1">
                <a:lumMod val="75000"/>
              </a:schemeClr>
            </a:solidFill>
          </a:ln>
          <a:effectLst>
            <a:outerShdw dist="25400" dir="5400000" algn="t" rotWithShape="0">
              <a:schemeClr val="bg1"/>
            </a:outerShdw>
          </a:effectLst>
        </p:spPr>
        <p:style>
          <a:lnRef idx="1">
            <a:schemeClr val="accent1"/>
          </a:lnRef>
          <a:fillRef idx="0">
            <a:schemeClr val="accent1"/>
          </a:fillRef>
          <a:effectRef idx="0">
            <a:schemeClr val="accent1"/>
          </a:effectRef>
          <a:fontRef idx="minor">
            <a:schemeClr val="tx1"/>
          </a:fontRef>
        </p:style>
      </p:cxnSp>
      <p:sp>
        <p:nvSpPr>
          <p:cNvPr id="9" name="矩形 8"/>
          <p:cNvSpPr/>
          <p:nvPr userDrawn="1"/>
        </p:nvSpPr>
        <p:spPr>
          <a:xfrm>
            <a:off x="313611" y="168029"/>
            <a:ext cx="246842" cy="24681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0" name="矩形 9"/>
          <p:cNvSpPr/>
          <p:nvPr userDrawn="1"/>
        </p:nvSpPr>
        <p:spPr>
          <a:xfrm>
            <a:off x="560453" y="414839"/>
            <a:ext cx="246842" cy="246810"/>
          </a:xfrm>
          <a:prstGeom prst="rect">
            <a:avLst/>
          </a:prstGeom>
          <a:solidFill>
            <a:srgbClr val="00A1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Tree>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mc:AlternateContent xmlns:mc="http://schemas.openxmlformats.org/markup-compatibility/2006">
    <mc:Choice xmlns:p14="http://schemas.microsoft.com/office/powerpoint/2010/main" Requires="p14">
      <p:transition p14:dur="10"/>
    </mc:Choice>
    <mc:Fallback>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标题占位符 1"/>
          <p:cNvSpPr>
            <a:spLocks noGrp="1"/>
          </p:cNvSpPr>
          <p:nvPr>
            <p:ph type="title"/>
          </p:nvPr>
        </p:nvSpPr>
        <p:spPr bwMode="auto">
          <a:xfrm>
            <a:off x="609600" y="275167"/>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zh-CN" altLang="en-US"/>
              <a:t>单击此处编辑母版标题样式</a:t>
            </a:r>
            <a:endParaRPr lang="zh-CN" altLang="en-US"/>
          </a:p>
        </p:txBody>
      </p:sp>
      <p:sp>
        <p:nvSpPr>
          <p:cNvPr id="1027" name="文本占位符 2"/>
          <p:cNvSpPr>
            <a:spLocks noGrp="1"/>
          </p:cNvSpPr>
          <p:nvPr>
            <p:ph type="body" idx="1"/>
          </p:nvPr>
        </p:nvSpPr>
        <p:spPr bwMode="auto">
          <a:xfrm>
            <a:off x="609600" y="1600201"/>
            <a:ext cx="10972800" cy="452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609600" y="6356351"/>
            <a:ext cx="2844800" cy="366183"/>
          </a:xfrm>
          <a:prstGeom prst="rect">
            <a:avLst/>
          </a:prstGeom>
        </p:spPr>
        <p:txBody>
          <a:bodyPr vert="horz" lIns="91440" tIns="45720" rIns="91440" bIns="45720" rtlCol="0" anchor="ctr"/>
          <a:lstStyle>
            <a:lvl1pPr algn="l" fontAlgn="auto">
              <a:spcBef>
                <a:spcPts val="0"/>
              </a:spcBef>
              <a:spcAft>
                <a:spcPts val="0"/>
              </a:spcAft>
              <a:defRPr sz="1600" smtClean="0">
                <a:solidFill>
                  <a:schemeClr val="tx1">
                    <a:tint val="75000"/>
                  </a:schemeClr>
                </a:solidFill>
                <a:latin typeface="+mn-lt"/>
                <a:ea typeface="+mn-ea"/>
              </a:defRPr>
            </a:lvl1pPr>
          </a:lstStyle>
          <a:p>
            <a:pPr>
              <a:defRPr/>
            </a:pPr>
            <a:fld id="{BCA76A6C-E1BF-41A9-90D8-1F55C472F0D3}" type="datetimeFigureOut">
              <a:rPr lang="zh-CN" altLang="en-US"/>
            </a:fld>
            <a:endParaRPr lang="zh-CN" altLang="en-US"/>
          </a:p>
        </p:txBody>
      </p:sp>
      <p:sp>
        <p:nvSpPr>
          <p:cNvPr id="5" name="页脚占位符 4"/>
          <p:cNvSpPr>
            <a:spLocks noGrp="1"/>
          </p:cNvSpPr>
          <p:nvPr>
            <p:ph type="ftr" sz="quarter" idx="3"/>
          </p:nvPr>
        </p:nvSpPr>
        <p:spPr>
          <a:xfrm>
            <a:off x="4165600" y="6356351"/>
            <a:ext cx="3860800" cy="366183"/>
          </a:xfrm>
          <a:prstGeom prst="rect">
            <a:avLst/>
          </a:prstGeom>
        </p:spPr>
        <p:txBody>
          <a:bodyPr vert="horz" lIns="91440" tIns="45720" rIns="91440" bIns="45720" rtlCol="0" anchor="ctr"/>
          <a:lstStyle>
            <a:lvl1pPr algn="ctr" fontAlgn="auto">
              <a:spcBef>
                <a:spcPts val="0"/>
              </a:spcBef>
              <a:spcAft>
                <a:spcPts val="0"/>
              </a:spcAft>
              <a:defRPr sz="1600" smtClean="0">
                <a:solidFill>
                  <a:schemeClr val="tx1">
                    <a:tint val="75000"/>
                  </a:schemeClr>
                </a:solidFill>
                <a:latin typeface="+mn-lt"/>
                <a:ea typeface="+mn-ea"/>
              </a:defRPr>
            </a:lvl1pPr>
          </a:lstStyle>
          <a:p>
            <a:pPr>
              <a:defRPr/>
            </a:pPr>
            <a:endParaRPr lang="zh-CN" altLang="en-US"/>
          </a:p>
        </p:txBody>
      </p:sp>
      <p:sp>
        <p:nvSpPr>
          <p:cNvPr id="6" name="灯片编号占位符 5"/>
          <p:cNvSpPr>
            <a:spLocks noGrp="1"/>
          </p:cNvSpPr>
          <p:nvPr>
            <p:ph type="sldNum" sz="quarter" idx="4"/>
          </p:nvPr>
        </p:nvSpPr>
        <p:spPr>
          <a:xfrm>
            <a:off x="8737600" y="6356351"/>
            <a:ext cx="2844800" cy="366183"/>
          </a:xfrm>
          <a:prstGeom prst="rect">
            <a:avLst/>
          </a:prstGeom>
        </p:spPr>
        <p:txBody>
          <a:bodyPr vert="horz" lIns="91440" tIns="45720" rIns="91440" bIns="45720" rtlCol="0" anchor="ctr"/>
          <a:lstStyle>
            <a:lvl1pPr algn="r" fontAlgn="auto">
              <a:spcBef>
                <a:spcPts val="0"/>
              </a:spcBef>
              <a:spcAft>
                <a:spcPts val="0"/>
              </a:spcAft>
              <a:defRPr sz="1600" smtClean="0">
                <a:solidFill>
                  <a:schemeClr val="tx1">
                    <a:tint val="75000"/>
                  </a:schemeClr>
                </a:solidFill>
                <a:latin typeface="+mn-lt"/>
                <a:ea typeface="+mn-ea"/>
              </a:defRPr>
            </a:lvl1pPr>
          </a:lstStyle>
          <a:p>
            <a:pPr>
              <a:defRPr/>
            </a:pPr>
            <a:fld id="{4AC6EAE7-8652-497A-B0B9-2516C5BD65FF}" type="slidenum">
              <a:rPr lang="zh-CN" altLang="en-US"/>
            </a:fld>
            <a:endParaRPr lang="zh-CN" altLang="en-US"/>
          </a:p>
        </p:txBody>
      </p:sp>
      <p:pic>
        <p:nvPicPr>
          <p:cNvPr id="7" name="图片 6"/>
          <p:cNvPicPr>
            <a:picLocks noChangeAspect="1"/>
          </p:cNvPicPr>
          <p:nvPr userDrawn="1"/>
        </p:nvPicPr>
        <p:blipFill>
          <a:blip r:embed="rId12" cstate="print">
            <a:extLst>
              <a:ext uri="{BEBA8EAE-BF5A-486C-A8C5-ECC9F3942E4B}">
                <a14:imgProps xmlns:a14="http://schemas.microsoft.com/office/drawing/2010/main">
                  <a14:imgLayer r:embed="rId13">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矩形 7"/>
          <p:cNvSpPr/>
          <p:nvPr userDrawn="1"/>
        </p:nvSpPr>
        <p:spPr>
          <a:xfrm>
            <a:off x="0" y="0"/>
            <a:ext cx="12192000" cy="6858000"/>
          </a:xfrm>
          <a:prstGeom prst="rect">
            <a:avLst/>
          </a:prstGeom>
          <a:gradFill flip="none" rotWithShape="1">
            <a:gsLst>
              <a:gs pos="0">
                <a:schemeClr val="bg1">
                  <a:alpha val="55000"/>
                </a:schemeClr>
              </a:gs>
              <a:gs pos="71000">
                <a:schemeClr val="bg1">
                  <a:lumMod val="95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noAutofit/>
          </a:bodyP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mc:AlternateContent xmlns:mc="http://schemas.openxmlformats.org/markup-compatibility/2006">
    <mc:Choice xmlns:p14="http://schemas.microsoft.com/office/powerpoint/2010/main" Requires="p14">
      <p:transition p14:dur="10"/>
    </mc:Choice>
    <mc:Fallback>
      <p:transition/>
    </mc:Fallback>
  </mc:AlternateContent>
  <p:txStyles>
    <p:titleStyle>
      <a:lvl1pPr algn="ctr" rtl="0" fontAlgn="base">
        <a:spcBef>
          <a:spcPct val="0"/>
        </a:spcBef>
        <a:spcAft>
          <a:spcPct val="0"/>
        </a:spcAft>
        <a:defRPr sz="5865" kern="1200">
          <a:solidFill>
            <a:schemeClr val="tx1"/>
          </a:solidFill>
          <a:latin typeface="+mj-lt"/>
          <a:ea typeface="+mj-ea"/>
          <a:cs typeface="+mj-cs"/>
        </a:defRPr>
      </a:lvl1pPr>
      <a:lvl2pPr algn="ctr" rtl="0" fontAlgn="base">
        <a:spcBef>
          <a:spcPct val="0"/>
        </a:spcBef>
        <a:spcAft>
          <a:spcPct val="0"/>
        </a:spcAft>
        <a:defRPr sz="5865">
          <a:solidFill>
            <a:schemeClr val="tx1"/>
          </a:solidFill>
          <a:latin typeface="Calibri" panose="020F0502020204030204" pitchFamily="34" charset="0"/>
          <a:ea typeface="宋体" panose="02010600030101010101" pitchFamily="2" charset="-122"/>
        </a:defRPr>
      </a:lvl2pPr>
      <a:lvl3pPr algn="ctr" rtl="0" fontAlgn="base">
        <a:spcBef>
          <a:spcPct val="0"/>
        </a:spcBef>
        <a:spcAft>
          <a:spcPct val="0"/>
        </a:spcAft>
        <a:defRPr sz="5865">
          <a:solidFill>
            <a:schemeClr val="tx1"/>
          </a:solidFill>
          <a:latin typeface="Calibri" panose="020F0502020204030204" pitchFamily="34" charset="0"/>
          <a:ea typeface="宋体" panose="02010600030101010101" pitchFamily="2" charset="-122"/>
        </a:defRPr>
      </a:lvl3pPr>
      <a:lvl4pPr algn="ctr" rtl="0" fontAlgn="base">
        <a:spcBef>
          <a:spcPct val="0"/>
        </a:spcBef>
        <a:spcAft>
          <a:spcPct val="0"/>
        </a:spcAft>
        <a:defRPr sz="5865">
          <a:solidFill>
            <a:schemeClr val="tx1"/>
          </a:solidFill>
          <a:latin typeface="Calibri" panose="020F0502020204030204" pitchFamily="34" charset="0"/>
          <a:ea typeface="宋体" panose="02010600030101010101" pitchFamily="2" charset="-122"/>
        </a:defRPr>
      </a:lvl4pPr>
      <a:lvl5pPr algn="ctr" rtl="0" fontAlgn="base">
        <a:spcBef>
          <a:spcPct val="0"/>
        </a:spcBef>
        <a:spcAft>
          <a:spcPct val="0"/>
        </a:spcAft>
        <a:defRPr sz="5865">
          <a:solidFill>
            <a:schemeClr val="tx1"/>
          </a:solidFill>
          <a:latin typeface="Calibri" panose="020F0502020204030204" pitchFamily="34" charset="0"/>
          <a:ea typeface="宋体" panose="02010600030101010101" pitchFamily="2" charset="-122"/>
        </a:defRPr>
      </a:lvl5pPr>
      <a:lvl6pPr marL="609600" algn="ctr" rtl="0" fontAlgn="base">
        <a:spcBef>
          <a:spcPct val="0"/>
        </a:spcBef>
        <a:spcAft>
          <a:spcPct val="0"/>
        </a:spcAft>
        <a:defRPr sz="5865">
          <a:solidFill>
            <a:schemeClr val="tx1"/>
          </a:solidFill>
          <a:latin typeface="Calibri" panose="020F0502020204030204" pitchFamily="34" charset="0"/>
          <a:ea typeface="宋体" panose="02010600030101010101" pitchFamily="2" charset="-122"/>
        </a:defRPr>
      </a:lvl6pPr>
      <a:lvl7pPr marL="1219200" algn="ctr" rtl="0" fontAlgn="base">
        <a:spcBef>
          <a:spcPct val="0"/>
        </a:spcBef>
        <a:spcAft>
          <a:spcPct val="0"/>
        </a:spcAft>
        <a:defRPr sz="5865">
          <a:solidFill>
            <a:schemeClr val="tx1"/>
          </a:solidFill>
          <a:latin typeface="Calibri" panose="020F0502020204030204" pitchFamily="34" charset="0"/>
          <a:ea typeface="宋体" panose="02010600030101010101" pitchFamily="2" charset="-122"/>
        </a:defRPr>
      </a:lvl7pPr>
      <a:lvl8pPr marL="1828800" algn="ctr" rtl="0" fontAlgn="base">
        <a:spcBef>
          <a:spcPct val="0"/>
        </a:spcBef>
        <a:spcAft>
          <a:spcPct val="0"/>
        </a:spcAft>
        <a:defRPr sz="5865">
          <a:solidFill>
            <a:schemeClr val="tx1"/>
          </a:solidFill>
          <a:latin typeface="Calibri" panose="020F0502020204030204" pitchFamily="34" charset="0"/>
          <a:ea typeface="宋体" panose="02010600030101010101" pitchFamily="2" charset="-122"/>
        </a:defRPr>
      </a:lvl8pPr>
      <a:lvl9pPr marL="2438400" algn="ctr" rtl="0" fontAlgn="base">
        <a:spcBef>
          <a:spcPct val="0"/>
        </a:spcBef>
        <a:spcAft>
          <a:spcPct val="0"/>
        </a:spcAft>
        <a:defRPr sz="5865">
          <a:solidFill>
            <a:schemeClr val="tx1"/>
          </a:solidFill>
          <a:latin typeface="Calibri" panose="020F0502020204030204" pitchFamily="34" charset="0"/>
          <a:ea typeface="宋体" panose="02010600030101010101" pitchFamily="2" charset="-122"/>
        </a:defRPr>
      </a:lvl9pPr>
    </p:titleStyle>
    <p:bodyStyle>
      <a:lvl1pPr marL="457200" indent="-457200" algn="l" rtl="0" fontAlgn="base">
        <a:spcBef>
          <a:spcPct val="20000"/>
        </a:spcBef>
        <a:spcAft>
          <a:spcPct val="0"/>
        </a:spcAft>
        <a:buFont typeface="Arial" panose="020B0604020202020204" pitchFamily="34" charset="0"/>
        <a:buChar char="•"/>
        <a:defRPr sz="4265" kern="1200">
          <a:solidFill>
            <a:schemeClr val="tx1"/>
          </a:solidFill>
          <a:latin typeface="+mn-lt"/>
          <a:ea typeface="+mn-ea"/>
          <a:cs typeface="+mn-cs"/>
        </a:defRPr>
      </a:lvl1pPr>
      <a:lvl2pPr marL="990600" indent="-381000" algn="l" rtl="0" fontAlgn="base">
        <a:spcBef>
          <a:spcPct val="20000"/>
        </a:spcBef>
        <a:spcAft>
          <a:spcPct val="0"/>
        </a:spcAft>
        <a:buFont typeface="Arial" panose="020B0604020202020204" pitchFamily="34" charset="0"/>
        <a:buChar char="–"/>
        <a:defRPr sz="3735" kern="1200">
          <a:solidFill>
            <a:schemeClr val="tx1"/>
          </a:solidFill>
          <a:latin typeface="+mn-lt"/>
          <a:ea typeface="+mn-ea"/>
          <a:cs typeface="+mn-cs"/>
        </a:defRPr>
      </a:lvl2pPr>
      <a:lvl3pPr marL="1524000" indent="-304800" algn="l"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defRPr>
      </a:lvl3pPr>
      <a:lvl4pPr marL="2133600" indent="-304800" algn="l" rtl="0" fontAlgn="base">
        <a:spcBef>
          <a:spcPct val="20000"/>
        </a:spcBef>
        <a:spcAft>
          <a:spcPct val="0"/>
        </a:spcAft>
        <a:buFont typeface="Arial" panose="020B0604020202020204" pitchFamily="34" charset="0"/>
        <a:buChar char="–"/>
        <a:defRPr sz="2665" kern="1200">
          <a:solidFill>
            <a:schemeClr val="tx1"/>
          </a:solidFill>
          <a:latin typeface="+mn-lt"/>
          <a:ea typeface="+mn-ea"/>
          <a:cs typeface="+mn-cs"/>
        </a:defRPr>
      </a:lvl4pPr>
      <a:lvl5pPr marL="2743200" indent="-304800" algn="l" rtl="0" fontAlgn="base">
        <a:spcBef>
          <a:spcPct val="20000"/>
        </a:spcBef>
        <a:spcAft>
          <a:spcPct val="0"/>
        </a:spcAft>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9pPr>
    </p:bodyStyle>
    <p:other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bwMode="auto">
      <p:bgPr>
        <a:solidFill>
          <a:srgbClr val="F1F1F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362" y="908050"/>
            <a:ext cx="10973276"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zh-CN" dirty="0"/>
              <a:t>单击此处编辑母版标题样式</a:t>
            </a:r>
            <a:endParaRPr lang="zh-CN" dirty="0"/>
          </a:p>
        </p:txBody>
      </p:sp>
      <p:sp>
        <p:nvSpPr>
          <p:cNvPr id="1027" name="Rectangle 3"/>
          <p:cNvSpPr>
            <a:spLocks noGrp="1" noChangeArrowheads="1"/>
          </p:cNvSpPr>
          <p:nvPr>
            <p:ph type="body" idx="1"/>
          </p:nvPr>
        </p:nvSpPr>
        <p:spPr bwMode="auto">
          <a:xfrm>
            <a:off x="609362" y="1600201"/>
            <a:ext cx="10973276"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zh-CN" dirty="0"/>
              <a:t>单击此处编辑母版文本样式</a:t>
            </a:r>
            <a:endParaRPr lang="zh-CN" dirty="0"/>
          </a:p>
          <a:p>
            <a:pPr lvl="1"/>
            <a:r>
              <a:rPr lang="zh-CN" dirty="0"/>
              <a:t>第二级</a:t>
            </a:r>
            <a:endParaRPr lang="zh-CN" dirty="0"/>
          </a:p>
        </p:txBody>
      </p:sp>
    </p:spTree>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Lst>
  <mc:AlternateContent xmlns:mc="http://schemas.openxmlformats.org/markup-compatibility/2006">
    <mc:Choice xmlns:p14="http://schemas.microsoft.com/office/powerpoint/2010/main" Requires="p14">
      <p:transition p14:dur="10"/>
    </mc:Choice>
    <mc:Fallback>
      <p:transition/>
    </mc:Fallback>
  </mc:AlternateContent>
  <p:txStyles>
    <p:titleStyle>
      <a:lvl1pPr algn="l" rtl="0" fontAlgn="base">
        <a:spcBef>
          <a:spcPct val="0"/>
        </a:spcBef>
        <a:spcAft>
          <a:spcPct val="0"/>
        </a:spcAft>
        <a:defRPr sz="2400">
          <a:solidFill>
            <a:schemeClr val="accent1"/>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3765"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0965"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165"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p:titleStyle>
    <p:bodyStyle>
      <a:lvl1pPr marL="342900" indent="-342900" algn="l" rtl="0" fontAlgn="base">
        <a:spcBef>
          <a:spcPct val="20000"/>
        </a:spcBef>
        <a:spcAft>
          <a:spcPct val="0"/>
        </a:spcAft>
        <a:buChar char="•"/>
        <a:defRPr sz="2000">
          <a:solidFill>
            <a:schemeClr val="accent1"/>
          </a:solidFill>
          <a:latin typeface="+mn-lt"/>
          <a:ea typeface="+mn-ea"/>
          <a:cs typeface="+mn-cs"/>
        </a:defRPr>
      </a:lvl1pPr>
      <a:lvl2pPr marL="742950" indent="-285750" algn="l" rtl="0" eaLnBrk="0" fontAlgn="base" hangingPunct="0">
        <a:spcBef>
          <a:spcPct val="20000"/>
        </a:spcBef>
        <a:spcAft>
          <a:spcPct val="0"/>
        </a:spcAft>
        <a:buChar char="–"/>
        <a:defRPr sz="2000">
          <a:solidFill>
            <a:schemeClr val="accent1"/>
          </a:solidFill>
          <a:latin typeface="+mn-lt"/>
          <a:ea typeface="仿宋_GB2312" pitchFamily="49" charset="-122"/>
        </a:defRPr>
      </a:lvl2pPr>
      <a:lvl3pPr marL="1142365" indent="-228600" algn="l" rtl="0" eaLnBrk="0" fontAlgn="base" hangingPunct="0">
        <a:spcBef>
          <a:spcPct val="20000"/>
        </a:spcBef>
        <a:spcAft>
          <a:spcPct val="0"/>
        </a:spcAft>
        <a:buChar char="•"/>
        <a:defRPr sz="2400">
          <a:solidFill>
            <a:schemeClr val="tx1"/>
          </a:solidFill>
          <a:latin typeface="+mn-lt"/>
          <a:ea typeface="宋体" panose="02010600030101010101" pitchFamily="2" charset="-122"/>
        </a:defRPr>
      </a:lvl3pPr>
      <a:lvl4pPr marL="1599565" indent="-228600" algn="l" rtl="0" eaLnBrk="0" fontAlgn="base" hangingPunct="0">
        <a:spcBef>
          <a:spcPct val="20000"/>
        </a:spcBef>
        <a:spcAft>
          <a:spcPct val="0"/>
        </a:spcAft>
        <a:buChar char="–"/>
        <a:defRPr sz="2000">
          <a:solidFill>
            <a:schemeClr val="tx1"/>
          </a:solidFill>
          <a:latin typeface="+mn-lt"/>
          <a:ea typeface="宋体" panose="02010600030101010101" pitchFamily="2" charset="-122"/>
        </a:defRPr>
      </a:lvl4pPr>
      <a:lvl5pPr marL="2056765" indent="-228600" algn="l" rtl="0" eaLnBrk="0" fontAlgn="base" hangingPunct="0">
        <a:spcBef>
          <a:spcPct val="20000"/>
        </a:spcBef>
        <a:spcAft>
          <a:spcPct val="0"/>
        </a:spcAft>
        <a:buChar char="»"/>
        <a:defRPr sz="2000">
          <a:solidFill>
            <a:schemeClr val="tx1"/>
          </a:solidFill>
          <a:latin typeface="+mn-lt"/>
          <a:ea typeface="宋体" panose="02010600030101010101" pitchFamily="2" charset="-122"/>
        </a:defRPr>
      </a:lvl5pPr>
      <a:lvl6pPr marL="2513330" indent="-228600" algn="l" rtl="0" eaLnBrk="0" fontAlgn="base" hangingPunct="0">
        <a:spcBef>
          <a:spcPct val="20000"/>
        </a:spcBef>
        <a:spcAft>
          <a:spcPct val="0"/>
        </a:spcAft>
        <a:buChar char="»"/>
        <a:defRPr sz="2000">
          <a:solidFill>
            <a:schemeClr val="tx1"/>
          </a:solidFill>
          <a:latin typeface="+mn-lt"/>
          <a:ea typeface="宋体" panose="02010600030101010101" pitchFamily="2" charset="-122"/>
        </a:defRPr>
      </a:lvl6pPr>
      <a:lvl7pPr marL="2970530" indent="-228600" algn="l" rtl="0" eaLnBrk="0" fontAlgn="base" hangingPunct="0">
        <a:spcBef>
          <a:spcPct val="20000"/>
        </a:spcBef>
        <a:spcAft>
          <a:spcPct val="0"/>
        </a:spcAft>
        <a:buChar char="»"/>
        <a:defRPr sz="2000">
          <a:solidFill>
            <a:schemeClr val="tx1"/>
          </a:solidFill>
          <a:latin typeface="+mn-lt"/>
          <a:ea typeface="宋体" panose="02010600030101010101" pitchFamily="2" charset="-122"/>
        </a:defRPr>
      </a:lvl7pPr>
      <a:lvl8pPr marL="3427730" indent="-228600" algn="l" rtl="0" eaLnBrk="0" fontAlgn="base" hangingPunct="0">
        <a:spcBef>
          <a:spcPct val="20000"/>
        </a:spcBef>
        <a:spcAft>
          <a:spcPct val="0"/>
        </a:spcAft>
        <a:buChar char="»"/>
        <a:defRPr sz="2000">
          <a:solidFill>
            <a:schemeClr val="tx1"/>
          </a:solidFill>
          <a:latin typeface="+mn-lt"/>
          <a:ea typeface="宋体" panose="02010600030101010101" pitchFamily="2" charset="-122"/>
        </a:defRPr>
      </a:lvl8pPr>
      <a:lvl9pPr marL="3884930" indent="-228600" algn="l" rtl="0" eaLnBrk="0" fontAlgn="base" hangingPunct="0">
        <a:spcBef>
          <a:spcPct val="20000"/>
        </a:spcBef>
        <a:spcAft>
          <a:spcPct val="0"/>
        </a:spcAft>
        <a:buChar char="»"/>
        <a:defRPr sz="2000">
          <a:solidFill>
            <a:schemeClr val="tx1"/>
          </a:solidFill>
          <a:latin typeface="+mn-lt"/>
          <a:ea typeface="宋体" panose="02010600030101010101" pitchFamily="2" charset="-122"/>
        </a:defRPr>
      </a:lvl9pPr>
    </p:bodyStyle>
    <p:other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3765" algn="l" defTabSz="913765" rtl="0" eaLnBrk="1" latinLnBrk="0" hangingPunct="1">
        <a:defRPr sz="1800" kern="1200">
          <a:solidFill>
            <a:schemeClr val="tx1"/>
          </a:solidFill>
          <a:latin typeface="+mn-lt"/>
          <a:ea typeface="+mn-ea"/>
          <a:cs typeface="+mn-cs"/>
        </a:defRPr>
      </a:lvl3pPr>
      <a:lvl4pPr marL="1370965" algn="l" defTabSz="913765" rtl="0" eaLnBrk="1" latinLnBrk="0" hangingPunct="1">
        <a:defRPr sz="1800" kern="1200">
          <a:solidFill>
            <a:schemeClr val="tx1"/>
          </a:solidFill>
          <a:latin typeface="+mn-lt"/>
          <a:ea typeface="+mn-ea"/>
          <a:cs typeface="+mn-cs"/>
        </a:defRPr>
      </a:lvl4pPr>
      <a:lvl5pPr marL="1828165" algn="l" defTabSz="913765" rtl="0" eaLnBrk="1" latinLnBrk="0" hangingPunct="1">
        <a:defRPr sz="1800" kern="1200">
          <a:solidFill>
            <a:schemeClr val="tx1"/>
          </a:solidFill>
          <a:latin typeface="+mn-lt"/>
          <a:ea typeface="+mn-ea"/>
          <a:cs typeface="+mn-cs"/>
        </a:defRPr>
      </a:lvl5pPr>
      <a:lvl6pPr marL="2285365" algn="l" defTabSz="913765" rtl="0" eaLnBrk="1" latinLnBrk="0" hangingPunct="1">
        <a:defRPr sz="1800" kern="1200">
          <a:solidFill>
            <a:schemeClr val="tx1"/>
          </a:solidFill>
          <a:latin typeface="+mn-lt"/>
          <a:ea typeface="+mn-ea"/>
          <a:cs typeface="+mn-cs"/>
        </a:defRPr>
      </a:lvl6pPr>
      <a:lvl7pPr marL="2741930" algn="l" defTabSz="913765" rtl="0" eaLnBrk="1" latinLnBrk="0" hangingPunct="1">
        <a:defRPr sz="1800" kern="1200">
          <a:solidFill>
            <a:schemeClr val="tx1"/>
          </a:solidFill>
          <a:latin typeface="+mn-lt"/>
          <a:ea typeface="+mn-ea"/>
          <a:cs typeface="+mn-cs"/>
        </a:defRPr>
      </a:lvl7pPr>
      <a:lvl8pPr marL="3199130" algn="l" defTabSz="913765" rtl="0" eaLnBrk="1" latinLnBrk="0" hangingPunct="1">
        <a:defRPr sz="1800" kern="1200">
          <a:solidFill>
            <a:schemeClr val="tx1"/>
          </a:solidFill>
          <a:latin typeface="+mn-lt"/>
          <a:ea typeface="+mn-ea"/>
          <a:cs typeface="+mn-cs"/>
        </a:defRPr>
      </a:lvl8pPr>
      <a:lvl9pPr marL="3656330" algn="l" defTabSz="91376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8.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4" Type="http://schemas.openxmlformats.org/officeDocument/2006/relationships/notesSlide" Target="../notesSlides/notesSlide11.xml"/><Relationship Id="rId3" Type="http://schemas.openxmlformats.org/officeDocument/2006/relationships/slideLayout" Target="../slideLayouts/slideLayout8.xml"/><Relationship Id="rId2" Type="http://schemas.openxmlformats.org/officeDocument/2006/relationships/image" Target="../media/image31.png"/><Relationship Id="rId1" Type="http://schemas.openxmlformats.org/officeDocument/2006/relationships/hyperlink" Target="https://data.lilun.cn/" TargetMode="Externa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8.xml"/><Relationship Id="rId1"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image" Target="../media/image34.png"/><Relationship Id="rId1" Type="http://schemas.openxmlformats.org/officeDocument/2006/relationships/image" Target="../media/image33.pn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35.pn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36.pn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37.pn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38.pn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39.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image" Target="../media/image42.png"/><Relationship Id="rId1" Type="http://schemas.openxmlformats.org/officeDocument/2006/relationships/image" Target="../media/image41.png"/></Relationships>
</file>

<file path=ppt/slides/_rels/slide22.xml.rels><?xml version="1.0" encoding="UTF-8" standalone="yes"?>
<Relationships xmlns="http://schemas.openxmlformats.org/package/2006/relationships"><Relationship Id="rId4" Type="http://schemas.openxmlformats.org/officeDocument/2006/relationships/slideLayout" Target="../slideLayouts/slideLayout8.xml"/><Relationship Id="rId3" Type="http://schemas.openxmlformats.org/officeDocument/2006/relationships/image" Target="../media/image44.png"/><Relationship Id="rId2" Type="http://schemas.openxmlformats.org/officeDocument/2006/relationships/tags" Target="../tags/tag18.xml"/><Relationship Id="rId1" Type="http://schemas.openxmlformats.org/officeDocument/2006/relationships/image" Target="../media/image43.pn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45.png"/></Relationships>
</file>

<file path=ppt/slides/_rels/slide24.xml.rels><?xml version="1.0" encoding="UTF-8" standalone="yes"?>
<Relationships xmlns="http://schemas.openxmlformats.org/package/2006/relationships"><Relationship Id="rId7" Type="http://schemas.openxmlformats.org/officeDocument/2006/relationships/slideLayout" Target="../slideLayouts/slideLayout8.xml"/><Relationship Id="rId6" Type="http://schemas.openxmlformats.org/officeDocument/2006/relationships/image" Target="../media/image48.png"/><Relationship Id="rId5" Type="http://schemas.openxmlformats.org/officeDocument/2006/relationships/tags" Target="../tags/tag21.xml"/><Relationship Id="rId4" Type="http://schemas.openxmlformats.org/officeDocument/2006/relationships/image" Target="../media/image47.png"/><Relationship Id="rId3" Type="http://schemas.openxmlformats.org/officeDocument/2006/relationships/tags" Target="../tags/tag20.xml"/><Relationship Id="rId2" Type="http://schemas.openxmlformats.org/officeDocument/2006/relationships/image" Target="../media/image46.png"/><Relationship Id="rId1" Type="http://schemas.openxmlformats.org/officeDocument/2006/relationships/tags" Target="../tags/tag19.xml"/></Relationships>
</file>

<file path=ppt/slides/_rels/slide25.xml.rels><?xml version="1.0" encoding="UTF-8" standalone="yes"?>
<Relationships xmlns="http://schemas.openxmlformats.org/package/2006/relationships"><Relationship Id="rId6" Type="http://schemas.openxmlformats.org/officeDocument/2006/relationships/slideLayout" Target="../slideLayouts/slideLayout8.xml"/><Relationship Id="rId5" Type="http://schemas.openxmlformats.org/officeDocument/2006/relationships/image" Target="../media/image51.png"/><Relationship Id="rId4" Type="http://schemas.openxmlformats.org/officeDocument/2006/relationships/tags" Target="../tags/tag23.xml"/><Relationship Id="rId3" Type="http://schemas.openxmlformats.org/officeDocument/2006/relationships/image" Target="../media/image50.png"/><Relationship Id="rId2" Type="http://schemas.openxmlformats.org/officeDocument/2006/relationships/tags" Target="../tags/tag22.xml"/><Relationship Id="rId1" Type="http://schemas.openxmlformats.org/officeDocument/2006/relationships/image" Target="../media/image49.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52.png"/></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53.png"/></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54.png"/></Relationships>
</file>

<file path=ppt/slides/_rels/slide3.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2.xml"/><Relationship Id="rId2" Type="http://schemas.openxmlformats.org/officeDocument/2006/relationships/image" Target="../media/image20.jpeg"/><Relationship Id="rId1" Type="http://schemas.openxmlformats.org/officeDocument/2006/relationships/image" Target="../media/image19.jpe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image" Target="../media/image56.png"/><Relationship Id="rId1" Type="http://schemas.openxmlformats.org/officeDocument/2006/relationships/image" Target="../media/image55.png"/></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57.png"/></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58.png"/></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59.png"/></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60.png"/></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61.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8.xml"/><Relationship Id="rId2" Type="http://schemas.openxmlformats.org/officeDocument/2006/relationships/image" Target="../media/image22.png"/><Relationship Id="rId1" Type="http://schemas.openxmlformats.org/officeDocument/2006/relationships/image" Target="../media/image21.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image" Target="../media/image23.png"/></Relationships>
</file>

<file path=ppt/slides/_rels/slide6.xml.rels><?xml version="1.0" encoding="UTF-8" standalone="yes"?>
<Relationships xmlns="http://schemas.openxmlformats.org/package/2006/relationships"><Relationship Id="rId9" Type="http://schemas.openxmlformats.org/officeDocument/2006/relationships/tags" Target="../tags/tag9.xml"/><Relationship Id="rId8" Type="http://schemas.openxmlformats.org/officeDocument/2006/relationships/tags" Target="../tags/tag8.xml"/><Relationship Id="rId7" Type="http://schemas.openxmlformats.org/officeDocument/2006/relationships/tags" Target="../tags/tag7.xml"/><Relationship Id="rId6" Type="http://schemas.openxmlformats.org/officeDocument/2006/relationships/tags" Target="../tags/tag6.xml"/><Relationship Id="rId5" Type="http://schemas.openxmlformats.org/officeDocument/2006/relationships/tags" Target="../tags/tag5.xml"/><Relationship Id="rId4" Type="http://schemas.openxmlformats.org/officeDocument/2006/relationships/tags" Target="../tags/tag4.xml"/><Relationship Id="rId3" Type="http://schemas.openxmlformats.org/officeDocument/2006/relationships/tags" Target="../tags/tag3.xml"/><Relationship Id="rId20" Type="http://schemas.openxmlformats.org/officeDocument/2006/relationships/notesSlide" Target="../notesSlides/notesSlide6.xml"/><Relationship Id="rId2" Type="http://schemas.openxmlformats.org/officeDocument/2006/relationships/tags" Target="../tags/tag2.xml"/><Relationship Id="rId19" Type="http://schemas.openxmlformats.org/officeDocument/2006/relationships/slideLayout" Target="../slideLayouts/slideLayout3.xml"/><Relationship Id="rId18" Type="http://schemas.openxmlformats.org/officeDocument/2006/relationships/image" Target="../media/image24.png"/><Relationship Id="rId17" Type="http://schemas.openxmlformats.org/officeDocument/2006/relationships/tags" Target="../tags/tag17.xml"/><Relationship Id="rId16" Type="http://schemas.openxmlformats.org/officeDocument/2006/relationships/tags" Target="../tags/tag16.xml"/><Relationship Id="rId15" Type="http://schemas.openxmlformats.org/officeDocument/2006/relationships/tags" Target="../tags/tag15.xml"/><Relationship Id="rId14" Type="http://schemas.openxmlformats.org/officeDocument/2006/relationships/tags" Target="../tags/tag14.xml"/><Relationship Id="rId13" Type="http://schemas.openxmlformats.org/officeDocument/2006/relationships/tags" Target="../tags/tag13.xml"/><Relationship Id="rId12" Type="http://schemas.openxmlformats.org/officeDocument/2006/relationships/tags" Target="../tags/tag12.xml"/><Relationship Id="rId11" Type="http://schemas.openxmlformats.org/officeDocument/2006/relationships/tags" Target="../tags/tag11.xml"/><Relationship Id="rId10" Type="http://schemas.openxmlformats.org/officeDocument/2006/relationships/tags" Target="../tags/tag10.xml"/><Relationship Id="rId1" Type="http://schemas.openxmlformats.org/officeDocument/2006/relationships/tags" Target="../tags/tag1.xml"/></Relationships>
</file>

<file path=ppt/slides/_rels/slide7.xml.rels><?xml version="1.0" encoding="UTF-8" standalone="yes"?>
<Relationships xmlns="http://schemas.openxmlformats.org/package/2006/relationships"><Relationship Id="rId5" Type="http://schemas.openxmlformats.org/officeDocument/2006/relationships/notesSlide" Target="../notesSlides/notesSlide7.xml"/><Relationship Id="rId4" Type="http://schemas.openxmlformats.org/officeDocument/2006/relationships/slideLayout" Target="../slideLayouts/slideLayout8.xml"/><Relationship Id="rId3" Type="http://schemas.openxmlformats.org/officeDocument/2006/relationships/image" Target="../media/image27.png"/><Relationship Id="rId2" Type="http://schemas.openxmlformats.org/officeDocument/2006/relationships/image" Target="../media/image26.tiff"/><Relationship Id="rId1" Type="http://schemas.openxmlformats.org/officeDocument/2006/relationships/image" Target="../media/image25.png"/></Relationships>
</file>

<file path=ppt/slides/_rels/slide8.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8.xml"/><Relationship Id="rId2" Type="http://schemas.openxmlformats.org/officeDocument/2006/relationships/image" Target="../media/image29.png"/><Relationship Id="rId1"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8.xml"/><Relationship Id="rId1"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2161653" y="-13302"/>
            <a:ext cx="10030347" cy="6907090"/>
          </a:xfrm>
          <a:custGeom>
            <a:avLst/>
            <a:gdLst>
              <a:gd name="connsiteX0" fmla="*/ 0 w 9601200"/>
              <a:gd name="connsiteY0" fmla="*/ 0 h 6858000"/>
              <a:gd name="connsiteX1" fmla="*/ 9601200 w 9601200"/>
              <a:gd name="connsiteY1" fmla="*/ 0 h 6858000"/>
              <a:gd name="connsiteX2" fmla="*/ 9601200 w 9601200"/>
              <a:gd name="connsiteY2" fmla="*/ 6858000 h 6858000"/>
              <a:gd name="connsiteX3" fmla="*/ 0 w 9601200"/>
              <a:gd name="connsiteY3" fmla="*/ 6858000 h 6858000"/>
              <a:gd name="connsiteX4" fmla="*/ 0 w 9601200"/>
              <a:gd name="connsiteY4" fmla="*/ 0 h 6858000"/>
              <a:gd name="connsiteX0-1" fmla="*/ 9525 w 9610725"/>
              <a:gd name="connsiteY0-2" fmla="*/ 0 h 6858000"/>
              <a:gd name="connsiteX1-3" fmla="*/ 9610725 w 9610725"/>
              <a:gd name="connsiteY1-4" fmla="*/ 0 h 6858000"/>
              <a:gd name="connsiteX2-5" fmla="*/ 9610725 w 9610725"/>
              <a:gd name="connsiteY2-6" fmla="*/ 6858000 h 6858000"/>
              <a:gd name="connsiteX3-7" fmla="*/ 9525 w 9610725"/>
              <a:gd name="connsiteY3-8" fmla="*/ 6858000 h 6858000"/>
              <a:gd name="connsiteX4-9" fmla="*/ 0 w 9610725"/>
              <a:gd name="connsiteY4-10" fmla="*/ 3419476 h 6858000"/>
              <a:gd name="connsiteX5" fmla="*/ 9525 w 9610725"/>
              <a:gd name="connsiteY5" fmla="*/ 0 h 6858000"/>
              <a:gd name="connsiteX0-11" fmla="*/ 9525 w 9610725"/>
              <a:gd name="connsiteY0-12" fmla="*/ 0 h 6858000"/>
              <a:gd name="connsiteX1-13" fmla="*/ 9610725 w 9610725"/>
              <a:gd name="connsiteY1-14" fmla="*/ 0 h 6858000"/>
              <a:gd name="connsiteX2-15" fmla="*/ 9610725 w 9610725"/>
              <a:gd name="connsiteY2-16" fmla="*/ 6858000 h 6858000"/>
              <a:gd name="connsiteX3-17" fmla="*/ 1939925 w 9610725"/>
              <a:gd name="connsiteY3-18" fmla="*/ 6858000 h 6858000"/>
              <a:gd name="connsiteX4-19" fmla="*/ 0 w 9610725"/>
              <a:gd name="connsiteY4-20" fmla="*/ 3419476 h 6858000"/>
              <a:gd name="connsiteX5-21" fmla="*/ 9525 w 9610725"/>
              <a:gd name="connsiteY5-22" fmla="*/ 0 h 6858000"/>
              <a:gd name="connsiteX0-23" fmla="*/ 2012496 w 9610725"/>
              <a:gd name="connsiteY0-24" fmla="*/ 14515 h 6858000"/>
              <a:gd name="connsiteX1-25" fmla="*/ 9610725 w 9610725"/>
              <a:gd name="connsiteY1-26" fmla="*/ 0 h 6858000"/>
              <a:gd name="connsiteX2-27" fmla="*/ 9610725 w 9610725"/>
              <a:gd name="connsiteY2-28" fmla="*/ 6858000 h 6858000"/>
              <a:gd name="connsiteX3-29" fmla="*/ 1939925 w 9610725"/>
              <a:gd name="connsiteY3-30" fmla="*/ 6858000 h 6858000"/>
              <a:gd name="connsiteX4-31" fmla="*/ 0 w 9610725"/>
              <a:gd name="connsiteY4-32" fmla="*/ 3419476 h 6858000"/>
              <a:gd name="connsiteX5-33" fmla="*/ 2012496 w 9610725"/>
              <a:gd name="connsiteY5-34" fmla="*/ 14515 h 6858000"/>
              <a:gd name="connsiteX0-35" fmla="*/ 1993446 w 9591675"/>
              <a:gd name="connsiteY0-36" fmla="*/ 14515 h 6858000"/>
              <a:gd name="connsiteX1-37" fmla="*/ 9591675 w 9591675"/>
              <a:gd name="connsiteY1-38" fmla="*/ 0 h 6858000"/>
              <a:gd name="connsiteX2-39" fmla="*/ 9591675 w 9591675"/>
              <a:gd name="connsiteY2-40" fmla="*/ 6858000 h 6858000"/>
              <a:gd name="connsiteX3-41" fmla="*/ 1920875 w 9591675"/>
              <a:gd name="connsiteY3-42" fmla="*/ 6858000 h 6858000"/>
              <a:gd name="connsiteX4-43" fmla="*/ 0 w 9591675"/>
              <a:gd name="connsiteY4-44" fmla="*/ 3419476 h 6858000"/>
              <a:gd name="connsiteX5-45" fmla="*/ 1993446 w 9591675"/>
              <a:gd name="connsiteY5-46" fmla="*/ 14515 h 68580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9591675" h="6858000">
                <a:moveTo>
                  <a:pt x="1993446" y="14515"/>
                </a:moveTo>
                <a:lnTo>
                  <a:pt x="9591675" y="0"/>
                </a:lnTo>
                <a:lnTo>
                  <a:pt x="9591675" y="6858000"/>
                </a:lnTo>
                <a:lnTo>
                  <a:pt x="1920875" y="6858000"/>
                </a:lnTo>
                <a:lnTo>
                  <a:pt x="0" y="3419476"/>
                </a:lnTo>
                <a:lnTo>
                  <a:pt x="1993446" y="14515"/>
                </a:lnTo>
                <a:close/>
              </a:path>
            </a:pathLst>
          </a:custGeom>
          <a:solidFill>
            <a:srgbClr val="333333"/>
          </a:solidFill>
          <a:ln>
            <a:solidFill>
              <a:srgbClr val="333333"/>
            </a:solidFill>
          </a:ln>
          <a:effectLst>
            <a:outerShdw blurRad="139700" dist="50800" dir="10800000" algn="r"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6" name="矩形 6"/>
          <p:cNvSpPr/>
          <p:nvPr/>
        </p:nvSpPr>
        <p:spPr>
          <a:xfrm>
            <a:off x="717549" y="0"/>
            <a:ext cx="3222625" cy="6844698"/>
          </a:xfrm>
          <a:custGeom>
            <a:avLst/>
            <a:gdLst>
              <a:gd name="connsiteX0" fmla="*/ 0 w 9601200"/>
              <a:gd name="connsiteY0" fmla="*/ 0 h 6858000"/>
              <a:gd name="connsiteX1" fmla="*/ 9601200 w 9601200"/>
              <a:gd name="connsiteY1" fmla="*/ 0 h 6858000"/>
              <a:gd name="connsiteX2" fmla="*/ 9601200 w 9601200"/>
              <a:gd name="connsiteY2" fmla="*/ 6858000 h 6858000"/>
              <a:gd name="connsiteX3" fmla="*/ 0 w 9601200"/>
              <a:gd name="connsiteY3" fmla="*/ 6858000 h 6858000"/>
              <a:gd name="connsiteX4" fmla="*/ 0 w 9601200"/>
              <a:gd name="connsiteY4" fmla="*/ 0 h 6858000"/>
              <a:gd name="connsiteX0-1" fmla="*/ 9525 w 9610725"/>
              <a:gd name="connsiteY0-2" fmla="*/ 0 h 6858000"/>
              <a:gd name="connsiteX1-3" fmla="*/ 9610725 w 9610725"/>
              <a:gd name="connsiteY1-4" fmla="*/ 0 h 6858000"/>
              <a:gd name="connsiteX2-5" fmla="*/ 9610725 w 9610725"/>
              <a:gd name="connsiteY2-6" fmla="*/ 6858000 h 6858000"/>
              <a:gd name="connsiteX3-7" fmla="*/ 9525 w 9610725"/>
              <a:gd name="connsiteY3-8" fmla="*/ 6858000 h 6858000"/>
              <a:gd name="connsiteX4-9" fmla="*/ 0 w 9610725"/>
              <a:gd name="connsiteY4-10" fmla="*/ 3419476 h 6858000"/>
              <a:gd name="connsiteX5" fmla="*/ 9525 w 9610725"/>
              <a:gd name="connsiteY5" fmla="*/ 0 h 6858000"/>
              <a:gd name="connsiteX0-11" fmla="*/ 9525 w 9610725"/>
              <a:gd name="connsiteY0-12" fmla="*/ 0 h 6858000"/>
              <a:gd name="connsiteX1-13" fmla="*/ 9610725 w 9610725"/>
              <a:gd name="connsiteY1-14" fmla="*/ 0 h 6858000"/>
              <a:gd name="connsiteX2-15" fmla="*/ 9610725 w 9610725"/>
              <a:gd name="connsiteY2-16" fmla="*/ 6858000 h 6858000"/>
              <a:gd name="connsiteX3-17" fmla="*/ 1939925 w 9610725"/>
              <a:gd name="connsiteY3-18" fmla="*/ 6858000 h 6858000"/>
              <a:gd name="connsiteX4-19" fmla="*/ 0 w 9610725"/>
              <a:gd name="connsiteY4-20" fmla="*/ 3419476 h 6858000"/>
              <a:gd name="connsiteX5-21" fmla="*/ 9525 w 9610725"/>
              <a:gd name="connsiteY5-22" fmla="*/ 0 h 6858000"/>
              <a:gd name="connsiteX0-23" fmla="*/ 2012496 w 9610725"/>
              <a:gd name="connsiteY0-24" fmla="*/ 14515 h 6858000"/>
              <a:gd name="connsiteX1-25" fmla="*/ 9610725 w 9610725"/>
              <a:gd name="connsiteY1-26" fmla="*/ 0 h 6858000"/>
              <a:gd name="connsiteX2-27" fmla="*/ 9610725 w 9610725"/>
              <a:gd name="connsiteY2-28" fmla="*/ 6858000 h 6858000"/>
              <a:gd name="connsiteX3-29" fmla="*/ 1939925 w 9610725"/>
              <a:gd name="connsiteY3-30" fmla="*/ 6858000 h 6858000"/>
              <a:gd name="connsiteX4-31" fmla="*/ 0 w 9610725"/>
              <a:gd name="connsiteY4-32" fmla="*/ 3419476 h 6858000"/>
              <a:gd name="connsiteX5-33" fmla="*/ 2012496 w 9610725"/>
              <a:gd name="connsiteY5-34" fmla="*/ 14515 h 6858000"/>
              <a:gd name="connsiteX0-35" fmla="*/ 1993446 w 9591675"/>
              <a:gd name="connsiteY0-36" fmla="*/ 14515 h 6858000"/>
              <a:gd name="connsiteX1-37" fmla="*/ 9591675 w 9591675"/>
              <a:gd name="connsiteY1-38" fmla="*/ 0 h 6858000"/>
              <a:gd name="connsiteX2-39" fmla="*/ 9591675 w 9591675"/>
              <a:gd name="connsiteY2-40" fmla="*/ 6858000 h 6858000"/>
              <a:gd name="connsiteX3-41" fmla="*/ 1920875 w 9591675"/>
              <a:gd name="connsiteY3-42" fmla="*/ 6858000 h 6858000"/>
              <a:gd name="connsiteX4-43" fmla="*/ 0 w 9591675"/>
              <a:gd name="connsiteY4-44" fmla="*/ 3419476 h 6858000"/>
              <a:gd name="connsiteX5-45" fmla="*/ 1993446 w 9591675"/>
              <a:gd name="connsiteY5-46" fmla="*/ 14515 h 6858000"/>
              <a:gd name="connsiteX0-47" fmla="*/ 1993446 w 9591675"/>
              <a:gd name="connsiteY0-48" fmla="*/ 14515 h 6858000"/>
              <a:gd name="connsiteX1-49" fmla="*/ 2708275 w 9591675"/>
              <a:gd name="connsiteY1-50" fmla="*/ 0 h 6858000"/>
              <a:gd name="connsiteX2-51" fmla="*/ 9591675 w 9591675"/>
              <a:gd name="connsiteY2-52" fmla="*/ 6858000 h 6858000"/>
              <a:gd name="connsiteX3-53" fmla="*/ 1920875 w 9591675"/>
              <a:gd name="connsiteY3-54" fmla="*/ 6858000 h 6858000"/>
              <a:gd name="connsiteX4-55" fmla="*/ 0 w 9591675"/>
              <a:gd name="connsiteY4-56" fmla="*/ 3419476 h 6858000"/>
              <a:gd name="connsiteX5-57" fmla="*/ 1993446 w 9591675"/>
              <a:gd name="connsiteY5-58" fmla="*/ 14515 h 6858000"/>
              <a:gd name="connsiteX0-59" fmla="*/ 1993446 w 2708275"/>
              <a:gd name="connsiteY0-60" fmla="*/ 14515 h 6858000"/>
              <a:gd name="connsiteX1-61" fmla="*/ 2708275 w 2708275"/>
              <a:gd name="connsiteY1-62" fmla="*/ 0 h 6858000"/>
              <a:gd name="connsiteX2-63" fmla="*/ 2619375 w 2708275"/>
              <a:gd name="connsiteY2-64" fmla="*/ 6770310 h 6858000"/>
              <a:gd name="connsiteX3-65" fmla="*/ 1920875 w 2708275"/>
              <a:gd name="connsiteY3-66" fmla="*/ 6858000 h 6858000"/>
              <a:gd name="connsiteX4-67" fmla="*/ 0 w 2708275"/>
              <a:gd name="connsiteY4-68" fmla="*/ 3419476 h 6858000"/>
              <a:gd name="connsiteX5-69" fmla="*/ 1993446 w 2708275"/>
              <a:gd name="connsiteY5-70" fmla="*/ 14515 h 6858000"/>
              <a:gd name="connsiteX0-71" fmla="*/ 1993446 w 2708275"/>
              <a:gd name="connsiteY0-72" fmla="*/ 14515 h 6782837"/>
              <a:gd name="connsiteX1-73" fmla="*/ 2708275 w 2708275"/>
              <a:gd name="connsiteY1-74" fmla="*/ 0 h 6782837"/>
              <a:gd name="connsiteX2-75" fmla="*/ 2619375 w 2708275"/>
              <a:gd name="connsiteY2-76" fmla="*/ 6770310 h 6782837"/>
              <a:gd name="connsiteX3-77" fmla="*/ 1892300 w 2708275"/>
              <a:gd name="connsiteY3-78" fmla="*/ 6782837 h 6782837"/>
              <a:gd name="connsiteX4-79" fmla="*/ 0 w 2708275"/>
              <a:gd name="connsiteY4-80" fmla="*/ 3419476 h 6782837"/>
              <a:gd name="connsiteX5-81" fmla="*/ 1993446 w 2708275"/>
              <a:gd name="connsiteY5-82" fmla="*/ 14515 h 6782837"/>
              <a:gd name="connsiteX0-83" fmla="*/ 1993446 w 2708275"/>
              <a:gd name="connsiteY0-84" fmla="*/ 14515 h 6782837"/>
              <a:gd name="connsiteX1-85" fmla="*/ 2708275 w 2708275"/>
              <a:gd name="connsiteY1-86" fmla="*/ 0 h 6782837"/>
              <a:gd name="connsiteX2-87" fmla="*/ 2668946 w 2708275"/>
              <a:gd name="connsiteY2-88" fmla="*/ 3382321 h 6782837"/>
              <a:gd name="connsiteX3-89" fmla="*/ 2619375 w 2708275"/>
              <a:gd name="connsiteY3-90" fmla="*/ 6770310 h 6782837"/>
              <a:gd name="connsiteX4-91" fmla="*/ 1892300 w 2708275"/>
              <a:gd name="connsiteY4-92" fmla="*/ 6782837 h 6782837"/>
              <a:gd name="connsiteX5-93" fmla="*/ 0 w 2708275"/>
              <a:gd name="connsiteY5-94" fmla="*/ 3419476 h 6782837"/>
              <a:gd name="connsiteX6" fmla="*/ 1993446 w 2708275"/>
              <a:gd name="connsiteY6" fmla="*/ 14515 h 6782837"/>
              <a:gd name="connsiteX0-95" fmla="*/ 1993446 w 2708275"/>
              <a:gd name="connsiteY0-96" fmla="*/ 14515 h 6782837"/>
              <a:gd name="connsiteX1-97" fmla="*/ 2708275 w 2708275"/>
              <a:gd name="connsiteY1-98" fmla="*/ 0 h 6782837"/>
              <a:gd name="connsiteX2-99" fmla="*/ 668696 w 2708275"/>
              <a:gd name="connsiteY2-100" fmla="*/ 3372926 h 6782837"/>
              <a:gd name="connsiteX3-101" fmla="*/ 2619375 w 2708275"/>
              <a:gd name="connsiteY3-102" fmla="*/ 6770310 h 6782837"/>
              <a:gd name="connsiteX4-103" fmla="*/ 1892300 w 2708275"/>
              <a:gd name="connsiteY4-104" fmla="*/ 6782837 h 6782837"/>
              <a:gd name="connsiteX5-105" fmla="*/ 0 w 2708275"/>
              <a:gd name="connsiteY5-106" fmla="*/ 3419476 h 6782837"/>
              <a:gd name="connsiteX6-107" fmla="*/ 1993446 w 2708275"/>
              <a:gd name="connsiteY6-108" fmla="*/ 14515 h 6782837"/>
              <a:gd name="connsiteX0-109" fmla="*/ 1955346 w 2708275"/>
              <a:gd name="connsiteY0-110" fmla="*/ 5119 h 6782837"/>
              <a:gd name="connsiteX1-111" fmla="*/ 2708275 w 2708275"/>
              <a:gd name="connsiteY1-112" fmla="*/ 0 h 6782837"/>
              <a:gd name="connsiteX2-113" fmla="*/ 668696 w 2708275"/>
              <a:gd name="connsiteY2-114" fmla="*/ 3372926 h 6782837"/>
              <a:gd name="connsiteX3-115" fmla="*/ 2619375 w 2708275"/>
              <a:gd name="connsiteY3-116" fmla="*/ 6770310 h 6782837"/>
              <a:gd name="connsiteX4-117" fmla="*/ 1892300 w 2708275"/>
              <a:gd name="connsiteY4-118" fmla="*/ 6782837 h 6782837"/>
              <a:gd name="connsiteX5-119" fmla="*/ 0 w 2708275"/>
              <a:gd name="connsiteY5-120" fmla="*/ 3419476 h 6782837"/>
              <a:gd name="connsiteX6-121" fmla="*/ 1955346 w 2708275"/>
              <a:gd name="connsiteY6-122" fmla="*/ 5119 h 6782837"/>
              <a:gd name="connsiteX0-123" fmla="*/ 1955346 w 2679700"/>
              <a:gd name="connsiteY0-124" fmla="*/ 5119 h 6782837"/>
              <a:gd name="connsiteX1-125" fmla="*/ 2679700 w 2679700"/>
              <a:gd name="connsiteY1-126" fmla="*/ 0 h 6782837"/>
              <a:gd name="connsiteX2-127" fmla="*/ 668696 w 2679700"/>
              <a:gd name="connsiteY2-128" fmla="*/ 3372926 h 6782837"/>
              <a:gd name="connsiteX3-129" fmla="*/ 2619375 w 2679700"/>
              <a:gd name="connsiteY3-130" fmla="*/ 6770310 h 6782837"/>
              <a:gd name="connsiteX4-131" fmla="*/ 1892300 w 2679700"/>
              <a:gd name="connsiteY4-132" fmla="*/ 6782837 h 6782837"/>
              <a:gd name="connsiteX5-133" fmla="*/ 0 w 2679700"/>
              <a:gd name="connsiteY5-134" fmla="*/ 3419476 h 6782837"/>
              <a:gd name="connsiteX6-135" fmla="*/ 1955346 w 2679700"/>
              <a:gd name="connsiteY6-136" fmla="*/ 5119 h 6782837"/>
              <a:gd name="connsiteX0-137" fmla="*/ 1955346 w 2679700"/>
              <a:gd name="connsiteY0-138" fmla="*/ 5119 h 6782837"/>
              <a:gd name="connsiteX1-139" fmla="*/ 2679700 w 2679700"/>
              <a:gd name="connsiteY1-140" fmla="*/ 0 h 6782837"/>
              <a:gd name="connsiteX2-141" fmla="*/ 668696 w 2679700"/>
              <a:gd name="connsiteY2-142" fmla="*/ 3372926 h 6782837"/>
              <a:gd name="connsiteX3-143" fmla="*/ 2590800 w 2679700"/>
              <a:gd name="connsiteY3-144" fmla="*/ 6770310 h 6782837"/>
              <a:gd name="connsiteX4-145" fmla="*/ 1892300 w 2679700"/>
              <a:gd name="connsiteY4-146" fmla="*/ 6782837 h 6782837"/>
              <a:gd name="connsiteX5-147" fmla="*/ 0 w 2679700"/>
              <a:gd name="connsiteY5-148" fmla="*/ 3419476 h 6782837"/>
              <a:gd name="connsiteX6-149" fmla="*/ 1955346 w 2679700"/>
              <a:gd name="connsiteY6-150" fmla="*/ 5119 h 6782837"/>
              <a:gd name="connsiteX0-151" fmla="*/ 2498271 w 3222625"/>
              <a:gd name="connsiteY0-152" fmla="*/ 5119 h 6782837"/>
              <a:gd name="connsiteX1-153" fmla="*/ 3222625 w 3222625"/>
              <a:gd name="connsiteY1-154" fmla="*/ 0 h 6782837"/>
              <a:gd name="connsiteX2-155" fmla="*/ 1211621 w 3222625"/>
              <a:gd name="connsiteY2-156" fmla="*/ 3372926 h 6782837"/>
              <a:gd name="connsiteX3-157" fmla="*/ 3133725 w 3222625"/>
              <a:gd name="connsiteY3-158" fmla="*/ 6770310 h 6782837"/>
              <a:gd name="connsiteX4-159" fmla="*/ 2435225 w 3222625"/>
              <a:gd name="connsiteY4-160" fmla="*/ 6782837 h 6782837"/>
              <a:gd name="connsiteX5-161" fmla="*/ 0 w 3222625"/>
              <a:gd name="connsiteY5-162" fmla="*/ 3391290 h 6782837"/>
              <a:gd name="connsiteX6-163" fmla="*/ 2498271 w 3222625"/>
              <a:gd name="connsiteY6-164" fmla="*/ 5119 h 6782837"/>
              <a:gd name="connsiteX0-165" fmla="*/ 2498271 w 3222625"/>
              <a:gd name="connsiteY0-166" fmla="*/ 5119 h 6770310"/>
              <a:gd name="connsiteX1-167" fmla="*/ 3222625 w 3222625"/>
              <a:gd name="connsiteY1-168" fmla="*/ 0 h 6770310"/>
              <a:gd name="connsiteX2-169" fmla="*/ 1211621 w 3222625"/>
              <a:gd name="connsiteY2-170" fmla="*/ 3372926 h 6770310"/>
              <a:gd name="connsiteX3-171" fmla="*/ 3133725 w 3222625"/>
              <a:gd name="connsiteY3-172" fmla="*/ 6770310 h 6770310"/>
              <a:gd name="connsiteX4-173" fmla="*/ 2130425 w 3222625"/>
              <a:gd name="connsiteY4-174" fmla="*/ 6717070 h 6770310"/>
              <a:gd name="connsiteX5-175" fmla="*/ 0 w 3222625"/>
              <a:gd name="connsiteY5-176" fmla="*/ 3391290 h 6770310"/>
              <a:gd name="connsiteX6-177" fmla="*/ 2498271 w 3222625"/>
              <a:gd name="connsiteY6-178" fmla="*/ 5119 h 6770310"/>
              <a:gd name="connsiteX0-179" fmla="*/ 2107746 w 3222625"/>
              <a:gd name="connsiteY0-180" fmla="*/ 5119 h 6770310"/>
              <a:gd name="connsiteX1-181" fmla="*/ 3222625 w 3222625"/>
              <a:gd name="connsiteY1-182" fmla="*/ 0 h 6770310"/>
              <a:gd name="connsiteX2-183" fmla="*/ 1211621 w 3222625"/>
              <a:gd name="connsiteY2-184" fmla="*/ 3372926 h 6770310"/>
              <a:gd name="connsiteX3-185" fmla="*/ 3133725 w 3222625"/>
              <a:gd name="connsiteY3-186" fmla="*/ 6770310 h 6770310"/>
              <a:gd name="connsiteX4-187" fmla="*/ 2130425 w 3222625"/>
              <a:gd name="connsiteY4-188" fmla="*/ 6717070 h 6770310"/>
              <a:gd name="connsiteX5-189" fmla="*/ 0 w 3222625"/>
              <a:gd name="connsiteY5-190" fmla="*/ 3391290 h 6770310"/>
              <a:gd name="connsiteX6-191" fmla="*/ 2107746 w 3222625"/>
              <a:gd name="connsiteY6-192" fmla="*/ 5119 h 6770310"/>
              <a:gd name="connsiteX0-193" fmla="*/ 2107746 w 3222625"/>
              <a:gd name="connsiteY0-194" fmla="*/ 5119 h 6770310"/>
              <a:gd name="connsiteX1-195" fmla="*/ 3222625 w 3222625"/>
              <a:gd name="connsiteY1-196" fmla="*/ 0 h 6770310"/>
              <a:gd name="connsiteX2-197" fmla="*/ 1211621 w 3222625"/>
              <a:gd name="connsiteY2-198" fmla="*/ 3372926 h 6770310"/>
              <a:gd name="connsiteX3-199" fmla="*/ 3133725 w 3222625"/>
              <a:gd name="connsiteY3-200" fmla="*/ 6770310 h 6770310"/>
              <a:gd name="connsiteX4-201" fmla="*/ 2120900 w 3222625"/>
              <a:gd name="connsiteY4-202" fmla="*/ 6726465 h 6770310"/>
              <a:gd name="connsiteX5-203" fmla="*/ 0 w 3222625"/>
              <a:gd name="connsiteY5-204" fmla="*/ 3391290 h 6770310"/>
              <a:gd name="connsiteX6-205" fmla="*/ 2107746 w 3222625"/>
              <a:gd name="connsiteY6-206" fmla="*/ 5119 h 6770310"/>
              <a:gd name="connsiteX0-207" fmla="*/ 2107746 w 3222625"/>
              <a:gd name="connsiteY0-208" fmla="*/ 5119 h 6770310"/>
              <a:gd name="connsiteX1-209" fmla="*/ 3222625 w 3222625"/>
              <a:gd name="connsiteY1-210" fmla="*/ 0 h 6770310"/>
              <a:gd name="connsiteX2-211" fmla="*/ 1211621 w 3222625"/>
              <a:gd name="connsiteY2-212" fmla="*/ 3372926 h 6770310"/>
              <a:gd name="connsiteX3-213" fmla="*/ 3133725 w 3222625"/>
              <a:gd name="connsiteY3-214" fmla="*/ 6770310 h 6770310"/>
              <a:gd name="connsiteX4-215" fmla="*/ 2111375 w 3222625"/>
              <a:gd name="connsiteY4-216" fmla="*/ 6764046 h 6770310"/>
              <a:gd name="connsiteX5-217" fmla="*/ 0 w 3222625"/>
              <a:gd name="connsiteY5-218" fmla="*/ 3391290 h 6770310"/>
              <a:gd name="connsiteX6-219" fmla="*/ 2107746 w 3222625"/>
              <a:gd name="connsiteY6-220" fmla="*/ 5119 h 677031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107" y="connsiteY6-108"/>
              </a:cxn>
            </a:cxnLst>
            <a:rect l="l" t="t" r="r" b="b"/>
            <a:pathLst>
              <a:path w="3222625" h="6770310">
                <a:moveTo>
                  <a:pt x="2107746" y="5119"/>
                </a:moveTo>
                <a:lnTo>
                  <a:pt x="3222625" y="0"/>
                </a:lnTo>
                <a:lnTo>
                  <a:pt x="1211621" y="3372926"/>
                </a:lnTo>
                <a:lnTo>
                  <a:pt x="3133725" y="6770310"/>
                </a:lnTo>
                <a:lnTo>
                  <a:pt x="2111375" y="6764046"/>
                </a:lnTo>
                <a:lnTo>
                  <a:pt x="0" y="3391290"/>
                </a:lnTo>
                <a:lnTo>
                  <a:pt x="2107746" y="5119"/>
                </a:lnTo>
                <a:close/>
              </a:path>
            </a:pathLst>
          </a:custGeom>
          <a:solidFill>
            <a:schemeClr val="bg1">
              <a:alpha val="72000"/>
            </a:schemeClr>
          </a:solidFill>
          <a:ln>
            <a:noFill/>
          </a:ln>
          <a:effectLst>
            <a:outerShdw blurRad="457200" dist="38100" sx="101000" sy="101000" algn="l"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 name="任意多边形: 形状 10"/>
          <p:cNvSpPr/>
          <p:nvPr/>
        </p:nvSpPr>
        <p:spPr>
          <a:xfrm rot="10800000">
            <a:off x="0" y="3464788"/>
            <a:ext cx="3835455" cy="3393212"/>
          </a:xfrm>
          <a:custGeom>
            <a:avLst/>
            <a:gdLst>
              <a:gd name="connsiteX0" fmla="*/ 1937770 w 3835455"/>
              <a:gd name="connsiteY0" fmla="*/ 3393212 h 3393212"/>
              <a:gd name="connsiteX1" fmla="*/ 0 w 3835455"/>
              <a:gd name="connsiteY1" fmla="*/ 0 h 3393212"/>
              <a:gd name="connsiteX2" fmla="*/ 3835455 w 3835455"/>
              <a:gd name="connsiteY2" fmla="*/ 0 h 3393212"/>
            </a:gdLst>
            <a:ahLst/>
            <a:cxnLst>
              <a:cxn ang="0">
                <a:pos x="connsiteX0" y="connsiteY0"/>
              </a:cxn>
              <a:cxn ang="0">
                <a:pos x="connsiteX1" y="connsiteY1"/>
              </a:cxn>
              <a:cxn ang="0">
                <a:pos x="connsiteX2" y="connsiteY2"/>
              </a:cxn>
            </a:cxnLst>
            <a:rect l="l" t="t" r="r" b="b"/>
            <a:pathLst>
              <a:path w="3835455" h="3393212">
                <a:moveTo>
                  <a:pt x="1937770" y="3393212"/>
                </a:moveTo>
                <a:lnTo>
                  <a:pt x="0" y="0"/>
                </a:lnTo>
                <a:lnTo>
                  <a:pt x="3835455" y="0"/>
                </a:lnTo>
                <a:close/>
              </a:path>
            </a:pathLst>
          </a:custGeom>
          <a:solidFill>
            <a:srgbClr val="8F1B0B"/>
          </a:solidFill>
          <a:ln>
            <a:noFill/>
          </a:ln>
          <a:effectLst>
            <a:outerShdw blurRad="127000" dist="127000" algn="l" rotWithShape="0">
              <a:prstClr val="black">
                <a:alpha val="3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2" name="矩形 11"/>
          <p:cNvSpPr/>
          <p:nvPr/>
        </p:nvSpPr>
        <p:spPr>
          <a:xfrm>
            <a:off x="3369584" y="1431003"/>
            <a:ext cx="8683787" cy="1938992"/>
          </a:xfrm>
          <a:prstGeom prst="rect">
            <a:avLst/>
          </a:prstGeom>
          <a:effectLst>
            <a:outerShdw blurRad="63500" sx="102000" sy="102000" algn="ctr" rotWithShape="0">
              <a:prstClr val="black">
                <a:alpha val="40000"/>
              </a:prstClr>
            </a:outerShdw>
          </a:effectLst>
        </p:spPr>
        <p:txBody>
          <a:bodyPr wrap="none">
            <a:spAutoFit/>
          </a:bodyPr>
          <a:lstStyle/>
          <a:p>
            <a:pPr lvl="0">
              <a:defRPr/>
            </a:pPr>
            <a:r>
              <a:rPr lang="zh-CN" altLang="en-US" sz="6000" b="1" dirty="0" smtClean="0">
                <a:solidFill>
                  <a:schemeClr val="bg1">
                    <a:alpha val="88000"/>
                  </a:schemeClr>
                </a:solidFill>
                <a:effectLst>
                  <a:outerShdw blurRad="38100" dist="38100" dir="2700000" algn="tl">
                    <a:srgbClr val="000000">
                      <a:alpha val="43137"/>
                    </a:srgbClr>
                  </a:outerShdw>
                </a:effectLst>
                <a:cs typeface="+mn-ea"/>
                <a:sym typeface="+mn-lt"/>
              </a:rPr>
              <a:t>中国共产党思想理论资源</a:t>
            </a:r>
            <a:endParaRPr lang="en-US" altLang="zh-CN" sz="6000" b="1" dirty="0" smtClean="0">
              <a:solidFill>
                <a:schemeClr val="bg1">
                  <a:alpha val="88000"/>
                </a:schemeClr>
              </a:solidFill>
              <a:effectLst>
                <a:outerShdw blurRad="38100" dist="38100" dir="2700000" algn="tl">
                  <a:srgbClr val="000000">
                    <a:alpha val="43137"/>
                  </a:srgbClr>
                </a:outerShdw>
              </a:effectLst>
              <a:cs typeface="+mn-ea"/>
              <a:sym typeface="+mn-lt"/>
            </a:endParaRPr>
          </a:p>
          <a:p>
            <a:pPr lvl="0" algn="ctr">
              <a:defRPr/>
            </a:pPr>
            <a:r>
              <a:rPr lang="zh-CN" altLang="en-US" sz="6000" b="1" dirty="0">
                <a:solidFill>
                  <a:schemeClr val="bg1">
                    <a:alpha val="88000"/>
                  </a:schemeClr>
                </a:solidFill>
                <a:effectLst>
                  <a:outerShdw blurRad="38100" dist="38100" dir="2700000" algn="tl">
                    <a:srgbClr val="000000">
                      <a:alpha val="43137"/>
                    </a:srgbClr>
                  </a:outerShdw>
                </a:effectLst>
                <a:cs typeface="+mn-ea"/>
                <a:sym typeface="+mn-lt"/>
              </a:rPr>
              <a:t>数据库</a:t>
            </a:r>
            <a:endParaRPr lang="zh-CN" altLang="en-US" sz="6000" b="1" dirty="0">
              <a:solidFill>
                <a:schemeClr val="bg1">
                  <a:alpha val="88000"/>
                </a:schemeClr>
              </a:solidFill>
              <a:effectLst>
                <a:outerShdw blurRad="38100" dist="38100" dir="2700000" algn="tl">
                  <a:srgbClr val="000000">
                    <a:alpha val="43137"/>
                  </a:srgbClr>
                </a:outerShdw>
              </a:effectLst>
              <a:cs typeface="+mn-ea"/>
              <a:sym typeface="+mn-lt"/>
            </a:endParaRPr>
          </a:p>
        </p:txBody>
      </p:sp>
      <p:cxnSp>
        <p:nvCxnSpPr>
          <p:cNvPr id="14" name="直接连接符 13"/>
          <p:cNvCxnSpPr/>
          <p:nvPr/>
        </p:nvCxnSpPr>
        <p:spPr>
          <a:xfrm>
            <a:off x="4573949" y="3523648"/>
            <a:ext cx="6577301" cy="0"/>
          </a:xfrm>
          <a:prstGeom prst="line">
            <a:avLst/>
          </a:prstGeom>
          <a:ln w="571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 name="矩形 1"/>
          <p:cNvSpPr/>
          <p:nvPr/>
        </p:nvSpPr>
        <p:spPr>
          <a:xfrm>
            <a:off x="-28151" y="-13302"/>
            <a:ext cx="3860800" cy="6858000"/>
          </a:xfrm>
          <a:custGeom>
            <a:avLst/>
            <a:gdLst>
              <a:gd name="connsiteX0" fmla="*/ 0 w 3860800"/>
              <a:gd name="connsiteY0" fmla="*/ 0 h 6858000"/>
              <a:gd name="connsiteX1" fmla="*/ 3860800 w 3860800"/>
              <a:gd name="connsiteY1" fmla="*/ 0 h 6858000"/>
              <a:gd name="connsiteX2" fmla="*/ 3860800 w 3860800"/>
              <a:gd name="connsiteY2" fmla="*/ 6858000 h 6858000"/>
              <a:gd name="connsiteX3" fmla="*/ 0 w 3860800"/>
              <a:gd name="connsiteY3" fmla="*/ 6858000 h 6858000"/>
              <a:gd name="connsiteX4" fmla="*/ 0 w 3860800"/>
              <a:gd name="connsiteY4" fmla="*/ 0 h 6858000"/>
              <a:gd name="connsiteX0-1" fmla="*/ 0 w 3860800"/>
              <a:gd name="connsiteY0-2" fmla="*/ 0 h 6858000"/>
              <a:gd name="connsiteX1-3" fmla="*/ 3860800 w 3860800"/>
              <a:gd name="connsiteY1-4" fmla="*/ 0 h 6858000"/>
              <a:gd name="connsiteX2-5" fmla="*/ 25400 w 3860800"/>
              <a:gd name="connsiteY2-6" fmla="*/ 6858000 h 6858000"/>
              <a:gd name="connsiteX3-7" fmla="*/ 0 w 3860800"/>
              <a:gd name="connsiteY3-8" fmla="*/ 6858000 h 6858000"/>
              <a:gd name="connsiteX4-9" fmla="*/ 0 w 3860800"/>
              <a:gd name="connsiteY4-10" fmla="*/ 0 h 685800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860800" h="6858000">
                <a:moveTo>
                  <a:pt x="0" y="0"/>
                </a:moveTo>
                <a:lnTo>
                  <a:pt x="3860800" y="0"/>
                </a:lnTo>
                <a:lnTo>
                  <a:pt x="25400" y="6858000"/>
                </a:lnTo>
                <a:lnTo>
                  <a:pt x="0" y="6858000"/>
                </a:lnTo>
                <a:lnTo>
                  <a:pt x="0" y="0"/>
                </a:lnTo>
                <a:close/>
              </a:path>
            </a:pathLst>
          </a:custGeom>
          <a:solidFill>
            <a:srgbClr val="B5221B"/>
          </a:solidFill>
          <a:ln>
            <a:noFill/>
          </a:ln>
          <a:effectLst>
            <a:outerShdw blurRad="330200" dist="139700" sx="102000" sy="102000" algn="tl"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3" name="组合 2"/>
          <p:cNvGrpSpPr/>
          <p:nvPr/>
        </p:nvGrpSpPr>
        <p:grpSpPr>
          <a:xfrm>
            <a:off x="6520799" y="5329599"/>
            <a:ext cx="2980244" cy="535185"/>
            <a:chOff x="5909921" y="5579999"/>
            <a:chExt cx="2980244" cy="535185"/>
          </a:xfrm>
        </p:grpSpPr>
        <p:grpSp>
          <p:nvGrpSpPr>
            <p:cNvPr id="35" name="组合 34"/>
            <p:cNvGrpSpPr/>
            <p:nvPr/>
          </p:nvGrpSpPr>
          <p:grpSpPr>
            <a:xfrm>
              <a:off x="5909921" y="5579999"/>
              <a:ext cx="535185" cy="535185"/>
              <a:chOff x="12616192" y="2863343"/>
              <a:chExt cx="1080195" cy="1080195"/>
            </a:xfrm>
          </p:grpSpPr>
          <p:sp>
            <p:nvSpPr>
              <p:cNvPr id="29" name="圆角矩形 3"/>
              <p:cNvSpPr/>
              <p:nvPr/>
            </p:nvSpPr>
            <p:spPr>
              <a:xfrm>
                <a:off x="12616192" y="2863343"/>
                <a:ext cx="1080195" cy="1080195"/>
              </a:xfrm>
              <a:prstGeom prst="roundRect">
                <a:avLst>
                  <a:gd name="adj" fmla="val 9613"/>
                </a:avLst>
              </a:prstGeom>
              <a:solidFill>
                <a:srgbClr val="B52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0" name="KSO_Shape"/>
              <p:cNvSpPr/>
              <p:nvPr/>
            </p:nvSpPr>
            <p:spPr bwMode="auto">
              <a:xfrm>
                <a:off x="12771140" y="3017649"/>
                <a:ext cx="770298" cy="771582"/>
              </a:xfrm>
              <a:custGeom>
                <a:avLst/>
                <a:gdLst>
                  <a:gd name="T0" fmla="*/ 923363 w 1752600"/>
                  <a:gd name="T1" fmla="*/ 1417153 h 1754188"/>
                  <a:gd name="T2" fmla="*/ 958587 w 1752600"/>
                  <a:gd name="T3" fmla="*/ 1476612 h 1754188"/>
                  <a:gd name="T4" fmla="*/ 945181 w 1752600"/>
                  <a:gd name="T5" fmla="*/ 1530763 h 1754188"/>
                  <a:gd name="T6" fmla="*/ 886299 w 1752600"/>
                  <a:gd name="T7" fmla="*/ 1566067 h 1754188"/>
                  <a:gd name="T8" fmla="*/ 832675 w 1752600"/>
                  <a:gd name="T9" fmla="*/ 1552795 h 1754188"/>
                  <a:gd name="T10" fmla="*/ 797714 w 1752600"/>
                  <a:gd name="T11" fmla="*/ 1493335 h 1754188"/>
                  <a:gd name="T12" fmla="*/ 810857 w 1752600"/>
                  <a:gd name="T13" fmla="*/ 1439185 h 1754188"/>
                  <a:gd name="T14" fmla="*/ 869739 w 1752600"/>
                  <a:gd name="T15" fmla="*/ 1403616 h 1754188"/>
                  <a:gd name="T16" fmla="*/ 1526266 w 1752600"/>
                  <a:gd name="T17" fmla="*/ 809406 h 1754188"/>
                  <a:gd name="T18" fmla="*/ 1561836 w 1752600"/>
                  <a:gd name="T19" fmla="*/ 868866 h 1754188"/>
                  <a:gd name="T20" fmla="*/ 1548298 w 1752600"/>
                  <a:gd name="T21" fmla="*/ 923016 h 1754188"/>
                  <a:gd name="T22" fmla="*/ 1488839 w 1752600"/>
                  <a:gd name="T23" fmla="*/ 958586 h 1754188"/>
                  <a:gd name="T24" fmla="*/ 1434954 w 1752600"/>
                  <a:gd name="T25" fmla="*/ 945048 h 1754188"/>
                  <a:gd name="T26" fmla="*/ 1399385 w 1752600"/>
                  <a:gd name="T27" fmla="*/ 885589 h 1754188"/>
                  <a:gd name="T28" fmla="*/ 1412922 w 1752600"/>
                  <a:gd name="T29" fmla="*/ 831438 h 1754188"/>
                  <a:gd name="T30" fmla="*/ 1472116 w 1752600"/>
                  <a:gd name="T31" fmla="*/ 795869 h 1754188"/>
                  <a:gd name="T32" fmla="*/ 931422 w 1752600"/>
                  <a:gd name="T33" fmla="*/ 210375 h 1754188"/>
                  <a:gd name="T34" fmla="*/ 985331 w 1752600"/>
                  <a:gd name="T35" fmla="*/ 812351 h 1754188"/>
                  <a:gd name="T36" fmla="*/ 997223 w 1752600"/>
                  <a:gd name="T37" fmla="*/ 915108 h 1754188"/>
                  <a:gd name="T38" fmla="*/ 946749 w 1752600"/>
                  <a:gd name="T39" fmla="*/ 982906 h 1754188"/>
                  <a:gd name="T40" fmla="*/ 857693 w 1752600"/>
                  <a:gd name="T41" fmla="*/ 1003564 h 1754188"/>
                  <a:gd name="T42" fmla="*/ 763351 w 1752600"/>
                  <a:gd name="T43" fmla="*/ 937354 h 1754188"/>
                  <a:gd name="T44" fmla="*/ 353480 w 1752600"/>
                  <a:gd name="T45" fmla="*/ 893921 h 1754188"/>
                  <a:gd name="T46" fmla="*/ 383342 w 1752600"/>
                  <a:gd name="T47" fmla="*/ 820296 h 1754188"/>
                  <a:gd name="T48" fmla="*/ 815147 w 1752600"/>
                  <a:gd name="T49" fmla="*/ 764945 h 1754188"/>
                  <a:gd name="T50" fmla="*/ 858486 w 1752600"/>
                  <a:gd name="T51" fmla="*/ 180713 h 1754188"/>
                  <a:gd name="T52" fmla="*/ 670516 w 1752600"/>
                  <a:gd name="T53" fmla="*/ 152975 h 1754188"/>
                  <a:gd name="T54" fmla="*/ 441192 w 1752600"/>
                  <a:gd name="T55" fmla="*/ 263340 h 1754188"/>
                  <a:gd name="T56" fmla="*/ 263181 w 1752600"/>
                  <a:gd name="T57" fmla="*/ 441458 h 1754188"/>
                  <a:gd name="T58" fmla="*/ 152883 w 1752600"/>
                  <a:gd name="T59" fmla="*/ 670921 h 1754188"/>
                  <a:gd name="T60" fmla="*/ 126168 w 1752600"/>
                  <a:gd name="T61" fmla="*/ 934791 h 1754188"/>
                  <a:gd name="T62" fmla="*/ 190707 w 1752600"/>
                  <a:gd name="T63" fmla="*/ 1186485 h 1754188"/>
                  <a:gd name="T64" fmla="*/ 332216 w 1752600"/>
                  <a:gd name="T65" fmla="*/ 1396099 h 1754188"/>
                  <a:gd name="T66" fmla="*/ 534297 w 1752600"/>
                  <a:gd name="T67" fmla="*/ 1547221 h 1754188"/>
                  <a:gd name="T68" fmla="*/ 780550 w 1752600"/>
                  <a:gd name="T69" fmla="*/ 1623709 h 1754188"/>
                  <a:gd name="T70" fmla="*/ 1045847 w 1752600"/>
                  <a:gd name="T71" fmla="*/ 1610476 h 1754188"/>
                  <a:gd name="T72" fmla="*/ 1281255 w 1752600"/>
                  <a:gd name="T73" fmla="*/ 1511227 h 1754188"/>
                  <a:gd name="T74" fmla="*/ 1467730 w 1752600"/>
                  <a:gd name="T75" fmla="*/ 1341578 h 1754188"/>
                  <a:gd name="T76" fmla="*/ 1588873 w 1752600"/>
                  <a:gd name="T77" fmla="*/ 1118202 h 1754188"/>
                  <a:gd name="T78" fmla="*/ 1628019 w 1752600"/>
                  <a:gd name="T79" fmla="*/ 857509 h 1754188"/>
                  <a:gd name="T80" fmla="*/ 1576176 w 1752600"/>
                  <a:gd name="T81" fmla="*/ 601315 h 1754188"/>
                  <a:gd name="T82" fmla="*/ 1444718 w 1752600"/>
                  <a:gd name="T83" fmla="*/ 384820 h 1754188"/>
                  <a:gd name="T84" fmla="*/ 1250573 w 1752600"/>
                  <a:gd name="T85" fmla="*/ 224170 h 1754188"/>
                  <a:gd name="T86" fmla="*/ 1009345 w 1752600"/>
                  <a:gd name="T87" fmla="*/ 136037 h 1754188"/>
                  <a:gd name="T88" fmla="*/ 987656 w 1752600"/>
                  <a:gd name="T89" fmla="*/ 7146 h 1754188"/>
                  <a:gd name="T90" fmla="*/ 1274907 w 1752600"/>
                  <a:gd name="T91" fmla="*/ 96337 h 1754188"/>
                  <a:gd name="T92" fmla="*/ 1510315 w 1752600"/>
                  <a:gd name="T93" fmla="*/ 272074 h 1754188"/>
                  <a:gd name="T94" fmla="*/ 1675101 w 1752600"/>
                  <a:gd name="T95" fmla="*/ 516358 h 1754188"/>
                  <a:gd name="T96" fmla="*/ 1749955 w 1752600"/>
                  <a:gd name="T97" fmla="*/ 809605 h 1754188"/>
                  <a:gd name="T98" fmla="*/ 1719273 w 1752600"/>
                  <a:gd name="T99" fmla="*/ 1116879 h 1754188"/>
                  <a:gd name="T100" fmla="*/ 1590724 w 1752600"/>
                  <a:gd name="T101" fmla="*/ 1384453 h 1754188"/>
                  <a:gd name="T102" fmla="*/ 1383353 w 1752600"/>
                  <a:gd name="T103" fmla="*/ 1591949 h 1754188"/>
                  <a:gd name="T104" fmla="*/ 1115940 w 1752600"/>
                  <a:gd name="T105" fmla="*/ 1720576 h 1754188"/>
                  <a:gd name="T106" fmla="*/ 809116 w 1752600"/>
                  <a:gd name="T107" fmla="*/ 1751277 h 1754188"/>
                  <a:gd name="T108" fmla="*/ 516046 w 1752600"/>
                  <a:gd name="T109" fmla="*/ 1676377 h 1754188"/>
                  <a:gd name="T110" fmla="*/ 271909 w 1752600"/>
                  <a:gd name="T111" fmla="*/ 1511492 h 1754188"/>
                  <a:gd name="T112" fmla="*/ 95750 w 1752600"/>
                  <a:gd name="T113" fmla="*/ 1275941 h 1754188"/>
                  <a:gd name="T114" fmla="*/ 6877 w 1752600"/>
                  <a:gd name="T115" fmla="*/ 988782 h 1754188"/>
                  <a:gd name="T116" fmla="*/ 22483 w 1752600"/>
                  <a:gd name="T117" fmla="*/ 679126 h 1754188"/>
                  <a:gd name="T118" fmla="*/ 138071 w 1752600"/>
                  <a:gd name="T119" fmla="*/ 404935 h 1754188"/>
                  <a:gd name="T120" fmla="*/ 335655 w 1752600"/>
                  <a:gd name="T121" fmla="*/ 187117 h 1754188"/>
                  <a:gd name="T122" fmla="*/ 595662 w 1752600"/>
                  <a:gd name="T123" fmla="*/ 46051 h 1754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52600" h="1754188">
                    <a:moveTo>
                      <a:pt x="873945" y="1403350"/>
                    </a:moveTo>
                    <a:lnTo>
                      <a:pt x="877888" y="1403350"/>
                    </a:lnTo>
                    <a:lnTo>
                      <a:pt x="882356" y="1403350"/>
                    </a:lnTo>
                    <a:lnTo>
                      <a:pt x="886299" y="1403616"/>
                    </a:lnTo>
                    <a:lnTo>
                      <a:pt x="890505" y="1404146"/>
                    </a:lnTo>
                    <a:lnTo>
                      <a:pt x="894448" y="1404943"/>
                    </a:lnTo>
                    <a:lnTo>
                      <a:pt x="898128" y="1405739"/>
                    </a:lnTo>
                    <a:lnTo>
                      <a:pt x="901808" y="1406801"/>
                    </a:lnTo>
                    <a:lnTo>
                      <a:pt x="906014" y="1408393"/>
                    </a:lnTo>
                    <a:lnTo>
                      <a:pt x="909432" y="1409455"/>
                    </a:lnTo>
                    <a:lnTo>
                      <a:pt x="913112" y="1411048"/>
                    </a:lnTo>
                    <a:lnTo>
                      <a:pt x="916529" y="1412906"/>
                    </a:lnTo>
                    <a:lnTo>
                      <a:pt x="919946" y="1415030"/>
                    </a:lnTo>
                    <a:lnTo>
                      <a:pt x="923363" y="1417153"/>
                    </a:lnTo>
                    <a:lnTo>
                      <a:pt x="929672" y="1421931"/>
                    </a:lnTo>
                    <a:lnTo>
                      <a:pt x="935192" y="1427240"/>
                    </a:lnTo>
                    <a:lnTo>
                      <a:pt x="940450" y="1432814"/>
                    </a:lnTo>
                    <a:lnTo>
                      <a:pt x="945181" y="1439185"/>
                    </a:lnTo>
                    <a:lnTo>
                      <a:pt x="947284" y="1442636"/>
                    </a:lnTo>
                    <a:lnTo>
                      <a:pt x="949124" y="1446086"/>
                    </a:lnTo>
                    <a:lnTo>
                      <a:pt x="951227" y="1449537"/>
                    </a:lnTo>
                    <a:lnTo>
                      <a:pt x="952804" y="1452988"/>
                    </a:lnTo>
                    <a:lnTo>
                      <a:pt x="953856" y="1456704"/>
                    </a:lnTo>
                    <a:lnTo>
                      <a:pt x="955433" y="1460420"/>
                    </a:lnTo>
                    <a:lnTo>
                      <a:pt x="956484" y="1464667"/>
                    </a:lnTo>
                    <a:lnTo>
                      <a:pt x="957273" y="1468384"/>
                    </a:lnTo>
                    <a:lnTo>
                      <a:pt x="958062" y="1472365"/>
                    </a:lnTo>
                    <a:lnTo>
                      <a:pt x="958587" y="1476612"/>
                    </a:lnTo>
                    <a:lnTo>
                      <a:pt x="958850" y="1480594"/>
                    </a:lnTo>
                    <a:lnTo>
                      <a:pt x="958850" y="1485107"/>
                    </a:lnTo>
                    <a:lnTo>
                      <a:pt x="958850" y="1489088"/>
                    </a:lnTo>
                    <a:lnTo>
                      <a:pt x="958587" y="1493335"/>
                    </a:lnTo>
                    <a:lnTo>
                      <a:pt x="958062" y="1497317"/>
                    </a:lnTo>
                    <a:lnTo>
                      <a:pt x="957273" y="1501299"/>
                    </a:lnTo>
                    <a:lnTo>
                      <a:pt x="956484" y="1505546"/>
                    </a:lnTo>
                    <a:lnTo>
                      <a:pt x="955433" y="1509262"/>
                    </a:lnTo>
                    <a:lnTo>
                      <a:pt x="953856" y="1512978"/>
                    </a:lnTo>
                    <a:lnTo>
                      <a:pt x="952804" y="1516694"/>
                    </a:lnTo>
                    <a:lnTo>
                      <a:pt x="951227" y="1520145"/>
                    </a:lnTo>
                    <a:lnTo>
                      <a:pt x="949124" y="1524127"/>
                    </a:lnTo>
                    <a:lnTo>
                      <a:pt x="947284" y="1527312"/>
                    </a:lnTo>
                    <a:lnTo>
                      <a:pt x="945181" y="1530763"/>
                    </a:lnTo>
                    <a:lnTo>
                      <a:pt x="940450" y="1536868"/>
                    </a:lnTo>
                    <a:lnTo>
                      <a:pt x="935192" y="1542973"/>
                    </a:lnTo>
                    <a:lnTo>
                      <a:pt x="929672" y="1548017"/>
                    </a:lnTo>
                    <a:lnTo>
                      <a:pt x="923363" y="1552795"/>
                    </a:lnTo>
                    <a:lnTo>
                      <a:pt x="919946" y="1554918"/>
                    </a:lnTo>
                    <a:lnTo>
                      <a:pt x="916529" y="1556776"/>
                    </a:lnTo>
                    <a:lnTo>
                      <a:pt x="913112" y="1558634"/>
                    </a:lnTo>
                    <a:lnTo>
                      <a:pt x="909432" y="1560227"/>
                    </a:lnTo>
                    <a:lnTo>
                      <a:pt x="906014" y="1561820"/>
                    </a:lnTo>
                    <a:lnTo>
                      <a:pt x="901808" y="1563147"/>
                    </a:lnTo>
                    <a:lnTo>
                      <a:pt x="898128" y="1564209"/>
                    </a:lnTo>
                    <a:lnTo>
                      <a:pt x="894448" y="1565005"/>
                    </a:lnTo>
                    <a:lnTo>
                      <a:pt x="890505" y="1565801"/>
                    </a:lnTo>
                    <a:lnTo>
                      <a:pt x="886299" y="1566067"/>
                    </a:lnTo>
                    <a:lnTo>
                      <a:pt x="882356" y="1566598"/>
                    </a:lnTo>
                    <a:lnTo>
                      <a:pt x="877888" y="1566863"/>
                    </a:lnTo>
                    <a:lnTo>
                      <a:pt x="873945" y="1566598"/>
                    </a:lnTo>
                    <a:lnTo>
                      <a:pt x="869739" y="1566067"/>
                    </a:lnTo>
                    <a:lnTo>
                      <a:pt x="865796" y="1565801"/>
                    </a:lnTo>
                    <a:lnTo>
                      <a:pt x="861853" y="1565005"/>
                    </a:lnTo>
                    <a:lnTo>
                      <a:pt x="857647" y="1564209"/>
                    </a:lnTo>
                    <a:lnTo>
                      <a:pt x="853967" y="1563147"/>
                    </a:lnTo>
                    <a:lnTo>
                      <a:pt x="850287" y="1561820"/>
                    </a:lnTo>
                    <a:lnTo>
                      <a:pt x="846607" y="1560227"/>
                    </a:lnTo>
                    <a:lnTo>
                      <a:pt x="842664" y="1558634"/>
                    </a:lnTo>
                    <a:lnTo>
                      <a:pt x="839247" y="1556776"/>
                    </a:lnTo>
                    <a:lnTo>
                      <a:pt x="835829" y="1554918"/>
                    </a:lnTo>
                    <a:lnTo>
                      <a:pt x="832675" y="1552795"/>
                    </a:lnTo>
                    <a:lnTo>
                      <a:pt x="826629" y="1548017"/>
                    </a:lnTo>
                    <a:lnTo>
                      <a:pt x="820583" y="1542973"/>
                    </a:lnTo>
                    <a:lnTo>
                      <a:pt x="815589" y="1536868"/>
                    </a:lnTo>
                    <a:lnTo>
                      <a:pt x="810857" y="1530763"/>
                    </a:lnTo>
                    <a:lnTo>
                      <a:pt x="808754" y="1527312"/>
                    </a:lnTo>
                    <a:lnTo>
                      <a:pt x="806914" y="1524127"/>
                    </a:lnTo>
                    <a:lnTo>
                      <a:pt x="805074" y="1520145"/>
                    </a:lnTo>
                    <a:lnTo>
                      <a:pt x="803497" y="1516694"/>
                    </a:lnTo>
                    <a:lnTo>
                      <a:pt x="801920" y="1512978"/>
                    </a:lnTo>
                    <a:lnTo>
                      <a:pt x="800605" y="1509262"/>
                    </a:lnTo>
                    <a:lnTo>
                      <a:pt x="799554" y="1505546"/>
                    </a:lnTo>
                    <a:lnTo>
                      <a:pt x="798765" y="1501299"/>
                    </a:lnTo>
                    <a:lnTo>
                      <a:pt x="797977" y="1497317"/>
                    </a:lnTo>
                    <a:lnTo>
                      <a:pt x="797714" y="1493335"/>
                    </a:lnTo>
                    <a:lnTo>
                      <a:pt x="797188" y="1489088"/>
                    </a:lnTo>
                    <a:lnTo>
                      <a:pt x="796925" y="1485107"/>
                    </a:lnTo>
                    <a:lnTo>
                      <a:pt x="797188" y="1480594"/>
                    </a:lnTo>
                    <a:lnTo>
                      <a:pt x="797714" y="1476612"/>
                    </a:lnTo>
                    <a:lnTo>
                      <a:pt x="797977" y="1472365"/>
                    </a:lnTo>
                    <a:lnTo>
                      <a:pt x="798765" y="1468384"/>
                    </a:lnTo>
                    <a:lnTo>
                      <a:pt x="799554" y="1464667"/>
                    </a:lnTo>
                    <a:lnTo>
                      <a:pt x="800605" y="1460420"/>
                    </a:lnTo>
                    <a:lnTo>
                      <a:pt x="801920" y="1456704"/>
                    </a:lnTo>
                    <a:lnTo>
                      <a:pt x="803497" y="1452988"/>
                    </a:lnTo>
                    <a:lnTo>
                      <a:pt x="805074" y="1449537"/>
                    </a:lnTo>
                    <a:lnTo>
                      <a:pt x="806914" y="1446086"/>
                    </a:lnTo>
                    <a:lnTo>
                      <a:pt x="808754" y="1442636"/>
                    </a:lnTo>
                    <a:lnTo>
                      <a:pt x="810857" y="1439185"/>
                    </a:lnTo>
                    <a:lnTo>
                      <a:pt x="815589" y="1432814"/>
                    </a:lnTo>
                    <a:lnTo>
                      <a:pt x="820583" y="1427240"/>
                    </a:lnTo>
                    <a:lnTo>
                      <a:pt x="826629" y="1421931"/>
                    </a:lnTo>
                    <a:lnTo>
                      <a:pt x="832675" y="1417153"/>
                    </a:lnTo>
                    <a:lnTo>
                      <a:pt x="835829" y="1415030"/>
                    </a:lnTo>
                    <a:lnTo>
                      <a:pt x="839247" y="1412906"/>
                    </a:lnTo>
                    <a:lnTo>
                      <a:pt x="842664" y="1411048"/>
                    </a:lnTo>
                    <a:lnTo>
                      <a:pt x="846607" y="1409455"/>
                    </a:lnTo>
                    <a:lnTo>
                      <a:pt x="850287" y="1408393"/>
                    </a:lnTo>
                    <a:lnTo>
                      <a:pt x="853967" y="1406801"/>
                    </a:lnTo>
                    <a:lnTo>
                      <a:pt x="857647" y="1405739"/>
                    </a:lnTo>
                    <a:lnTo>
                      <a:pt x="861853" y="1404943"/>
                    </a:lnTo>
                    <a:lnTo>
                      <a:pt x="865796" y="1404146"/>
                    </a:lnTo>
                    <a:lnTo>
                      <a:pt x="869739" y="1403616"/>
                    </a:lnTo>
                    <a:lnTo>
                      <a:pt x="873945" y="1403350"/>
                    </a:lnTo>
                    <a:close/>
                    <a:moveTo>
                      <a:pt x="1480345" y="795338"/>
                    </a:moveTo>
                    <a:lnTo>
                      <a:pt x="1484857" y="795603"/>
                    </a:lnTo>
                    <a:lnTo>
                      <a:pt x="1488839" y="795869"/>
                    </a:lnTo>
                    <a:lnTo>
                      <a:pt x="1493086" y="796134"/>
                    </a:lnTo>
                    <a:lnTo>
                      <a:pt x="1497068" y="797196"/>
                    </a:lnTo>
                    <a:lnTo>
                      <a:pt x="1500784" y="797727"/>
                    </a:lnTo>
                    <a:lnTo>
                      <a:pt x="1505031" y="799054"/>
                    </a:lnTo>
                    <a:lnTo>
                      <a:pt x="1508747" y="800381"/>
                    </a:lnTo>
                    <a:lnTo>
                      <a:pt x="1512198" y="801974"/>
                    </a:lnTo>
                    <a:lnTo>
                      <a:pt x="1515914" y="803567"/>
                    </a:lnTo>
                    <a:lnTo>
                      <a:pt x="1519365" y="805425"/>
                    </a:lnTo>
                    <a:lnTo>
                      <a:pt x="1522816" y="807283"/>
                    </a:lnTo>
                    <a:lnTo>
                      <a:pt x="1526266" y="809406"/>
                    </a:lnTo>
                    <a:lnTo>
                      <a:pt x="1532637" y="814184"/>
                    </a:lnTo>
                    <a:lnTo>
                      <a:pt x="1538211" y="819228"/>
                    </a:lnTo>
                    <a:lnTo>
                      <a:pt x="1543520" y="825068"/>
                    </a:lnTo>
                    <a:lnTo>
                      <a:pt x="1548298" y="831438"/>
                    </a:lnTo>
                    <a:lnTo>
                      <a:pt x="1550422" y="834624"/>
                    </a:lnTo>
                    <a:lnTo>
                      <a:pt x="1552545" y="838074"/>
                    </a:lnTo>
                    <a:lnTo>
                      <a:pt x="1554403" y="841791"/>
                    </a:lnTo>
                    <a:lnTo>
                      <a:pt x="1555996" y="845241"/>
                    </a:lnTo>
                    <a:lnTo>
                      <a:pt x="1557589" y="848958"/>
                    </a:lnTo>
                    <a:lnTo>
                      <a:pt x="1558650" y="852939"/>
                    </a:lnTo>
                    <a:lnTo>
                      <a:pt x="1559712" y="856655"/>
                    </a:lnTo>
                    <a:lnTo>
                      <a:pt x="1560509" y="860637"/>
                    </a:lnTo>
                    <a:lnTo>
                      <a:pt x="1561305" y="864884"/>
                    </a:lnTo>
                    <a:lnTo>
                      <a:pt x="1561836" y="868866"/>
                    </a:lnTo>
                    <a:lnTo>
                      <a:pt x="1562101" y="872847"/>
                    </a:lnTo>
                    <a:lnTo>
                      <a:pt x="1562101" y="877094"/>
                    </a:lnTo>
                    <a:lnTo>
                      <a:pt x="1562101" y="881342"/>
                    </a:lnTo>
                    <a:lnTo>
                      <a:pt x="1561836" y="885589"/>
                    </a:lnTo>
                    <a:lnTo>
                      <a:pt x="1561305" y="889570"/>
                    </a:lnTo>
                    <a:lnTo>
                      <a:pt x="1560509" y="893817"/>
                    </a:lnTo>
                    <a:lnTo>
                      <a:pt x="1559712" y="897534"/>
                    </a:lnTo>
                    <a:lnTo>
                      <a:pt x="1558650" y="901515"/>
                    </a:lnTo>
                    <a:lnTo>
                      <a:pt x="1557589" y="905497"/>
                    </a:lnTo>
                    <a:lnTo>
                      <a:pt x="1555996" y="908948"/>
                    </a:lnTo>
                    <a:lnTo>
                      <a:pt x="1554403" y="912664"/>
                    </a:lnTo>
                    <a:lnTo>
                      <a:pt x="1552545" y="916115"/>
                    </a:lnTo>
                    <a:lnTo>
                      <a:pt x="1550422" y="919565"/>
                    </a:lnTo>
                    <a:lnTo>
                      <a:pt x="1548298" y="923016"/>
                    </a:lnTo>
                    <a:lnTo>
                      <a:pt x="1543520" y="929387"/>
                    </a:lnTo>
                    <a:lnTo>
                      <a:pt x="1538211" y="934961"/>
                    </a:lnTo>
                    <a:lnTo>
                      <a:pt x="1532637" y="940270"/>
                    </a:lnTo>
                    <a:lnTo>
                      <a:pt x="1526266" y="945048"/>
                    </a:lnTo>
                    <a:lnTo>
                      <a:pt x="1522816" y="947171"/>
                    </a:lnTo>
                    <a:lnTo>
                      <a:pt x="1519365" y="949030"/>
                    </a:lnTo>
                    <a:lnTo>
                      <a:pt x="1515914" y="950888"/>
                    </a:lnTo>
                    <a:lnTo>
                      <a:pt x="1512198" y="952480"/>
                    </a:lnTo>
                    <a:lnTo>
                      <a:pt x="1508747" y="953808"/>
                    </a:lnTo>
                    <a:lnTo>
                      <a:pt x="1505031" y="955400"/>
                    </a:lnTo>
                    <a:lnTo>
                      <a:pt x="1500784" y="956197"/>
                    </a:lnTo>
                    <a:lnTo>
                      <a:pt x="1497068" y="957258"/>
                    </a:lnTo>
                    <a:lnTo>
                      <a:pt x="1493086" y="957789"/>
                    </a:lnTo>
                    <a:lnTo>
                      <a:pt x="1488839" y="958586"/>
                    </a:lnTo>
                    <a:lnTo>
                      <a:pt x="1484857" y="958851"/>
                    </a:lnTo>
                    <a:lnTo>
                      <a:pt x="1480345" y="958851"/>
                    </a:lnTo>
                    <a:lnTo>
                      <a:pt x="1476363" y="958851"/>
                    </a:lnTo>
                    <a:lnTo>
                      <a:pt x="1472116" y="958586"/>
                    </a:lnTo>
                    <a:lnTo>
                      <a:pt x="1468134" y="957789"/>
                    </a:lnTo>
                    <a:lnTo>
                      <a:pt x="1464153" y="957258"/>
                    </a:lnTo>
                    <a:lnTo>
                      <a:pt x="1459906" y="956197"/>
                    </a:lnTo>
                    <a:lnTo>
                      <a:pt x="1456189" y="955400"/>
                    </a:lnTo>
                    <a:lnTo>
                      <a:pt x="1452473" y="953808"/>
                    </a:lnTo>
                    <a:lnTo>
                      <a:pt x="1448757" y="952480"/>
                    </a:lnTo>
                    <a:lnTo>
                      <a:pt x="1445306" y="950888"/>
                    </a:lnTo>
                    <a:lnTo>
                      <a:pt x="1441325" y="949030"/>
                    </a:lnTo>
                    <a:lnTo>
                      <a:pt x="1437874" y="947171"/>
                    </a:lnTo>
                    <a:lnTo>
                      <a:pt x="1434954" y="945048"/>
                    </a:lnTo>
                    <a:lnTo>
                      <a:pt x="1428583" y="940270"/>
                    </a:lnTo>
                    <a:lnTo>
                      <a:pt x="1422478" y="934961"/>
                    </a:lnTo>
                    <a:lnTo>
                      <a:pt x="1417435" y="929387"/>
                    </a:lnTo>
                    <a:lnTo>
                      <a:pt x="1412922" y="923016"/>
                    </a:lnTo>
                    <a:lnTo>
                      <a:pt x="1410533" y="919565"/>
                    </a:lnTo>
                    <a:lnTo>
                      <a:pt x="1408675" y="916115"/>
                    </a:lnTo>
                    <a:lnTo>
                      <a:pt x="1406817" y="912664"/>
                    </a:lnTo>
                    <a:lnTo>
                      <a:pt x="1405224" y="908948"/>
                    </a:lnTo>
                    <a:lnTo>
                      <a:pt x="1403632" y="905497"/>
                    </a:lnTo>
                    <a:lnTo>
                      <a:pt x="1402304" y="901515"/>
                    </a:lnTo>
                    <a:lnTo>
                      <a:pt x="1401243" y="897534"/>
                    </a:lnTo>
                    <a:lnTo>
                      <a:pt x="1400446" y="893817"/>
                    </a:lnTo>
                    <a:lnTo>
                      <a:pt x="1399650" y="889570"/>
                    </a:lnTo>
                    <a:lnTo>
                      <a:pt x="1399385" y="885589"/>
                    </a:lnTo>
                    <a:lnTo>
                      <a:pt x="1398854" y="881342"/>
                    </a:lnTo>
                    <a:lnTo>
                      <a:pt x="1398588" y="877094"/>
                    </a:lnTo>
                    <a:lnTo>
                      <a:pt x="1398854" y="872847"/>
                    </a:lnTo>
                    <a:lnTo>
                      <a:pt x="1399385" y="868866"/>
                    </a:lnTo>
                    <a:lnTo>
                      <a:pt x="1399650" y="864884"/>
                    </a:lnTo>
                    <a:lnTo>
                      <a:pt x="1400446" y="860637"/>
                    </a:lnTo>
                    <a:lnTo>
                      <a:pt x="1401243" y="856655"/>
                    </a:lnTo>
                    <a:lnTo>
                      <a:pt x="1402304" y="852939"/>
                    </a:lnTo>
                    <a:lnTo>
                      <a:pt x="1403632" y="848958"/>
                    </a:lnTo>
                    <a:lnTo>
                      <a:pt x="1405224" y="845241"/>
                    </a:lnTo>
                    <a:lnTo>
                      <a:pt x="1406817" y="841791"/>
                    </a:lnTo>
                    <a:lnTo>
                      <a:pt x="1408675" y="838074"/>
                    </a:lnTo>
                    <a:lnTo>
                      <a:pt x="1410533" y="834624"/>
                    </a:lnTo>
                    <a:lnTo>
                      <a:pt x="1412922" y="831438"/>
                    </a:lnTo>
                    <a:lnTo>
                      <a:pt x="1417435" y="825068"/>
                    </a:lnTo>
                    <a:lnTo>
                      <a:pt x="1422478" y="819228"/>
                    </a:lnTo>
                    <a:lnTo>
                      <a:pt x="1428583" y="814184"/>
                    </a:lnTo>
                    <a:lnTo>
                      <a:pt x="1434954" y="809406"/>
                    </a:lnTo>
                    <a:lnTo>
                      <a:pt x="1437874" y="807283"/>
                    </a:lnTo>
                    <a:lnTo>
                      <a:pt x="1441325" y="805425"/>
                    </a:lnTo>
                    <a:lnTo>
                      <a:pt x="1445306" y="803567"/>
                    </a:lnTo>
                    <a:lnTo>
                      <a:pt x="1448757" y="801974"/>
                    </a:lnTo>
                    <a:lnTo>
                      <a:pt x="1452473" y="800381"/>
                    </a:lnTo>
                    <a:lnTo>
                      <a:pt x="1456189" y="799054"/>
                    </a:lnTo>
                    <a:lnTo>
                      <a:pt x="1459906" y="797727"/>
                    </a:lnTo>
                    <a:lnTo>
                      <a:pt x="1464153" y="797196"/>
                    </a:lnTo>
                    <a:lnTo>
                      <a:pt x="1468134" y="796134"/>
                    </a:lnTo>
                    <a:lnTo>
                      <a:pt x="1472116" y="795869"/>
                    </a:lnTo>
                    <a:lnTo>
                      <a:pt x="1476363" y="795603"/>
                    </a:lnTo>
                    <a:lnTo>
                      <a:pt x="1480345" y="795338"/>
                    </a:lnTo>
                    <a:close/>
                    <a:moveTo>
                      <a:pt x="876984" y="177800"/>
                    </a:moveTo>
                    <a:lnTo>
                      <a:pt x="883326" y="178065"/>
                    </a:lnTo>
                    <a:lnTo>
                      <a:pt x="889669" y="179124"/>
                    </a:lnTo>
                    <a:lnTo>
                      <a:pt x="895482" y="180713"/>
                    </a:lnTo>
                    <a:lnTo>
                      <a:pt x="901032" y="182832"/>
                    </a:lnTo>
                    <a:lnTo>
                      <a:pt x="906581" y="185215"/>
                    </a:lnTo>
                    <a:lnTo>
                      <a:pt x="911867" y="188393"/>
                    </a:lnTo>
                    <a:lnTo>
                      <a:pt x="916359" y="191836"/>
                    </a:lnTo>
                    <a:lnTo>
                      <a:pt x="920851" y="196074"/>
                    </a:lnTo>
                    <a:lnTo>
                      <a:pt x="924815" y="200311"/>
                    </a:lnTo>
                    <a:lnTo>
                      <a:pt x="928251" y="205078"/>
                    </a:lnTo>
                    <a:lnTo>
                      <a:pt x="931422" y="210375"/>
                    </a:lnTo>
                    <a:lnTo>
                      <a:pt x="934065" y="215672"/>
                    </a:lnTo>
                    <a:lnTo>
                      <a:pt x="936179" y="221498"/>
                    </a:lnTo>
                    <a:lnTo>
                      <a:pt x="937764" y="227325"/>
                    </a:lnTo>
                    <a:lnTo>
                      <a:pt x="938821" y="233681"/>
                    </a:lnTo>
                    <a:lnTo>
                      <a:pt x="939086" y="240037"/>
                    </a:lnTo>
                    <a:lnTo>
                      <a:pt x="939086" y="766534"/>
                    </a:lnTo>
                    <a:lnTo>
                      <a:pt x="945956" y="770772"/>
                    </a:lnTo>
                    <a:lnTo>
                      <a:pt x="952827" y="775539"/>
                    </a:lnTo>
                    <a:lnTo>
                      <a:pt x="959169" y="780835"/>
                    </a:lnTo>
                    <a:lnTo>
                      <a:pt x="964983" y="786397"/>
                    </a:lnTo>
                    <a:lnTo>
                      <a:pt x="971061" y="792488"/>
                    </a:lnTo>
                    <a:lnTo>
                      <a:pt x="976082" y="798844"/>
                    </a:lnTo>
                    <a:lnTo>
                      <a:pt x="980839" y="805465"/>
                    </a:lnTo>
                    <a:lnTo>
                      <a:pt x="985331" y="812351"/>
                    </a:lnTo>
                    <a:lnTo>
                      <a:pt x="989295" y="819502"/>
                    </a:lnTo>
                    <a:lnTo>
                      <a:pt x="992995" y="826917"/>
                    </a:lnTo>
                    <a:lnTo>
                      <a:pt x="995902" y="834862"/>
                    </a:lnTo>
                    <a:lnTo>
                      <a:pt x="998545" y="843072"/>
                    </a:lnTo>
                    <a:lnTo>
                      <a:pt x="1000394" y="851282"/>
                    </a:lnTo>
                    <a:lnTo>
                      <a:pt x="1001980" y="859757"/>
                    </a:lnTo>
                    <a:lnTo>
                      <a:pt x="1002773" y="868497"/>
                    </a:lnTo>
                    <a:lnTo>
                      <a:pt x="1003301" y="877236"/>
                    </a:lnTo>
                    <a:lnTo>
                      <a:pt x="1002773" y="883857"/>
                    </a:lnTo>
                    <a:lnTo>
                      <a:pt x="1002244" y="889948"/>
                    </a:lnTo>
                    <a:lnTo>
                      <a:pt x="1001716" y="896569"/>
                    </a:lnTo>
                    <a:lnTo>
                      <a:pt x="1000394" y="902925"/>
                    </a:lnTo>
                    <a:lnTo>
                      <a:pt x="999073" y="909017"/>
                    </a:lnTo>
                    <a:lnTo>
                      <a:pt x="997223" y="915108"/>
                    </a:lnTo>
                    <a:lnTo>
                      <a:pt x="995373" y="921199"/>
                    </a:lnTo>
                    <a:lnTo>
                      <a:pt x="993259" y="926761"/>
                    </a:lnTo>
                    <a:lnTo>
                      <a:pt x="990352" y="932322"/>
                    </a:lnTo>
                    <a:lnTo>
                      <a:pt x="987445" y="938149"/>
                    </a:lnTo>
                    <a:lnTo>
                      <a:pt x="984803" y="943446"/>
                    </a:lnTo>
                    <a:lnTo>
                      <a:pt x="981367" y="948478"/>
                    </a:lnTo>
                    <a:lnTo>
                      <a:pt x="977932" y="953509"/>
                    </a:lnTo>
                    <a:lnTo>
                      <a:pt x="973968" y="958541"/>
                    </a:lnTo>
                    <a:lnTo>
                      <a:pt x="970004" y="962779"/>
                    </a:lnTo>
                    <a:lnTo>
                      <a:pt x="965512" y="967281"/>
                    </a:lnTo>
                    <a:lnTo>
                      <a:pt x="961284" y="971783"/>
                    </a:lnTo>
                    <a:lnTo>
                      <a:pt x="956527" y="975756"/>
                    </a:lnTo>
                    <a:lnTo>
                      <a:pt x="951770" y="979464"/>
                    </a:lnTo>
                    <a:lnTo>
                      <a:pt x="946749" y="982906"/>
                    </a:lnTo>
                    <a:lnTo>
                      <a:pt x="941728" y="986349"/>
                    </a:lnTo>
                    <a:lnTo>
                      <a:pt x="936443" y="989527"/>
                    </a:lnTo>
                    <a:lnTo>
                      <a:pt x="930893" y="992441"/>
                    </a:lnTo>
                    <a:lnTo>
                      <a:pt x="925344" y="994824"/>
                    </a:lnTo>
                    <a:lnTo>
                      <a:pt x="919530" y="996943"/>
                    </a:lnTo>
                    <a:lnTo>
                      <a:pt x="913716" y="999062"/>
                    </a:lnTo>
                    <a:lnTo>
                      <a:pt x="907374" y="1000915"/>
                    </a:lnTo>
                    <a:lnTo>
                      <a:pt x="901560" y="1001975"/>
                    </a:lnTo>
                    <a:lnTo>
                      <a:pt x="895218" y="1003299"/>
                    </a:lnTo>
                    <a:lnTo>
                      <a:pt x="888611" y="1004358"/>
                    </a:lnTo>
                    <a:lnTo>
                      <a:pt x="882269" y="1004623"/>
                    </a:lnTo>
                    <a:lnTo>
                      <a:pt x="875663" y="1004888"/>
                    </a:lnTo>
                    <a:lnTo>
                      <a:pt x="866678" y="1004623"/>
                    </a:lnTo>
                    <a:lnTo>
                      <a:pt x="857693" y="1003564"/>
                    </a:lnTo>
                    <a:lnTo>
                      <a:pt x="849236" y="1001975"/>
                    </a:lnTo>
                    <a:lnTo>
                      <a:pt x="840780" y="999856"/>
                    </a:lnTo>
                    <a:lnTo>
                      <a:pt x="832324" y="997473"/>
                    </a:lnTo>
                    <a:lnTo>
                      <a:pt x="824396" y="994030"/>
                    </a:lnTo>
                    <a:lnTo>
                      <a:pt x="816732" y="990587"/>
                    </a:lnTo>
                    <a:lnTo>
                      <a:pt x="809333" y="986084"/>
                    </a:lnTo>
                    <a:lnTo>
                      <a:pt x="802198" y="981317"/>
                    </a:lnTo>
                    <a:lnTo>
                      <a:pt x="795591" y="976286"/>
                    </a:lnTo>
                    <a:lnTo>
                      <a:pt x="788984" y="970724"/>
                    </a:lnTo>
                    <a:lnTo>
                      <a:pt x="783170" y="964633"/>
                    </a:lnTo>
                    <a:lnTo>
                      <a:pt x="777357" y="958541"/>
                    </a:lnTo>
                    <a:lnTo>
                      <a:pt x="772600" y="951920"/>
                    </a:lnTo>
                    <a:lnTo>
                      <a:pt x="767843" y="944770"/>
                    </a:lnTo>
                    <a:lnTo>
                      <a:pt x="763351" y="937354"/>
                    </a:lnTo>
                    <a:lnTo>
                      <a:pt x="413204" y="937354"/>
                    </a:lnTo>
                    <a:lnTo>
                      <a:pt x="406597" y="937090"/>
                    </a:lnTo>
                    <a:lnTo>
                      <a:pt x="400519" y="936295"/>
                    </a:lnTo>
                    <a:lnTo>
                      <a:pt x="394705" y="934706"/>
                    </a:lnTo>
                    <a:lnTo>
                      <a:pt x="388627" y="932322"/>
                    </a:lnTo>
                    <a:lnTo>
                      <a:pt x="383342" y="929939"/>
                    </a:lnTo>
                    <a:lnTo>
                      <a:pt x="378321" y="926761"/>
                    </a:lnTo>
                    <a:lnTo>
                      <a:pt x="373564" y="923053"/>
                    </a:lnTo>
                    <a:lnTo>
                      <a:pt x="368808" y="919345"/>
                    </a:lnTo>
                    <a:lnTo>
                      <a:pt x="365108" y="914843"/>
                    </a:lnTo>
                    <a:lnTo>
                      <a:pt x="361408" y="909811"/>
                    </a:lnTo>
                    <a:lnTo>
                      <a:pt x="358237" y="904779"/>
                    </a:lnTo>
                    <a:lnTo>
                      <a:pt x="355859" y="899483"/>
                    </a:lnTo>
                    <a:lnTo>
                      <a:pt x="353480" y="893921"/>
                    </a:lnTo>
                    <a:lnTo>
                      <a:pt x="352159" y="887830"/>
                    </a:lnTo>
                    <a:lnTo>
                      <a:pt x="351102" y="881474"/>
                    </a:lnTo>
                    <a:lnTo>
                      <a:pt x="350838" y="875382"/>
                    </a:lnTo>
                    <a:lnTo>
                      <a:pt x="351102" y="868761"/>
                    </a:lnTo>
                    <a:lnTo>
                      <a:pt x="352159" y="862670"/>
                    </a:lnTo>
                    <a:lnTo>
                      <a:pt x="353480" y="856844"/>
                    </a:lnTo>
                    <a:lnTo>
                      <a:pt x="355859" y="850752"/>
                    </a:lnTo>
                    <a:lnTo>
                      <a:pt x="358237" y="845456"/>
                    </a:lnTo>
                    <a:lnTo>
                      <a:pt x="361408" y="840424"/>
                    </a:lnTo>
                    <a:lnTo>
                      <a:pt x="365108" y="835392"/>
                    </a:lnTo>
                    <a:lnTo>
                      <a:pt x="368808" y="831154"/>
                    </a:lnTo>
                    <a:lnTo>
                      <a:pt x="373564" y="827447"/>
                    </a:lnTo>
                    <a:lnTo>
                      <a:pt x="378321" y="823474"/>
                    </a:lnTo>
                    <a:lnTo>
                      <a:pt x="383342" y="820296"/>
                    </a:lnTo>
                    <a:lnTo>
                      <a:pt x="388627" y="817913"/>
                    </a:lnTo>
                    <a:lnTo>
                      <a:pt x="394705" y="815794"/>
                    </a:lnTo>
                    <a:lnTo>
                      <a:pt x="400519" y="814205"/>
                    </a:lnTo>
                    <a:lnTo>
                      <a:pt x="406597" y="813146"/>
                    </a:lnTo>
                    <a:lnTo>
                      <a:pt x="413204" y="812881"/>
                    </a:lnTo>
                    <a:lnTo>
                      <a:pt x="765465" y="812881"/>
                    </a:lnTo>
                    <a:lnTo>
                      <a:pt x="770222" y="805730"/>
                    </a:lnTo>
                    <a:lnTo>
                      <a:pt x="775507" y="798579"/>
                    </a:lnTo>
                    <a:lnTo>
                      <a:pt x="780792" y="791959"/>
                    </a:lnTo>
                    <a:lnTo>
                      <a:pt x="786870" y="785602"/>
                    </a:lnTo>
                    <a:lnTo>
                      <a:pt x="793477" y="779511"/>
                    </a:lnTo>
                    <a:lnTo>
                      <a:pt x="800348" y="774214"/>
                    </a:lnTo>
                    <a:lnTo>
                      <a:pt x="807483" y="769183"/>
                    </a:lnTo>
                    <a:lnTo>
                      <a:pt x="815147" y="764945"/>
                    </a:lnTo>
                    <a:lnTo>
                      <a:pt x="815147" y="240037"/>
                    </a:lnTo>
                    <a:lnTo>
                      <a:pt x="815411" y="233681"/>
                    </a:lnTo>
                    <a:lnTo>
                      <a:pt x="816204" y="227325"/>
                    </a:lnTo>
                    <a:lnTo>
                      <a:pt x="817789" y="221498"/>
                    </a:lnTo>
                    <a:lnTo>
                      <a:pt x="819639" y="215672"/>
                    </a:lnTo>
                    <a:lnTo>
                      <a:pt x="822546" y="210375"/>
                    </a:lnTo>
                    <a:lnTo>
                      <a:pt x="825717" y="205078"/>
                    </a:lnTo>
                    <a:lnTo>
                      <a:pt x="829153" y="200311"/>
                    </a:lnTo>
                    <a:lnTo>
                      <a:pt x="833116" y="196074"/>
                    </a:lnTo>
                    <a:lnTo>
                      <a:pt x="837609" y="191836"/>
                    </a:lnTo>
                    <a:lnTo>
                      <a:pt x="842366" y="188393"/>
                    </a:lnTo>
                    <a:lnTo>
                      <a:pt x="847387" y="185215"/>
                    </a:lnTo>
                    <a:lnTo>
                      <a:pt x="852936" y="182832"/>
                    </a:lnTo>
                    <a:lnTo>
                      <a:pt x="858486" y="180713"/>
                    </a:lnTo>
                    <a:lnTo>
                      <a:pt x="864564" y="179124"/>
                    </a:lnTo>
                    <a:lnTo>
                      <a:pt x="870642" y="178065"/>
                    </a:lnTo>
                    <a:lnTo>
                      <a:pt x="876984" y="177800"/>
                    </a:lnTo>
                    <a:close/>
                    <a:moveTo>
                      <a:pt x="856991" y="124392"/>
                    </a:moveTo>
                    <a:lnTo>
                      <a:pt x="837683" y="125450"/>
                    </a:lnTo>
                    <a:lnTo>
                      <a:pt x="818374" y="126774"/>
                    </a:lnTo>
                    <a:lnTo>
                      <a:pt x="799594" y="128362"/>
                    </a:lnTo>
                    <a:lnTo>
                      <a:pt x="780550" y="130479"/>
                    </a:lnTo>
                    <a:lnTo>
                      <a:pt x="762034" y="132861"/>
                    </a:lnTo>
                    <a:lnTo>
                      <a:pt x="743255" y="136037"/>
                    </a:lnTo>
                    <a:lnTo>
                      <a:pt x="725004" y="139478"/>
                    </a:lnTo>
                    <a:lnTo>
                      <a:pt x="706489" y="143712"/>
                    </a:lnTo>
                    <a:lnTo>
                      <a:pt x="688502" y="147947"/>
                    </a:lnTo>
                    <a:lnTo>
                      <a:pt x="670516" y="152975"/>
                    </a:lnTo>
                    <a:lnTo>
                      <a:pt x="653059" y="158269"/>
                    </a:lnTo>
                    <a:lnTo>
                      <a:pt x="635337" y="164091"/>
                    </a:lnTo>
                    <a:lnTo>
                      <a:pt x="617880" y="169914"/>
                    </a:lnTo>
                    <a:lnTo>
                      <a:pt x="600687" y="176530"/>
                    </a:lnTo>
                    <a:lnTo>
                      <a:pt x="583759" y="183412"/>
                    </a:lnTo>
                    <a:lnTo>
                      <a:pt x="567095" y="191087"/>
                    </a:lnTo>
                    <a:lnTo>
                      <a:pt x="550432" y="198762"/>
                    </a:lnTo>
                    <a:lnTo>
                      <a:pt x="534297" y="206967"/>
                    </a:lnTo>
                    <a:lnTo>
                      <a:pt x="517898" y="215436"/>
                    </a:lnTo>
                    <a:lnTo>
                      <a:pt x="502292" y="224170"/>
                    </a:lnTo>
                    <a:lnTo>
                      <a:pt x="486686" y="233698"/>
                    </a:lnTo>
                    <a:lnTo>
                      <a:pt x="471345" y="242961"/>
                    </a:lnTo>
                    <a:lnTo>
                      <a:pt x="456268" y="253018"/>
                    </a:lnTo>
                    <a:lnTo>
                      <a:pt x="441192" y="263340"/>
                    </a:lnTo>
                    <a:lnTo>
                      <a:pt x="426379" y="274191"/>
                    </a:lnTo>
                    <a:lnTo>
                      <a:pt x="412361" y="285042"/>
                    </a:lnTo>
                    <a:lnTo>
                      <a:pt x="398342" y="296423"/>
                    </a:lnTo>
                    <a:lnTo>
                      <a:pt x="384588" y="308333"/>
                    </a:lnTo>
                    <a:lnTo>
                      <a:pt x="371098" y="320243"/>
                    </a:lnTo>
                    <a:lnTo>
                      <a:pt x="357608" y="332417"/>
                    </a:lnTo>
                    <a:lnTo>
                      <a:pt x="344648" y="344856"/>
                    </a:lnTo>
                    <a:lnTo>
                      <a:pt x="332216" y="358089"/>
                    </a:lnTo>
                    <a:lnTo>
                      <a:pt x="319784" y="371323"/>
                    </a:lnTo>
                    <a:lnTo>
                      <a:pt x="307617" y="384820"/>
                    </a:lnTo>
                    <a:lnTo>
                      <a:pt x="295979" y="398583"/>
                    </a:lnTo>
                    <a:lnTo>
                      <a:pt x="284870" y="412610"/>
                    </a:lnTo>
                    <a:lnTo>
                      <a:pt x="273761" y="427167"/>
                    </a:lnTo>
                    <a:lnTo>
                      <a:pt x="263181" y="441458"/>
                    </a:lnTo>
                    <a:lnTo>
                      <a:pt x="252865" y="456544"/>
                    </a:lnTo>
                    <a:lnTo>
                      <a:pt x="242814" y="471630"/>
                    </a:lnTo>
                    <a:lnTo>
                      <a:pt x="233027" y="486980"/>
                    </a:lnTo>
                    <a:lnTo>
                      <a:pt x="224034" y="502596"/>
                    </a:lnTo>
                    <a:lnTo>
                      <a:pt x="215041" y="518740"/>
                    </a:lnTo>
                    <a:lnTo>
                      <a:pt x="206577" y="534620"/>
                    </a:lnTo>
                    <a:lnTo>
                      <a:pt x="198377" y="551029"/>
                    </a:lnTo>
                    <a:lnTo>
                      <a:pt x="190707" y="567438"/>
                    </a:lnTo>
                    <a:lnTo>
                      <a:pt x="183301" y="584112"/>
                    </a:lnTo>
                    <a:lnTo>
                      <a:pt x="176424" y="601315"/>
                    </a:lnTo>
                    <a:lnTo>
                      <a:pt x="169811" y="618253"/>
                    </a:lnTo>
                    <a:lnTo>
                      <a:pt x="163992" y="635986"/>
                    </a:lnTo>
                    <a:lnTo>
                      <a:pt x="157908" y="653454"/>
                    </a:lnTo>
                    <a:lnTo>
                      <a:pt x="152883" y="670921"/>
                    </a:lnTo>
                    <a:lnTo>
                      <a:pt x="147857" y="689183"/>
                    </a:lnTo>
                    <a:lnTo>
                      <a:pt x="143625" y="707180"/>
                    </a:lnTo>
                    <a:lnTo>
                      <a:pt x="139393" y="725707"/>
                    </a:lnTo>
                    <a:lnTo>
                      <a:pt x="135955" y="743704"/>
                    </a:lnTo>
                    <a:lnTo>
                      <a:pt x="132781" y="762495"/>
                    </a:lnTo>
                    <a:lnTo>
                      <a:pt x="130400" y="781551"/>
                    </a:lnTo>
                    <a:lnTo>
                      <a:pt x="128019" y="800342"/>
                    </a:lnTo>
                    <a:lnTo>
                      <a:pt x="126168" y="819133"/>
                    </a:lnTo>
                    <a:lnTo>
                      <a:pt x="125110" y="838189"/>
                    </a:lnTo>
                    <a:lnTo>
                      <a:pt x="124316" y="857509"/>
                    </a:lnTo>
                    <a:lnTo>
                      <a:pt x="124052" y="877094"/>
                    </a:lnTo>
                    <a:lnTo>
                      <a:pt x="124316" y="896414"/>
                    </a:lnTo>
                    <a:lnTo>
                      <a:pt x="125110" y="915735"/>
                    </a:lnTo>
                    <a:lnTo>
                      <a:pt x="126168" y="934791"/>
                    </a:lnTo>
                    <a:lnTo>
                      <a:pt x="128019" y="953846"/>
                    </a:lnTo>
                    <a:lnTo>
                      <a:pt x="130400" y="972637"/>
                    </a:lnTo>
                    <a:lnTo>
                      <a:pt x="132781" y="991428"/>
                    </a:lnTo>
                    <a:lnTo>
                      <a:pt x="135955" y="1009955"/>
                    </a:lnTo>
                    <a:lnTo>
                      <a:pt x="139393" y="1028481"/>
                    </a:lnTo>
                    <a:lnTo>
                      <a:pt x="143625" y="1046743"/>
                    </a:lnTo>
                    <a:lnTo>
                      <a:pt x="147857" y="1065005"/>
                    </a:lnTo>
                    <a:lnTo>
                      <a:pt x="152883" y="1082737"/>
                    </a:lnTo>
                    <a:lnTo>
                      <a:pt x="157908" y="1100734"/>
                    </a:lnTo>
                    <a:lnTo>
                      <a:pt x="163992" y="1118202"/>
                    </a:lnTo>
                    <a:lnTo>
                      <a:pt x="169811" y="1135405"/>
                    </a:lnTo>
                    <a:lnTo>
                      <a:pt x="176424" y="1152608"/>
                    </a:lnTo>
                    <a:lnTo>
                      <a:pt x="183301" y="1169547"/>
                    </a:lnTo>
                    <a:lnTo>
                      <a:pt x="190707" y="1186485"/>
                    </a:lnTo>
                    <a:lnTo>
                      <a:pt x="198377" y="1203159"/>
                    </a:lnTo>
                    <a:lnTo>
                      <a:pt x="206577" y="1219568"/>
                    </a:lnTo>
                    <a:lnTo>
                      <a:pt x="215041" y="1235448"/>
                    </a:lnTo>
                    <a:lnTo>
                      <a:pt x="224034" y="1251592"/>
                    </a:lnTo>
                    <a:lnTo>
                      <a:pt x="233027" y="1267208"/>
                    </a:lnTo>
                    <a:lnTo>
                      <a:pt x="242814" y="1282558"/>
                    </a:lnTo>
                    <a:lnTo>
                      <a:pt x="252865" y="1297644"/>
                    </a:lnTo>
                    <a:lnTo>
                      <a:pt x="263181" y="1312200"/>
                    </a:lnTo>
                    <a:lnTo>
                      <a:pt x="273761" y="1327021"/>
                    </a:lnTo>
                    <a:lnTo>
                      <a:pt x="284870" y="1341578"/>
                    </a:lnTo>
                    <a:lnTo>
                      <a:pt x="295979" y="1355605"/>
                    </a:lnTo>
                    <a:lnTo>
                      <a:pt x="307617" y="1369368"/>
                    </a:lnTo>
                    <a:lnTo>
                      <a:pt x="319784" y="1382865"/>
                    </a:lnTo>
                    <a:lnTo>
                      <a:pt x="332216" y="1396099"/>
                    </a:lnTo>
                    <a:lnTo>
                      <a:pt x="344648" y="1408803"/>
                    </a:lnTo>
                    <a:lnTo>
                      <a:pt x="357608" y="1421771"/>
                    </a:lnTo>
                    <a:lnTo>
                      <a:pt x="371098" y="1433946"/>
                    </a:lnTo>
                    <a:lnTo>
                      <a:pt x="384588" y="1445855"/>
                    </a:lnTo>
                    <a:lnTo>
                      <a:pt x="398342" y="1457501"/>
                    </a:lnTo>
                    <a:lnTo>
                      <a:pt x="412361" y="1469146"/>
                    </a:lnTo>
                    <a:lnTo>
                      <a:pt x="426379" y="1479997"/>
                    </a:lnTo>
                    <a:lnTo>
                      <a:pt x="441192" y="1490848"/>
                    </a:lnTo>
                    <a:lnTo>
                      <a:pt x="456268" y="1501170"/>
                    </a:lnTo>
                    <a:lnTo>
                      <a:pt x="471345" y="1511227"/>
                    </a:lnTo>
                    <a:lnTo>
                      <a:pt x="486686" y="1520490"/>
                    </a:lnTo>
                    <a:lnTo>
                      <a:pt x="502292" y="1530018"/>
                    </a:lnTo>
                    <a:lnTo>
                      <a:pt x="517898" y="1538752"/>
                    </a:lnTo>
                    <a:lnTo>
                      <a:pt x="534297" y="1547221"/>
                    </a:lnTo>
                    <a:lnTo>
                      <a:pt x="550432" y="1555426"/>
                    </a:lnTo>
                    <a:lnTo>
                      <a:pt x="567095" y="1563101"/>
                    </a:lnTo>
                    <a:lnTo>
                      <a:pt x="583759" y="1570512"/>
                    </a:lnTo>
                    <a:lnTo>
                      <a:pt x="600687" y="1577393"/>
                    </a:lnTo>
                    <a:lnTo>
                      <a:pt x="617880" y="1583745"/>
                    </a:lnTo>
                    <a:lnTo>
                      <a:pt x="635337" y="1590097"/>
                    </a:lnTo>
                    <a:lnTo>
                      <a:pt x="653059" y="1595655"/>
                    </a:lnTo>
                    <a:lnTo>
                      <a:pt x="670516" y="1601213"/>
                    </a:lnTo>
                    <a:lnTo>
                      <a:pt x="688502" y="1605712"/>
                    </a:lnTo>
                    <a:lnTo>
                      <a:pt x="706489" y="1610476"/>
                    </a:lnTo>
                    <a:lnTo>
                      <a:pt x="725004" y="1614181"/>
                    </a:lnTo>
                    <a:lnTo>
                      <a:pt x="743255" y="1618151"/>
                    </a:lnTo>
                    <a:lnTo>
                      <a:pt x="762034" y="1620798"/>
                    </a:lnTo>
                    <a:lnTo>
                      <a:pt x="780550" y="1623709"/>
                    </a:lnTo>
                    <a:lnTo>
                      <a:pt x="799594" y="1625826"/>
                    </a:lnTo>
                    <a:lnTo>
                      <a:pt x="818374" y="1627414"/>
                    </a:lnTo>
                    <a:lnTo>
                      <a:pt x="837683" y="1628738"/>
                    </a:lnTo>
                    <a:lnTo>
                      <a:pt x="856991" y="1629267"/>
                    </a:lnTo>
                    <a:lnTo>
                      <a:pt x="876300" y="1629532"/>
                    </a:lnTo>
                    <a:lnTo>
                      <a:pt x="895873" y="1629267"/>
                    </a:lnTo>
                    <a:lnTo>
                      <a:pt x="914918" y="1628738"/>
                    </a:lnTo>
                    <a:lnTo>
                      <a:pt x="933962" y="1627414"/>
                    </a:lnTo>
                    <a:lnTo>
                      <a:pt x="953271" y="1625826"/>
                    </a:lnTo>
                    <a:lnTo>
                      <a:pt x="972050" y="1623709"/>
                    </a:lnTo>
                    <a:lnTo>
                      <a:pt x="990830" y="1620798"/>
                    </a:lnTo>
                    <a:lnTo>
                      <a:pt x="1009345" y="1618151"/>
                    </a:lnTo>
                    <a:lnTo>
                      <a:pt x="1027861" y="1614181"/>
                    </a:lnTo>
                    <a:lnTo>
                      <a:pt x="1045847" y="1610476"/>
                    </a:lnTo>
                    <a:lnTo>
                      <a:pt x="1064098" y="1605712"/>
                    </a:lnTo>
                    <a:lnTo>
                      <a:pt x="1082084" y="1601213"/>
                    </a:lnTo>
                    <a:lnTo>
                      <a:pt x="1099806" y="1595655"/>
                    </a:lnTo>
                    <a:lnTo>
                      <a:pt x="1117263" y="1590097"/>
                    </a:lnTo>
                    <a:lnTo>
                      <a:pt x="1134720" y="1583745"/>
                    </a:lnTo>
                    <a:lnTo>
                      <a:pt x="1151913" y="1577393"/>
                    </a:lnTo>
                    <a:lnTo>
                      <a:pt x="1168841" y="1570512"/>
                    </a:lnTo>
                    <a:lnTo>
                      <a:pt x="1185769" y="1563101"/>
                    </a:lnTo>
                    <a:lnTo>
                      <a:pt x="1201904" y="1555426"/>
                    </a:lnTo>
                    <a:lnTo>
                      <a:pt x="1218568" y="1547221"/>
                    </a:lnTo>
                    <a:lnTo>
                      <a:pt x="1234702" y="1538752"/>
                    </a:lnTo>
                    <a:lnTo>
                      <a:pt x="1250573" y="1530018"/>
                    </a:lnTo>
                    <a:lnTo>
                      <a:pt x="1265914" y="1520490"/>
                    </a:lnTo>
                    <a:lnTo>
                      <a:pt x="1281255" y="1511227"/>
                    </a:lnTo>
                    <a:lnTo>
                      <a:pt x="1296596" y="1501170"/>
                    </a:lnTo>
                    <a:lnTo>
                      <a:pt x="1311408" y="1490848"/>
                    </a:lnTo>
                    <a:lnTo>
                      <a:pt x="1325956" y="1479997"/>
                    </a:lnTo>
                    <a:lnTo>
                      <a:pt x="1340504" y="1469146"/>
                    </a:lnTo>
                    <a:lnTo>
                      <a:pt x="1354522" y="1457501"/>
                    </a:lnTo>
                    <a:lnTo>
                      <a:pt x="1368277" y="1445855"/>
                    </a:lnTo>
                    <a:lnTo>
                      <a:pt x="1381766" y="1433946"/>
                    </a:lnTo>
                    <a:lnTo>
                      <a:pt x="1394991" y="1421771"/>
                    </a:lnTo>
                    <a:lnTo>
                      <a:pt x="1407952" y="1408803"/>
                    </a:lnTo>
                    <a:lnTo>
                      <a:pt x="1420384" y="1396099"/>
                    </a:lnTo>
                    <a:lnTo>
                      <a:pt x="1432815" y="1382865"/>
                    </a:lnTo>
                    <a:lnTo>
                      <a:pt x="1444718" y="1369368"/>
                    </a:lnTo>
                    <a:lnTo>
                      <a:pt x="1456356" y="1355605"/>
                    </a:lnTo>
                    <a:lnTo>
                      <a:pt x="1467730" y="1341578"/>
                    </a:lnTo>
                    <a:lnTo>
                      <a:pt x="1479104" y="1327021"/>
                    </a:lnTo>
                    <a:lnTo>
                      <a:pt x="1489684" y="1312200"/>
                    </a:lnTo>
                    <a:lnTo>
                      <a:pt x="1499735" y="1297644"/>
                    </a:lnTo>
                    <a:lnTo>
                      <a:pt x="1509786" y="1282558"/>
                    </a:lnTo>
                    <a:lnTo>
                      <a:pt x="1519308" y="1267208"/>
                    </a:lnTo>
                    <a:lnTo>
                      <a:pt x="1528830" y="1251592"/>
                    </a:lnTo>
                    <a:lnTo>
                      <a:pt x="1537559" y="1235448"/>
                    </a:lnTo>
                    <a:lnTo>
                      <a:pt x="1546023" y="1219568"/>
                    </a:lnTo>
                    <a:lnTo>
                      <a:pt x="1554223" y="1203159"/>
                    </a:lnTo>
                    <a:lnTo>
                      <a:pt x="1561893" y="1186485"/>
                    </a:lnTo>
                    <a:lnTo>
                      <a:pt x="1569299" y="1169547"/>
                    </a:lnTo>
                    <a:lnTo>
                      <a:pt x="1576176" y="1152608"/>
                    </a:lnTo>
                    <a:lnTo>
                      <a:pt x="1582789" y="1135405"/>
                    </a:lnTo>
                    <a:lnTo>
                      <a:pt x="1588873" y="1118202"/>
                    </a:lnTo>
                    <a:lnTo>
                      <a:pt x="1594692" y="1100734"/>
                    </a:lnTo>
                    <a:lnTo>
                      <a:pt x="1599982" y="1082737"/>
                    </a:lnTo>
                    <a:lnTo>
                      <a:pt x="1604743" y="1065005"/>
                    </a:lnTo>
                    <a:lnTo>
                      <a:pt x="1608975" y="1046743"/>
                    </a:lnTo>
                    <a:lnTo>
                      <a:pt x="1613207" y="1028481"/>
                    </a:lnTo>
                    <a:lnTo>
                      <a:pt x="1616645" y="1009955"/>
                    </a:lnTo>
                    <a:lnTo>
                      <a:pt x="1619555" y="991428"/>
                    </a:lnTo>
                    <a:lnTo>
                      <a:pt x="1622464" y="972637"/>
                    </a:lnTo>
                    <a:lnTo>
                      <a:pt x="1624581" y="953846"/>
                    </a:lnTo>
                    <a:lnTo>
                      <a:pt x="1626168" y="934791"/>
                    </a:lnTo>
                    <a:lnTo>
                      <a:pt x="1627490" y="915735"/>
                    </a:lnTo>
                    <a:lnTo>
                      <a:pt x="1628019" y="896414"/>
                    </a:lnTo>
                    <a:lnTo>
                      <a:pt x="1628548" y="877094"/>
                    </a:lnTo>
                    <a:lnTo>
                      <a:pt x="1628019" y="857509"/>
                    </a:lnTo>
                    <a:lnTo>
                      <a:pt x="1627490" y="838189"/>
                    </a:lnTo>
                    <a:lnTo>
                      <a:pt x="1626168" y="819133"/>
                    </a:lnTo>
                    <a:lnTo>
                      <a:pt x="1624581" y="800342"/>
                    </a:lnTo>
                    <a:lnTo>
                      <a:pt x="1622464" y="781551"/>
                    </a:lnTo>
                    <a:lnTo>
                      <a:pt x="1619555" y="762495"/>
                    </a:lnTo>
                    <a:lnTo>
                      <a:pt x="1616645" y="743704"/>
                    </a:lnTo>
                    <a:lnTo>
                      <a:pt x="1613207" y="725707"/>
                    </a:lnTo>
                    <a:lnTo>
                      <a:pt x="1608975" y="707180"/>
                    </a:lnTo>
                    <a:lnTo>
                      <a:pt x="1604743" y="689183"/>
                    </a:lnTo>
                    <a:lnTo>
                      <a:pt x="1599982" y="670921"/>
                    </a:lnTo>
                    <a:lnTo>
                      <a:pt x="1594692" y="653454"/>
                    </a:lnTo>
                    <a:lnTo>
                      <a:pt x="1588873" y="635986"/>
                    </a:lnTo>
                    <a:lnTo>
                      <a:pt x="1582789" y="618253"/>
                    </a:lnTo>
                    <a:lnTo>
                      <a:pt x="1576176" y="601315"/>
                    </a:lnTo>
                    <a:lnTo>
                      <a:pt x="1569299" y="584112"/>
                    </a:lnTo>
                    <a:lnTo>
                      <a:pt x="1561893" y="567438"/>
                    </a:lnTo>
                    <a:lnTo>
                      <a:pt x="1554223" y="551029"/>
                    </a:lnTo>
                    <a:lnTo>
                      <a:pt x="1546023" y="534620"/>
                    </a:lnTo>
                    <a:lnTo>
                      <a:pt x="1537559" y="518740"/>
                    </a:lnTo>
                    <a:lnTo>
                      <a:pt x="1528830" y="502596"/>
                    </a:lnTo>
                    <a:lnTo>
                      <a:pt x="1519308" y="486980"/>
                    </a:lnTo>
                    <a:lnTo>
                      <a:pt x="1509786" y="471630"/>
                    </a:lnTo>
                    <a:lnTo>
                      <a:pt x="1499735" y="456544"/>
                    </a:lnTo>
                    <a:lnTo>
                      <a:pt x="1489684" y="441458"/>
                    </a:lnTo>
                    <a:lnTo>
                      <a:pt x="1479104" y="427167"/>
                    </a:lnTo>
                    <a:lnTo>
                      <a:pt x="1467730" y="412610"/>
                    </a:lnTo>
                    <a:lnTo>
                      <a:pt x="1456356" y="398583"/>
                    </a:lnTo>
                    <a:lnTo>
                      <a:pt x="1444718" y="384820"/>
                    </a:lnTo>
                    <a:lnTo>
                      <a:pt x="1432815" y="371323"/>
                    </a:lnTo>
                    <a:lnTo>
                      <a:pt x="1420384" y="358089"/>
                    </a:lnTo>
                    <a:lnTo>
                      <a:pt x="1407952" y="344856"/>
                    </a:lnTo>
                    <a:lnTo>
                      <a:pt x="1394991" y="332417"/>
                    </a:lnTo>
                    <a:lnTo>
                      <a:pt x="1381766" y="320243"/>
                    </a:lnTo>
                    <a:lnTo>
                      <a:pt x="1368277" y="308333"/>
                    </a:lnTo>
                    <a:lnTo>
                      <a:pt x="1354522" y="296423"/>
                    </a:lnTo>
                    <a:lnTo>
                      <a:pt x="1340504" y="285042"/>
                    </a:lnTo>
                    <a:lnTo>
                      <a:pt x="1325956" y="274191"/>
                    </a:lnTo>
                    <a:lnTo>
                      <a:pt x="1311408" y="263340"/>
                    </a:lnTo>
                    <a:lnTo>
                      <a:pt x="1296596" y="253018"/>
                    </a:lnTo>
                    <a:lnTo>
                      <a:pt x="1281255" y="242961"/>
                    </a:lnTo>
                    <a:lnTo>
                      <a:pt x="1265914" y="233698"/>
                    </a:lnTo>
                    <a:lnTo>
                      <a:pt x="1250573" y="224170"/>
                    </a:lnTo>
                    <a:lnTo>
                      <a:pt x="1234702" y="215436"/>
                    </a:lnTo>
                    <a:lnTo>
                      <a:pt x="1218568" y="206967"/>
                    </a:lnTo>
                    <a:lnTo>
                      <a:pt x="1201904" y="198762"/>
                    </a:lnTo>
                    <a:lnTo>
                      <a:pt x="1185769" y="191087"/>
                    </a:lnTo>
                    <a:lnTo>
                      <a:pt x="1168841" y="183412"/>
                    </a:lnTo>
                    <a:lnTo>
                      <a:pt x="1151913" y="176530"/>
                    </a:lnTo>
                    <a:lnTo>
                      <a:pt x="1134720" y="169914"/>
                    </a:lnTo>
                    <a:lnTo>
                      <a:pt x="1117263" y="164091"/>
                    </a:lnTo>
                    <a:lnTo>
                      <a:pt x="1099806" y="158269"/>
                    </a:lnTo>
                    <a:lnTo>
                      <a:pt x="1082084" y="152975"/>
                    </a:lnTo>
                    <a:lnTo>
                      <a:pt x="1064098" y="147947"/>
                    </a:lnTo>
                    <a:lnTo>
                      <a:pt x="1045847" y="143712"/>
                    </a:lnTo>
                    <a:lnTo>
                      <a:pt x="1027861" y="139478"/>
                    </a:lnTo>
                    <a:lnTo>
                      <a:pt x="1009345" y="136037"/>
                    </a:lnTo>
                    <a:lnTo>
                      <a:pt x="990830" y="132861"/>
                    </a:lnTo>
                    <a:lnTo>
                      <a:pt x="972050" y="130479"/>
                    </a:lnTo>
                    <a:lnTo>
                      <a:pt x="953271" y="128362"/>
                    </a:lnTo>
                    <a:lnTo>
                      <a:pt x="933962" y="126774"/>
                    </a:lnTo>
                    <a:lnTo>
                      <a:pt x="914918" y="125450"/>
                    </a:lnTo>
                    <a:lnTo>
                      <a:pt x="895873" y="124392"/>
                    </a:lnTo>
                    <a:lnTo>
                      <a:pt x="876300" y="124392"/>
                    </a:lnTo>
                    <a:lnTo>
                      <a:pt x="856991" y="124392"/>
                    </a:lnTo>
                    <a:close/>
                    <a:moveTo>
                      <a:pt x="876300" y="0"/>
                    </a:moveTo>
                    <a:lnTo>
                      <a:pt x="899048" y="265"/>
                    </a:lnTo>
                    <a:lnTo>
                      <a:pt x="921266" y="1323"/>
                    </a:lnTo>
                    <a:lnTo>
                      <a:pt x="943749" y="2382"/>
                    </a:lnTo>
                    <a:lnTo>
                      <a:pt x="965702" y="4764"/>
                    </a:lnTo>
                    <a:lnTo>
                      <a:pt x="987656" y="7146"/>
                    </a:lnTo>
                    <a:lnTo>
                      <a:pt x="1009610" y="10057"/>
                    </a:lnTo>
                    <a:lnTo>
                      <a:pt x="1031299" y="13763"/>
                    </a:lnTo>
                    <a:lnTo>
                      <a:pt x="1052724" y="17997"/>
                    </a:lnTo>
                    <a:lnTo>
                      <a:pt x="1074149" y="22496"/>
                    </a:lnTo>
                    <a:lnTo>
                      <a:pt x="1095045" y="27525"/>
                    </a:lnTo>
                    <a:lnTo>
                      <a:pt x="1115940" y="33348"/>
                    </a:lnTo>
                    <a:lnTo>
                      <a:pt x="1136572" y="39435"/>
                    </a:lnTo>
                    <a:lnTo>
                      <a:pt x="1157203" y="46051"/>
                    </a:lnTo>
                    <a:lnTo>
                      <a:pt x="1177305" y="53197"/>
                    </a:lnTo>
                    <a:lnTo>
                      <a:pt x="1197407" y="60873"/>
                    </a:lnTo>
                    <a:lnTo>
                      <a:pt x="1216981" y="69077"/>
                    </a:lnTo>
                    <a:lnTo>
                      <a:pt x="1236818" y="77811"/>
                    </a:lnTo>
                    <a:lnTo>
                      <a:pt x="1255863" y="86545"/>
                    </a:lnTo>
                    <a:lnTo>
                      <a:pt x="1274907" y="96337"/>
                    </a:lnTo>
                    <a:lnTo>
                      <a:pt x="1293687" y="105865"/>
                    </a:lnTo>
                    <a:lnTo>
                      <a:pt x="1312202" y="116452"/>
                    </a:lnTo>
                    <a:lnTo>
                      <a:pt x="1330453" y="127303"/>
                    </a:lnTo>
                    <a:lnTo>
                      <a:pt x="1348439" y="138154"/>
                    </a:lnTo>
                    <a:lnTo>
                      <a:pt x="1365896" y="149799"/>
                    </a:lnTo>
                    <a:lnTo>
                      <a:pt x="1383353" y="162239"/>
                    </a:lnTo>
                    <a:lnTo>
                      <a:pt x="1400282" y="174413"/>
                    </a:lnTo>
                    <a:lnTo>
                      <a:pt x="1416945" y="187117"/>
                    </a:lnTo>
                    <a:lnTo>
                      <a:pt x="1433609" y="200615"/>
                    </a:lnTo>
                    <a:lnTo>
                      <a:pt x="1449479" y="214113"/>
                    </a:lnTo>
                    <a:lnTo>
                      <a:pt x="1465085" y="228404"/>
                    </a:lnTo>
                    <a:lnTo>
                      <a:pt x="1480426" y="242432"/>
                    </a:lnTo>
                    <a:lnTo>
                      <a:pt x="1495503" y="257253"/>
                    </a:lnTo>
                    <a:lnTo>
                      <a:pt x="1510315" y="272074"/>
                    </a:lnTo>
                    <a:lnTo>
                      <a:pt x="1524863" y="287424"/>
                    </a:lnTo>
                    <a:lnTo>
                      <a:pt x="1538881" y="303569"/>
                    </a:lnTo>
                    <a:lnTo>
                      <a:pt x="1552371" y="319449"/>
                    </a:lnTo>
                    <a:lnTo>
                      <a:pt x="1565596" y="335858"/>
                    </a:lnTo>
                    <a:lnTo>
                      <a:pt x="1578292" y="352796"/>
                    </a:lnTo>
                    <a:lnTo>
                      <a:pt x="1590724" y="369735"/>
                    </a:lnTo>
                    <a:lnTo>
                      <a:pt x="1602627" y="386938"/>
                    </a:lnTo>
                    <a:lnTo>
                      <a:pt x="1614265" y="404935"/>
                    </a:lnTo>
                    <a:lnTo>
                      <a:pt x="1625639" y="422667"/>
                    </a:lnTo>
                    <a:lnTo>
                      <a:pt x="1636219" y="440929"/>
                    </a:lnTo>
                    <a:lnTo>
                      <a:pt x="1646534" y="459455"/>
                    </a:lnTo>
                    <a:lnTo>
                      <a:pt x="1656585" y="478247"/>
                    </a:lnTo>
                    <a:lnTo>
                      <a:pt x="1666108" y="497038"/>
                    </a:lnTo>
                    <a:lnTo>
                      <a:pt x="1675101" y="516358"/>
                    </a:lnTo>
                    <a:lnTo>
                      <a:pt x="1683565" y="535943"/>
                    </a:lnTo>
                    <a:lnTo>
                      <a:pt x="1691764" y="555528"/>
                    </a:lnTo>
                    <a:lnTo>
                      <a:pt x="1699170" y="575643"/>
                    </a:lnTo>
                    <a:lnTo>
                      <a:pt x="1706577" y="596022"/>
                    </a:lnTo>
                    <a:lnTo>
                      <a:pt x="1712925" y="616401"/>
                    </a:lnTo>
                    <a:lnTo>
                      <a:pt x="1719273" y="637309"/>
                    </a:lnTo>
                    <a:lnTo>
                      <a:pt x="1725092" y="658218"/>
                    </a:lnTo>
                    <a:lnTo>
                      <a:pt x="1730382" y="679126"/>
                    </a:lnTo>
                    <a:lnTo>
                      <a:pt x="1734614" y="700564"/>
                    </a:lnTo>
                    <a:lnTo>
                      <a:pt x="1739111" y="721737"/>
                    </a:lnTo>
                    <a:lnTo>
                      <a:pt x="1742549" y="743439"/>
                    </a:lnTo>
                    <a:lnTo>
                      <a:pt x="1745723" y="765406"/>
                    </a:lnTo>
                    <a:lnTo>
                      <a:pt x="1748104" y="787373"/>
                    </a:lnTo>
                    <a:lnTo>
                      <a:pt x="1749955" y="809605"/>
                    </a:lnTo>
                    <a:lnTo>
                      <a:pt x="1751542" y="831837"/>
                    </a:lnTo>
                    <a:lnTo>
                      <a:pt x="1752336" y="854598"/>
                    </a:lnTo>
                    <a:lnTo>
                      <a:pt x="1752600" y="877094"/>
                    </a:lnTo>
                    <a:lnTo>
                      <a:pt x="1752336" y="899590"/>
                    </a:lnTo>
                    <a:lnTo>
                      <a:pt x="1751542" y="922351"/>
                    </a:lnTo>
                    <a:lnTo>
                      <a:pt x="1749955" y="944583"/>
                    </a:lnTo>
                    <a:lnTo>
                      <a:pt x="1748104" y="966550"/>
                    </a:lnTo>
                    <a:lnTo>
                      <a:pt x="1745723" y="988782"/>
                    </a:lnTo>
                    <a:lnTo>
                      <a:pt x="1742549" y="1010220"/>
                    </a:lnTo>
                    <a:lnTo>
                      <a:pt x="1739111" y="1031922"/>
                    </a:lnTo>
                    <a:lnTo>
                      <a:pt x="1734614" y="1053624"/>
                    </a:lnTo>
                    <a:lnTo>
                      <a:pt x="1730382" y="1075062"/>
                    </a:lnTo>
                    <a:lnTo>
                      <a:pt x="1725092" y="1095970"/>
                    </a:lnTo>
                    <a:lnTo>
                      <a:pt x="1719273" y="1116879"/>
                    </a:lnTo>
                    <a:lnTo>
                      <a:pt x="1712925" y="1137523"/>
                    </a:lnTo>
                    <a:lnTo>
                      <a:pt x="1706577" y="1157902"/>
                    </a:lnTo>
                    <a:lnTo>
                      <a:pt x="1699170" y="1178016"/>
                    </a:lnTo>
                    <a:lnTo>
                      <a:pt x="1691764" y="1198130"/>
                    </a:lnTo>
                    <a:lnTo>
                      <a:pt x="1683565" y="1217980"/>
                    </a:lnTo>
                    <a:lnTo>
                      <a:pt x="1675101" y="1237565"/>
                    </a:lnTo>
                    <a:lnTo>
                      <a:pt x="1666108" y="1256886"/>
                    </a:lnTo>
                    <a:lnTo>
                      <a:pt x="1656585" y="1275941"/>
                    </a:lnTo>
                    <a:lnTo>
                      <a:pt x="1646534" y="1294733"/>
                    </a:lnTo>
                    <a:lnTo>
                      <a:pt x="1636219" y="1313259"/>
                    </a:lnTo>
                    <a:lnTo>
                      <a:pt x="1625639" y="1331521"/>
                    </a:lnTo>
                    <a:lnTo>
                      <a:pt x="1614265" y="1349253"/>
                    </a:lnTo>
                    <a:lnTo>
                      <a:pt x="1602627" y="1366986"/>
                    </a:lnTo>
                    <a:lnTo>
                      <a:pt x="1590724" y="1384453"/>
                    </a:lnTo>
                    <a:lnTo>
                      <a:pt x="1578292" y="1401392"/>
                    </a:lnTo>
                    <a:lnTo>
                      <a:pt x="1565596" y="1418066"/>
                    </a:lnTo>
                    <a:lnTo>
                      <a:pt x="1552371" y="1434475"/>
                    </a:lnTo>
                    <a:lnTo>
                      <a:pt x="1538881" y="1450619"/>
                    </a:lnTo>
                    <a:lnTo>
                      <a:pt x="1524863" y="1466234"/>
                    </a:lnTo>
                    <a:lnTo>
                      <a:pt x="1510315" y="1481585"/>
                    </a:lnTo>
                    <a:lnTo>
                      <a:pt x="1495503" y="1496671"/>
                    </a:lnTo>
                    <a:lnTo>
                      <a:pt x="1480426" y="1511492"/>
                    </a:lnTo>
                    <a:lnTo>
                      <a:pt x="1465085" y="1525784"/>
                    </a:lnTo>
                    <a:lnTo>
                      <a:pt x="1449479" y="1540075"/>
                    </a:lnTo>
                    <a:lnTo>
                      <a:pt x="1433609" y="1553573"/>
                    </a:lnTo>
                    <a:lnTo>
                      <a:pt x="1416945" y="1566542"/>
                    </a:lnTo>
                    <a:lnTo>
                      <a:pt x="1400282" y="1579510"/>
                    </a:lnTo>
                    <a:lnTo>
                      <a:pt x="1383353" y="1591949"/>
                    </a:lnTo>
                    <a:lnTo>
                      <a:pt x="1365896" y="1603859"/>
                    </a:lnTo>
                    <a:lnTo>
                      <a:pt x="1348439" y="1615505"/>
                    </a:lnTo>
                    <a:lnTo>
                      <a:pt x="1330453" y="1626885"/>
                    </a:lnTo>
                    <a:lnTo>
                      <a:pt x="1312202" y="1637472"/>
                    </a:lnTo>
                    <a:lnTo>
                      <a:pt x="1293687" y="1647793"/>
                    </a:lnTo>
                    <a:lnTo>
                      <a:pt x="1274907" y="1657851"/>
                    </a:lnTo>
                    <a:lnTo>
                      <a:pt x="1255863" y="1667379"/>
                    </a:lnTo>
                    <a:lnTo>
                      <a:pt x="1236818" y="1676377"/>
                    </a:lnTo>
                    <a:lnTo>
                      <a:pt x="1216981" y="1684846"/>
                    </a:lnTo>
                    <a:lnTo>
                      <a:pt x="1197407" y="1693051"/>
                    </a:lnTo>
                    <a:lnTo>
                      <a:pt x="1177305" y="1700726"/>
                    </a:lnTo>
                    <a:lnTo>
                      <a:pt x="1157203" y="1707607"/>
                    </a:lnTo>
                    <a:lnTo>
                      <a:pt x="1136572" y="1714753"/>
                    </a:lnTo>
                    <a:lnTo>
                      <a:pt x="1115940" y="1720576"/>
                    </a:lnTo>
                    <a:lnTo>
                      <a:pt x="1095045" y="1726134"/>
                    </a:lnTo>
                    <a:lnTo>
                      <a:pt x="1074149" y="1731427"/>
                    </a:lnTo>
                    <a:lnTo>
                      <a:pt x="1052724" y="1736191"/>
                    </a:lnTo>
                    <a:lnTo>
                      <a:pt x="1031299" y="1740426"/>
                    </a:lnTo>
                    <a:lnTo>
                      <a:pt x="1009610" y="1743866"/>
                    </a:lnTo>
                    <a:lnTo>
                      <a:pt x="987656" y="1747042"/>
                    </a:lnTo>
                    <a:lnTo>
                      <a:pt x="965702" y="1749424"/>
                    </a:lnTo>
                    <a:lnTo>
                      <a:pt x="943749" y="1751277"/>
                    </a:lnTo>
                    <a:lnTo>
                      <a:pt x="921266" y="1752865"/>
                    </a:lnTo>
                    <a:lnTo>
                      <a:pt x="899048" y="1753923"/>
                    </a:lnTo>
                    <a:lnTo>
                      <a:pt x="876300" y="1754188"/>
                    </a:lnTo>
                    <a:lnTo>
                      <a:pt x="853817" y="1753923"/>
                    </a:lnTo>
                    <a:lnTo>
                      <a:pt x="831335" y="1752865"/>
                    </a:lnTo>
                    <a:lnTo>
                      <a:pt x="809116" y="1751277"/>
                    </a:lnTo>
                    <a:lnTo>
                      <a:pt x="786898" y="1749424"/>
                    </a:lnTo>
                    <a:lnTo>
                      <a:pt x="764944" y="1747042"/>
                    </a:lnTo>
                    <a:lnTo>
                      <a:pt x="742990" y="1743866"/>
                    </a:lnTo>
                    <a:lnTo>
                      <a:pt x="721301" y="1740426"/>
                    </a:lnTo>
                    <a:lnTo>
                      <a:pt x="699876" y="1736191"/>
                    </a:lnTo>
                    <a:lnTo>
                      <a:pt x="678716" y="1731427"/>
                    </a:lnTo>
                    <a:lnTo>
                      <a:pt x="657820" y="1726134"/>
                    </a:lnTo>
                    <a:lnTo>
                      <a:pt x="636660" y="1720576"/>
                    </a:lnTo>
                    <a:lnTo>
                      <a:pt x="616028" y="1714753"/>
                    </a:lnTo>
                    <a:lnTo>
                      <a:pt x="595662" y="1707607"/>
                    </a:lnTo>
                    <a:lnTo>
                      <a:pt x="575295" y="1700726"/>
                    </a:lnTo>
                    <a:lnTo>
                      <a:pt x="555193" y="1693051"/>
                    </a:lnTo>
                    <a:lnTo>
                      <a:pt x="535619" y="1684846"/>
                    </a:lnTo>
                    <a:lnTo>
                      <a:pt x="516046" y="1676377"/>
                    </a:lnTo>
                    <a:lnTo>
                      <a:pt x="496737" y="1667379"/>
                    </a:lnTo>
                    <a:lnTo>
                      <a:pt x="477958" y="1657851"/>
                    </a:lnTo>
                    <a:lnTo>
                      <a:pt x="458913" y="1647793"/>
                    </a:lnTo>
                    <a:lnTo>
                      <a:pt x="440663" y="1637472"/>
                    </a:lnTo>
                    <a:lnTo>
                      <a:pt x="422412" y="1626885"/>
                    </a:lnTo>
                    <a:lnTo>
                      <a:pt x="404161" y="1615505"/>
                    </a:lnTo>
                    <a:lnTo>
                      <a:pt x="386704" y="1603859"/>
                    </a:lnTo>
                    <a:lnTo>
                      <a:pt x="369511" y="1591949"/>
                    </a:lnTo>
                    <a:lnTo>
                      <a:pt x="352318" y="1579510"/>
                    </a:lnTo>
                    <a:lnTo>
                      <a:pt x="335655" y="1566542"/>
                    </a:lnTo>
                    <a:lnTo>
                      <a:pt x="319255" y="1553573"/>
                    </a:lnTo>
                    <a:lnTo>
                      <a:pt x="303121" y="1540075"/>
                    </a:lnTo>
                    <a:lnTo>
                      <a:pt x="287251" y="1525784"/>
                    </a:lnTo>
                    <a:lnTo>
                      <a:pt x="271909" y="1511492"/>
                    </a:lnTo>
                    <a:lnTo>
                      <a:pt x="256833" y="1496671"/>
                    </a:lnTo>
                    <a:lnTo>
                      <a:pt x="242285" y="1481585"/>
                    </a:lnTo>
                    <a:lnTo>
                      <a:pt x="227737" y="1466234"/>
                    </a:lnTo>
                    <a:lnTo>
                      <a:pt x="213983" y="1450619"/>
                    </a:lnTo>
                    <a:lnTo>
                      <a:pt x="200229" y="1434475"/>
                    </a:lnTo>
                    <a:lnTo>
                      <a:pt x="187004" y="1418066"/>
                    </a:lnTo>
                    <a:lnTo>
                      <a:pt x="174308" y="1401392"/>
                    </a:lnTo>
                    <a:lnTo>
                      <a:pt x="161876" y="1384453"/>
                    </a:lnTo>
                    <a:lnTo>
                      <a:pt x="149709" y="1366986"/>
                    </a:lnTo>
                    <a:lnTo>
                      <a:pt x="138071" y="1349253"/>
                    </a:lnTo>
                    <a:lnTo>
                      <a:pt x="126961" y="1331521"/>
                    </a:lnTo>
                    <a:lnTo>
                      <a:pt x="116117" y="1313259"/>
                    </a:lnTo>
                    <a:lnTo>
                      <a:pt x="105801" y="1294733"/>
                    </a:lnTo>
                    <a:lnTo>
                      <a:pt x="95750" y="1275941"/>
                    </a:lnTo>
                    <a:lnTo>
                      <a:pt x="86492" y="1256886"/>
                    </a:lnTo>
                    <a:lnTo>
                      <a:pt x="77499" y="1237565"/>
                    </a:lnTo>
                    <a:lnTo>
                      <a:pt x="69035" y="1217980"/>
                    </a:lnTo>
                    <a:lnTo>
                      <a:pt x="60836" y="1198130"/>
                    </a:lnTo>
                    <a:lnTo>
                      <a:pt x="53165" y="1178016"/>
                    </a:lnTo>
                    <a:lnTo>
                      <a:pt x="46023" y="1157902"/>
                    </a:lnTo>
                    <a:lnTo>
                      <a:pt x="39411" y="1137523"/>
                    </a:lnTo>
                    <a:lnTo>
                      <a:pt x="33327" y="1116879"/>
                    </a:lnTo>
                    <a:lnTo>
                      <a:pt x="27508" y="1095970"/>
                    </a:lnTo>
                    <a:lnTo>
                      <a:pt x="22483" y="1075062"/>
                    </a:lnTo>
                    <a:lnTo>
                      <a:pt x="17721" y="1053624"/>
                    </a:lnTo>
                    <a:lnTo>
                      <a:pt x="13754" y="1031922"/>
                    </a:lnTo>
                    <a:lnTo>
                      <a:pt x="10051" y="1010220"/>
                    </a:lnTo>
                    <a:lnTo>
                      <a:pt x="6877" y="988782"/>
                    </a:lnTo>
                    <a:lnTo>
                      <a:pt x="4496" y="966550"/>
                    </a:lnTo>
                    <a:lnTo>
                      <a:pt x="2380" y="944583"/>
                    </a:lnTo>
                    <a:lnTo>
                      <a:pt x="1322" y="922351"/>
                    </a:lnTo>
                    <a:lnTo>
                      <a:pt x="264" y="899590"/>
                    </a:lnTo>
                    <a:lnTo>
                      <a:pt x="0" y="877094"/>
                    </a:lnTo>
                    <a:lnTo>
                      <a:pt x="264" y="854598"/>
                    </a:lnTo>
                    <a:lnTo>
                      <a:pt x="1322" y="831837"/>
                    </a:lnTo>
                    <a:lnTo>
                      <a:pt x="2380" y="809605"/>
                    </a:lnTo>
                    <a:lnTo>
                      <a:pt x="4496" y="787373"/>
                    </a:lnTo>
                    <a:lnTo>
                      <a:pt x="6877" y="765406"/>
                    </a:lnTo>
                    <a:lnTo>
                      <a:pt x="10051" y="743439"/>
                    </a:lnTo>
                    <a:lnTo>
                      <a:pt x="13754" y="721737"/>
                    </a:lnTo>
                    <a:lnTo>
                      <a:pt x="17721" y="700564"/>
                    </a:lnTo>
                    <a:lnTo>
                      <a:pt x="22483" y="679126"/>
                    </a:lnTo>
                    <a:lnTo>
                      <a:pt x="27508" y="658218"/>
                    </a:lnTo>
                    <a:lnTo>
                      <a:pt x="33327" y="637309"/>
                    </a:lnTo>
                    <a:lnTo>
                      <a:pt x="39411" y="616401"/>
                    </a:lnTo>
                    <a:lnTo>
                      <a:pt x="46023" y="596022"/>
                    </a:lnTo>
                    <a:lnTo>
                      <a:pt x="53165" y="575643"/>
                    </a:lnTo>
                    <a:lnTo>
                      <a:pt x="60836" y="555528"/>
                    </a:lnTo>
                    <a:lnTo>
                      <a:pt x="69035" y="535943"/>
                    </a:lnTo>
                    <a:lnTo>
                      <a:pt x="77499" y="516358"/>
                    </a:lnTo>
                    <a:lnTo>
                      <a:pt x="86492" y="497038"/>
                    </a:lnTo>
                    <a:lnTo>
                      <a:pt x="95750" y="478247"/>
                    </a:lnTo>
                    <a:lnTo>
                      <a:pt x="105801" y="459455"/>
                    </a:lnTo>
                    <a:lnTo>
                      <a:pt x="116117" y="440929"/>
                    </a:lnTo>
                    <a:lnTo>
                      <a:pt x="126961" y="422667"/>
                    </a:lnTo>
                    <a:lnTo>
                      <a:pt x="138071" y="404935"/>
                    </a:lnTo>
                    <a:lnTo>
                      <a:pt x="149709" y="386938"/>
                    </a:lnTo>
                    <a:lnTo>
                      <a:pt x="161876" y="369735"/>
                    </a:lnTo>
                    <a:lnTo>
                      <a:pt x="174308" y="352796"/>
                    </a:lnTo>
                    <a:lnTo>
                      <a:pt x="187004" y="335858"/>
                    </a:lnTo>
                    <a:lnTo>
                      <a:pt x="200229" y="319449"/>
                    </a:lnTo>
                    <a:lnTo>
                      <a:pt x="213983" y="303569"/>
                    </a:lnTo>
                    <a:lnTo>
                      <a:pt x="227737" y="287424"/>
                    </a:lnTo>
                    <a:lnTo>
                      <a:pt x="242285" y="272074"/>
                    </a:lnTo>
                    <a:lnTo>
                      <a:pt x="256833" y="257253"/>
                    </a:lnTo>
                    <a:lnTo>
                      <a:pt x="271909" y="242432"/>
                    </a:lnTo>
                    <a:lnTo>
                      <a:pt x="287251" y="228404"/>
                    </a:lnTo>
                    <a:lnTo>
                      <a:pt x="303121" y="214113"/>
                    </a:lnTo>
                    <a:lnTo>
                      <a:pt x="319255" y="200615"/>
                    </a:lnTo>
                    <a:lnTo>
                      <a:pt x="335655" y="187117"/>
                    </a:lnTo>
                    <a:lnTo>
                      <a:pt x="352318" y="174413"/>
                    </a:lnTo>
                    <a:lnTo>
                      <a:pt x="369511" y="162239"/>
                    </a:lnTo>
                    <a:lnTo>
                      <a:pt x="386704" y="149799"/>
                    </a:lnTo>
                    <a:lnTo>
                      <a:pt x="404161" y="138154"/>
                    </a:lnTo>
                    <a:lnTo>
                      <a:pt x="422412" y="127303"/>
                    </a:lnTo>
                    <a:lnTo>
                      <a:pt x="440663" y="116452"/>
                    </a:lnTo>
                    <a:lnTo>
                      <a:pt x="458913" y="105865"/>
                    </a:lnTo>
                    <a:lnTo>
                      <a:pt x="477958" y="96337"/>
                    </a:lnTo>
                    <a:lnTo>
                      <a:pt x="496737" y="86545"/>
                    </a:lnTo>
                    <a:lnTo>
                      <a:pt x="516046" y="77811"/>
                    </a:lnTo>
                    <a:lnTo>
                      <a:pt x="535619" y="69077"/>
                    </a:lnTo>
                    <a:lnTo>
                      <a:pt x="555193" y="60873"/>
                    </a:lnTo>
                    <a:lnTo>
                      <a:pt x="575295" y="53197"/>
                    </a:lnTo>
                    <a:lnTo>
                      <a:pt x="595662" y="46051"/>
                    </a:lnTo>
                    <a:lnTo>
                      <a:pt x="616028" y="39435"/>
                    </a:lnTo>
                    <a:lnTo>
                      <a:pt x="636660" y="33348"/>
                    </a:lnTo>
                    <a:lnTo>
                      <a:pt x="657820" y="27525"/>
                    </a:lnTo>
                    <a:lnTo>
                      <a:pt x="678716" y="22496"/>
                    </a:lnTo>
                    <a:lnTo>
                      <a:pt x="699876" y="17997"/>
                    </a:lnTo>
                    <a:lnTo>
                      <a:pt x="721301" y="13763"/>
                    </a:lnTo>
                    <a:lnTo>
                      <a:pt x="742990" y="10057"/>
                    </a:lnTo>
                    <a:lnTo>
                      <a:pt x="764944" y="7146"/>
                    </a:lnTo>
                    <a:lnTo>
                      <a:pt x="786898" y="4764"/>
                    </a:lnTo>
                    <a:lnTo>
                      <a:pt x="809116" y="2382"/>
                    </a:lnTo>
                    <a:lnTo>
                      <a:pt x="831335" y="1323"/>
                    </a:lnTo>
                    <a:lnTo>
                      <a:pt x="853817" y="265"/>
                    </a:lnTo>
                    <a:lnTo>
                      <a:pt x="876300" y="0"/>
                    </a:lnTo>
                    <a:close/>
                  </a:path>
                </a:pathLst>
              </a:custGeom>
              <a:solidFill>
                <a:schemeClr val="bg1"/>
              </a:solidFill>
              <a:ln>
                <a:noFill/>
              </a:ln>
            </p:spPr>
            <p:txBody>
              <a:bodyPr anchor="ctr">
                <a:scene3d>
                  <a:camera prst="orthographicFront"/>
                  <a:lightRig rig="threePt" dir="t"/>
                </a:scene3d>
                <a:sp3d>
                  <a:contourClr>
                    <a:srgbClr val="FFFFFF"/>
                  </a:contourClr>
                </a:sp3d>
              </a:bodyPr>
              <a:lstStyle/>
              <a:p>
                <a:pPr algn="ctr">
                  <a:defRPr/>
                </a:pPr>
                <a:endParaRPr lang="zh-CN" altLang="en-US">
                  <a:solidFill>
                    <a:srgbClr val="FFFFFF"/>
                  </a:solidFill>
                  <a:cs typeface="+mn-ea"/>
                  <a:sym typeface="+mn-lt"/>
                </a:endParaRPr>
              </a:p>
            </p:txBody>
          </p:sp>
        </p:grpSp>
        <p:sp>
          <p:nvSpPr>
            <p:cNvPr id="27" name="TextBox 16"/>
            <p:cNvSpPr txBox="1"/>
            <p:nvPr/>
          </p:nvSpPr>
          <p:spPr>
            <a:xfrm>
              <a:off x="6346613" y="5647536"/>
              <a:ext cx="2543552" cy="398780"/>
            </a:xfrm>
            <a:prstGeom prst="rect">
              <a:avLst/>
            </a:prstGeom>
            <a:noFill/>
          </p:spPr>
          <p:txBody>
            <a:bodyPr wrap="square" rtlCol="0">
              <a:spAutoFit/>
            </a:bodyPr>
            <a:lstStyle/>
            <a:p>
              <a:pPr algn="ctr">
                <a:defRPr/>
              </a:pPr>
              <a:r>
                <a:rPr kumimoji="0" lang="zh-CN" altLang="en-US" sz="2000" b="0" i="0" u="none" strike="noStrike" kern="0" cap="none" spc="0" normalizeH="0" baseline="0" noProof="0" dirty="0" smtClean="0">
                  <a:ln>
                    <a:noFill/>
                  </a:ln>
                  <a:solidFill>
                    <a:schemeClr val="bg1">
                      <a:lumMod val="75000"/>
                    </a:schemeClr>
                  </a:solidFill>
                  <a:effectLst/>
                  <a:uLnTx/>
                  <a:uFillTx/>
                  <a:cs typeface="+mn-ea"/>
                  <a:sym typeface="+mn-lt"/>
                </a:rPr>
                <a:t>时间</a:t>
              </a:r>
              <a:r>
                <a:rPr kumimoji="0" lang="zh-CN" altLang="en-US" sz="2000" b="0" i="0" u="none" strike="noStrike" kern="0" cap="none" spc="0" normalizeH="0" baseline="0" noProof="0" dirty="0">
                  <a:ln>
                    <a:noFill/>
                  </a:ln>
                  <a:solidFill>
                    <a:schemeClr val="bg1">
                      <a:lumMod val="75000"/>
                    </a:schemeClr>
                  </a:solidFill>
                  <a:effectLst/>
                  <a:uLnTx/>
                  <a:uFillTx/>
                  <a:cs typeface="+mn-ea"/>
                  <a:sym typeface="+mn-lt"/>
                </a:rPr>
                <a:t>：</a:t>
              </a:r>
              <a:r>
                <a:rPr kumimoji="0" lang="en-US" altLang="zh-CN" sz="2000" b="0" i="0" u="none" strike="noStrike" kern="0" cap="none" spc="0" normalizeH="0" baseline="0" noProof="0" dirty="0" smtClean="0">
                  <a:ln>
                    <a:noFill/>
                  </a:ln>
                  <a:solidFill>
                    <a:schemeClr val="bg1">
                      <a:lumMod val="75000"/>
                    </a:schemeClr>
                  </a:solidFill>
                  <a:effectLst/>
                  <a:uLnTx/>
                  <a:uFillTx/>
                  <a:cs typeface="+mn-ea"/>
                  <a:sym typeface="+mn-lt"/>
                </a:rPr>
                <a:t>2023</a:t>
              </a:r>
              <a:r>
                <a:rPr kumimoji="0" lang="zh-CN" altLang="en-US" sz="2000" b="0" i="0" u="none" strike="noStrike" kern="0" cap="none" spc="0" normalizeH="0" baseline="0" noProof="0" dirty="0" smtClean="0">
                  <a:ln>
                    <a:noFill/>
                  </a:ln>
                  <a:solidFill>
                    <a:schemeClr val="bg1">
                      <a:lumMod val="75000"/>
                    </a:schemeClr>
                  </a:solidFill>
                  <a:effectLst/>
                  <a:uLnTx/>
                  <a:uFillTx/>
                  <a:cs typeface="+mn-ea"/>
                  <a:sym typeface="+mn-lt"/>
                </a:rPr>
                <a:t>年</a:t>
              </a:r>
              <a:r>
                <a:rPr kumimoji="0" lang="en-US" altLang="zh-CN" sz="2000" b="0" i="0" u="none" strike="noStrike" kern="0" cap="none" spc="0" normalizeH="0" baseline="0" noProof="0" dirty="0" smtClean="0">
                  <a:ln>
                    <a:noFill/>
                  </a:ln>
                  <a:solidFill>
                    <a:schemeClr val="bg1">
                      <a:lumMod val="75000"/>
                    </a:schemeClr>
                  </a:solidFill>
                  <a:effectLst/>
                  <a:uLnTx/>
                  <a:uFillTx/>
                  <a:cs typeface="+mn-ea"/>
                  <a:sym typeface="+mn-lt"/>
                </a:rPr>
                <a:t>8</a:t>
              </a:r>
              <a:r>
                <a:rPr kumimoji="0" lang="zh-CN" altLang="en-US" sz="2000" b="0" i="0" u="none" strike="noStrike" kern="0" cap="none" spc="0" normalizeH="0" baseline="0" noProof="0" dirty="0" smtClean="0">
                  <a:ln>
                    <a:noFill/>
                  </a:ln>
                  <a:solidFill>
                    <a:schemeClr val="bg1">
                      <a:lumMod val="75000"/>
                    </a:schemeClr>
                  </a:solidFill>
                  <a:effectLst/>
                  <a:uLnTx/>
                  <a:uFillTx/>
                  <a:cs typeface="+mn-ea"/>
                  <a:sym typeface="+mn-lt"/>
                </a:rPr>
                <a:t>月</a:t>
              </a:r>
              <a:endParaRPr lang="zh-CN" altLang="en-US" sz="2000" kern="0" dirty="0">
                <a:solidFill>
                  <a:schemeClr val="bg1">
                    <a:lumMod val="75000"/>
                  </a:schemeClr>
                </a:solidFill>
                <a:cs typeface="+mn-ea"/>
                <a:sym typeface="+mn-lt"/>
              </a:endParaRPr>
            </a:p>
          </p:txBody>
        </p:sp>
      </p:gr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矩形 6"/>
          <p:cNvSpPr/>
          <p:nvPr/>
        </p:nvSpPr>
        <p:spPr>
          <a:xfrm>
            <a:off x="2468869" y="1674274"/>
            <a:ext cx="2556474" cy="3502618"/>
          </a:xfrm>
          <a:custGeom>
            <a:avLst/>
            <a:gdLst>
              <a:gd name="connsiteX0" fmla="*/ 0 w 9601200"/>
              <a:gd name="connsiteY0" fmla="*/ 0 h 6858000"/>
              <a:gd name="connsiteX1" fmla="*/ 9601200 w 9601200"/>
              <a:gd name="connsiteY1" fmla="*/ 0 h 6858000"/>
              <a:gd name="connsiteX2" fmla="*/ 9601200 w 9601200"/>
              <a:gd name="connsiteY2" fmla="*/ 6858000 h 6858000"/>
              <a:gd name="connsiteX3" fmla="*/ 0 w 9601200"/>
              <a:gd name="connsiteY3" fmla="*/ 6858000 h 6858000"/>
              <a:gd name="connsiteX4" fmla="*/ 0 w 9601200"/>
              <a:gd name="connsiteY4" fmla="*/ 0 h 6858000"/>
              <a:gd name="connsiteX0-1" fmla="*/ 9525 w 9610725"/>
              <a:gd name="connsiteY0-2" fmla="*/ 0 h 6858000"/>
              <a:gd name="connsiteX1-3" fmla="*/ 9610725 w 9610725"/>
              <a:gd name="connsiteY1-4" fmla="*/ 0 h 6858000"/>
              <a:gd name="connsiteX2-5" fmla="*/ 9610725 w 9610725"/>
              <a:gd name="connsiteY2-6" fmla="*/ 6858000 h 6858000"/>
              <a:gd name="connsiteX3-7" fmla="*/ 9525 w 9610725"/>
              <a:gd name="connsiteY3-8" fmla="*/ 6858000 h 6858000"/>
              <a:gd name="connsiteX4-9" fmla="*/ 0 w 9610725"/>
              <a:gd name="connsiteY4-10" fmla="*/ 3419476 h 6858000"/>
              <a:gd name="connsiteX5" fmla="*/ 9525 w 9610725"/>
              <a:gd name="connsiteY5" fmla="*/ 0 h 6858000"/>
              <a:gd name="connsiteX0-11" fmla="*/ 9525 w 9610725"/>
              <a:gd name="connsiteY0-12" fmla="*/ 0 h 6858000"/>
              <a:gd name="connsiteX1-13" fmla="*/ 9610725 w 9610725"/>
              <a:gd name="connsiteY1-14" fmla="*/ 0 h 6858000"/>
              <a:gd name="connsiteX2-15" fmla="*/ 9610725 w 9610725"/>
              <a:gd name="connsiteY2-16" fmla="*/ 6858000 h 6858000"/>
              <a:gd name="connsiteX3-17" fmla="*/ 1939925 w 9610725"/>
              <a:gd name="connsiteY3-18" fmla="*/ 6858000 h 6858000"/>
              <a:gd name="connsiteX4-19" fmla="*/ 0 w 9610725"/>
              <a:gd name="connsiteY4-20" fmla="*/ 3419476 h 6858000"/>
              <a:gd name="connsiteX5-21" fmla="*/ 9525 w 9610725"/>
              <a:gd name="connsiteY5-22" fmla="*/ 0 h 6858000"/>
              <a:gd name="connsiteX0-23" fmla="*/ 2012496 w 9610725"/>
              <a:gd name="connsiteY0-24" fmla="*/ 14515 h 6858000"/>
              <a:gd name="connsiteX1-25" fmla="*/ 9610725 w 9610725"/>
              <a:gd name="connsiteY1-26" fmla="*/ 0 h 6858000"/>
              <a:gd name="connsiteX2-27" fmla="*/ 9610725 w 9610725"/>
              <a:gd name="connsiteY2-28" fmla="*/ 6858000 h 6858000"/>
              <a:gd name="connsiteX3-29" fmla="*/ 1939925 w 9610725"/>
              <a:gd name="connsiteY3-30" fmla="*/ 6858000 h 6858000"/>
              <a:gd name="connsiteX4-31" fmla="*/ 0 w 9610725"/>
              <a:gd name="connsiteY4-32" fmla="*/ 3419476 h 6858000"/>
              <a:gd name="connsiteX5-33" fmla="*/ 2012496 w 9610725"/>
              <a:gd name="connsiteY5-34" fmla="*/ 14515 h 6858000"/>
              <a:gd name="connsiteX0-35" fmla="*/ 1993446 w 9591675"/>
              <a:gd name="connsiteY0-36" fmla="*/ 14515 h 6858000"/>
              <a:gd name="connsiteX1-37" fmla="*/ 9591675 w 9591675"/>
              <a:gd name="connsiteY1-38" fmla="*/ 0 h 6858000"/>
              <a:gd name="connsiteX2-39" fmla="*/ 9591675 w 9591675"/>
              <a:gd name="connsiteY2-40" fmla="*/ 6858000 h 6858000"/>
              <a:gd name="connsiteX3-41" fmla="*/ 1920875 w 9591675"/>
              <a:gd name="connsiteY3-42" fmla="*/ 6858000 h 6858000"/>
              <a:gd name="connsiteX4-43" fmla="*/ 0 w 9591675"/>
              <a:gd name="connsiteY4-44" fmla="*/ 3419476 h 6858000"/>
              <a:gd name="connsiteX5-45" fmla="*/ 1993446 w 9591675"/>
              <a:gd name="connsiteY5-46" fmla="*/ 14515 h 6858000"/>
              <a:gd name="connsiteX0-47" fmla="*/ 1993446 w 9591675"/>
              <a:gd name="connsiteY0-48" fmla="*/ 14515 h 6858000"/>
              <a:gd name="connsiteX1-49" fmla="*/ 2708275 w 9591675"/>
              <a:gd name="connsiteY1-50" fmla="*/ 0 h 6858000"/>
              <a:gd name="connsiteX2-51" fmla="*/ 9591675 w 9591675"/>
              <a:gd name="connsiteY2-52" fmla="*/ 6858000 h 6858000"/>
              <a:gd name="connsiteX3-53" fmla="*/ 1920875 w 9591675"/>
              <a:gd name="connsiteY3-54" fmla="*/ 6858000 h 6858000"/>
              <a:gd name="connsiteX4-55" fmla="*/ 0 w 9591675"/>
              <a:gd name="connsiteY4-56" fmla="*/ 3419476 h 6858000"/>
              <a:gd name="connsiteX5-57" fmla="*/ 1993446 w 9591675"/>
              <a:gd name="connsiteY5-58" fmla="*/ 14515 h 6858000"/>
              <a:gd name="connsiteX0-59" fmla="*/ 1993446 w 2708275"/>
              <a:gd name="connsiteY0-60" fmla="*/ 14515 h 6858000"/>
              <a:gd name="connsiteX1-61" fmla="*/ 2708275 w 2708275"/>
              <a:gd name="connsiteY1-62" fmla="*/ 0 h 6858000"/>
              <a:gd name="connsiteX2-63" fmla="*/ 2619375 w 2708275"/>
              <a:gd name="connsiteY2-64" fmla="*/ 6770310 h 6858000"/>
              <a:gd name="connsiteX3-65" fmla="*/ 1920875 w 2708275"/>
              <a:gd name="connsiteY3-66" fmla="*/ 6858000 h 6858000"/>
              <a:gd name="connsiteX4-67" fmla="*/ 0 w 2708275"/>
              <a:gd name="connsiteY4-68" fmla="*/ 3419476 h 6858000"/>
              <a:gd name="connsiteX5-69" fmla="*/ 1993446 w 2708275"/>
              <a:gd name="connsiteY5-70" fmla="*/ 14515 h 6858000"/>
              <a:gd name="connsiteX0-71" fmla="*/ 1993446 w 2708275"/>
              <a:gd name="connsiteY0-72" fmla="*/ 14515 h 6782837"/>
              <a:gd name="connsiteX1-73" fmla="*/ 2708275 w 2708275"/>
              <a:gd name="connsiteY1-74" fmla="*/ 0 h 6782837"/>
              <a:gd name="connsiteX2-75" fmla="*/ 2619375 w 2708275"/>
              <a:gd name="connsiteY2-76" fmla="*/ 6770310 h 6782837"/>
              <a:gd name="connsiteX3-77" fmla="*/ 1892300 w 2708275"/>
              <a:gd name="connsiteY3-78" fmla="*/ 6782837 h 6782837"/>
              <a:gd name="connsiteX4-79" fmla="*/ 0 w 2708275"/>
              <a:gd name="connsiteY4-80" fmla="*/ 3419476 h 6782837"/>
              <a:gd name="connsiteX5-81" fmla="*/ 1993446 w 2708275"/>
              <a:gd name="connsiteY5-82" fmla="*/ 14515 h 6782837"/>
              <a:gd name="connsiteX0-83" fmla="*/ 1993446 w 2708275"/>
              <a:gd name="connsiteY0-84" fmla="*/ 14515 h 6782837"/>
              <a:gd name="connsiteX1-85" fmla="*/ 2708275 w 2708275"/>
              <a:gd name="connsiteY1-86" fmla="*/ 0 h 6782837"/>
              <a:gd name="connsiteX2-87" fmla="*/ 2668946 w 2708275"/>
              <a:gd name="connsiteY2-88" fmla="*/ 3382321 h 6782837"/>
              <a:gd name="connsiteX3-89" fmla="*/ 2619375 w 2708275"/>
              <a:gd name="connsiteY3-90" fmla="*/ 6770310 h 6782837"/>
              <a:gd name="connsiteX4-91" fmla="*/ 1892300 w 2708275"/>
              <a:gd name="connsiteY4-92" fmla="*/ 6782837 h 6782837"/>
              <a:gd name="connsiteX5-93" fmla="*/ 0 w 2708275"/>
              <a:gd name="connsiteY5-94" fmla="*/ 3419476 h 6782837"/>
              <a:gd name="connsiteX6" fmla="*/ 1993446 w 2708275"/>
              <a:gd name="connsiteY6" fmla="*/ 14515 h 6782837"/>
              <a:gd name="connsiteX0-95" fmla="*/ 1993446 w 2708275"/>
              <a:gd name="connsiteY0-96" fmla="*/ 14515 h 6782837"/>
              <a:gd name="connsiteX1-97" fmla="*/ 2708275 w 2708275"/>
              <a:gd name="connsiteY1-98" fmla="*/ 0 h 6782837"/>
              <a:gd name="connsiteX2-99" fmla="*/ 668696 w 2708275"/>
              <a:gd name="connsiteY2-100" fmla="*/ 3372926 h 6782837"/>
              <a:gd name="connsiteX3-101" fmla="*/ 2619375 w 2708275"/>
              <a:gd name="connsiteY3-102" fmla="*/ 6770310 h 6782837"/>
              <a:gd name="connsiteX4-103" fmla="*/ 1892300 w 2708275"/>
              <a:gd name="connsiteY4-104" fmla="*/ 6782837 h 6782837"/>
              <a:gd name="connsiteX5-105" fmla="*/ 0 w 2708275"/>
              <a:gd name="connsiteY5-106" fmla="*/ 3419476 h 6782837"/>
              <a:gd name="connsiteX6-107" fmla="*/ 1993446 w 2708275"/>
              <a:gd name="connsiteY6-108" fmla="*/ 14515 h 6782837"/>
              <a:gd name="connsiteX0-109" fmla="*/ 1955346 w 2708275"/>
              <a:gd name="connsiteY0-110" fmla="*/ 5119 h 6782837"/>
              <a:gd name="connsiteX1-111" fmla="*/ 2708275 w 2708275"/>
              <a:gd name="connsiteY1-112" fmla="*/ 0 h 6782837"/>
              <a:gd name="connsiteX2-113" fmla="*/ 668696 w 2708275"/>
              <a:gd name="connsiteY2-114" fmla="*/ 3372926 h 6782837"/>
              <a:gd name="connsiteX3-115" fmla="*/ 2619375 w 2708275"/>
              <a:gd name="connsiteY3-116" fmla="*/ 6770310 h 6782837"/>
              <a:gd name="connsiteX4-117" fmla="*/ 1892300 w 2708275"/>
              <a:gd name="connsiteY4-118" fmla="*/ 6782837 h 6782837"/>
              <a:gd name="connsiteX5-119" fmla="*/ 0 w 2708275"/>
              <a:gd name="connsiteY5-120" fmla="*/ 3419476 h 6782837"/>
              <a:gd name="connsiteX6-121" fmla="*/ 1955346 w 2708275"/>
              <a:gd name="connsiteY6-122" fmla="*/ 5119 h 6782837"/>
              <a:gd name="connsiteX0-123" fmla="*/ 1955346 w 2679700"/>
              <a:gd name="connsiteY0-124" fmla="*/ 5119 h 6782837"/>
              <a:gd name="connsiteX1-125" fmla="*/ 2679700 w 2679700"/>
              <a:gd name="connsiteY1-126" fmla="*/ 0 h 6782837"/>
              <a:gd name="connsiteX2-127" fmla="*/ 668696 w 2679700"/>
              <a:gd name="connsiteY2-128" fmla="*/ 3372926 h 6782837"/>
              <a:gd name="connsiteX3-129" fmla="*/ 2619375 w 2679700"/>
              <a:gd name="connsiteY3-130" fmla="*/ 6770310 h 6782837"/>
              <a:gd name="connsiteX4-131" fmla="*/ 1892300 w 2679700"/>
              <a:gd name="connsiteY4-132" fmla="*/ 6782837 h 6782837"/>
              <a:gd name="connsiteX5-133" fmla="*/ 0 w 2679700"/>
              <a:gd name="connsiteY5-134" fmla="*/ 3419476 h 6782837"/>
              <a:gd name="connsiteX6-135" fmla="*/ 1955346 w 2679700"/>
              <a:gd name="connsiteY6-136" fmla="*/ 5119 h 6782837"/>
              <a:gd name="connsiteX0-137" fmla="*/ 1955346 w 2679700"/>
              <a:gd name="connsiteY0-138" fmla="*/ 5119 h 6782837"/>
              <a:gd name="connsiteX1-139" fmla="*/ 2679700 w 2679700"/>
              <a:gd name="connsiteY1-140" fmla="*/ 0 h 6782837"/>
              <a:gd name="connsiteX2-141" fmla="*/ 668696 w 2679700"/>
              <a:gd name="connsiteY2-142" fmla="*/ 3372926 h 6782837"/>
              <a:gd name="connsiteX3-143" fmla="*/ 2590800 w 2679700"/>
              <a:gd name="connsiteY3-144" fmla="*/ 6770310 h 6782837"/>
              <a:gd name="connsiteX4-145" fmla="*/ 1892300 w 2679700"/>
              <a:gd name="connsiteY4-146" fmla="*/ 6782837 h 6782837"/>
              <a:gd name="connsiteX5-147" fmla="*/ 0 w 2679700"/>
              <a:gd name="connsiteY5-148" fmla="*/ 3419476 h 6782837"/>
              <a:gd name="connsiteX6-149" fmla="*/ 1955346 w 2679700"/>
              <a:gd name="connsiteY6-150" fmla="*/ 5119 h 6782837"/>
              <a:gd name="connsiteX0-151" fmla="*/ 2498271 w 3222625"/>
              <a:gd name="connsiteY0-152" fmla="*/ 5119 h 6782837"/>
              <a:gd name="connsiteX1-153" fmla="*/ 3222625 w 3222625"/>
              <a:gd name="connsiteY1-154" fmla="*/ 0 h 6782837"/>
              <a:gd name="connsiteX2-155" fmla="*/ 1211621 w 3222625"/>
              <a:gd name="connsiteY2-156" fmla="*/ 3372926 h 6782837"/>
              <a:gd name="connsiteX3-157" fmla="*/ 3133725 w 3222625"/>
              <a:gd name="connsiteY3-158" fmla="*/ 6770310 h 6782837"/>
              <a:gd name="connsiteX4-159" fmla="*/ 2435225 w 3222625"/>
              <a:gd name="connsiteY4-160" fmla="*/ 6782837 h 6782837"/>
              <a:gd name="connsiteX5-161" fmla="*/ 0 w 3222625"/>
              <a:gd name="connsiteY5-162" fmla="*/ 3391290 h 6782837"/>
              <a:gd name="connsiteX6-163" fmla="*/ 2498271 w 3222625"/>
              <a:gd name="connsiteY6-164" fmla="*/ 5119 h 6782837"/>
              <a:gd name="connsiteX0-165" fmla="*/ 2498271 w 3222625"/>
              <a:gd name="connsiteY0-166" fmla="*/ 5119 h 6770310"/>
              <a:gd name="connsiteX1-167" fmla="*/ 3222625 w 3222625"/>
              <a:gd name="connsiteY1-168" fmla="*/ 0 h 6770310"/>
              <a:gd name="connsiteX2-169" fmla="*/ 1211621 w 3222625"/>
              <a:gd name="connsiteY2-170" fmla="*/ 3372926 h 6770310"/>
              <a:gd name="connsiteX3-171" fmla="*/ 3133725 w 3222625"/>
              <a:gd name="connsiteY3-172" fmla="*/ 6770310 h 6770310"/>
              <a:gd name="connsiteX4-173" fmla="*/ 2130425 w 3222625"/>
              <a:gd name="connsiteY4-174" fmla="*/ 6717070 h 6770310"/>
              <a:gd name="connsiteX5-175" fmla="*/ 0 w 3222625"/>
              <a:gd name="connsiteY5-176" fmla="*/ 3391290 h 6770310"/>
              <a:gd name="connsiteX6-177" fmla="*/ 2498271 w 3222625"/>
              <a:gd name="connsiteY6-178" fmla="*/ 5119 h 6770310"/>
              <a:gd name="connsiteX0-179" fmla="*/ 2107746 w 3222625"/>
              <a:gd name="connsiteY0-180" fmla="*/ 5119 h 6770310"/>
              <a:gd name="connsiteX1-181" fmla="*/ 3222625 w 3222625"/>
              <a:gd name="connsiteY1-182" fmla="*/ 0 h 6770310"/>
              <a:gd name="connsiteX2-183" fmla="*/ 1211621 w 3222625"/>
              <a:gd name="connsiteY2-184" fmla="*/ 3372926 h 6770310"/>
              <a:gd name="connsiteX3-185" fmla="*/ 3133725 w 3222625"/>
              <a:gd name="connsiteY3-186" fmla="*/ 6770310 h 6770310"/>
              <a:gd name="connsiteX4-187" fmla="*/ 2130425 w 3222625"/>
              <a:gd name="connsiteY4-188" fmla="*/ 6717070 h 6770310"/>
              <a:gd name="connsiteX5-189" fmla="*/ 0 w 3222625"/>
              <a:gd name="connsiteY5-190" fmla="*/ 3391290 h 6770310"/>
              <a:gd name="connsiteX6-191" fmla="*/ 2107746 w 3222625"/>
              <a:gd name="connsiteY6-192" fmla="*/ 5119 h 6770310"/>
              <a:gd name="connsiteX0-193" fmla="*/ 2107746 w 3222625"/>
              <a:gd name="connsiteY0-194" fmla="*/ 5119 h 6770310"/>
              <a:gd name="connsiteX1-195" fmla="*/ 3222625 w 3222625"/>
              <a:gd name="connsiteY1-196" fmla="*/ 0 h 6770310"/>
              <a:gd name="connsiteX2-197" fmla="*/ 1211621 w 3222625"/>
              <a:gd name="connsiteY2-198" fmla="*/ 3372926 h 6770310"/>
              <a:gd name="connsiteX3-199" fmla="*/ 3133725 w 3222625"/>
              <a:gd name="connsiteY3-200" fmla="*/ 6770310 h 6770310"/>
              <a:gd name="connsiteX4-201" fmla="*/ 2120900 w 3222625"/>
              <a:gd name="connsiteY4-202" fmla="*/ 6726465 h 6770310"/>
              <a:gd name="connsiteX5-203" fmla="*/ 0 w 3222625"/>
              <a:gd name="connsiteY5-204" fmla="*/ 3391290 h 6770310"/>
              <a:gd name="connsiteX6-205" fmla="*/ 2107746 w 3222625"/>
              <a:gd name="connsiteY6-206" fmla="*/ 5119 h 6770310"/>
              <a:gd name="connsiteX0-207" fmla="*/ 2107746 w 3222625"/>
              <a:gd name="connsiteY0-208" fmla="*/ 5119 h 6770310"/>
              <a:gd name="connsiteX1-209" fmla="*/ 3222625 w 3222625"/>
              <a:gd name="connsiteY1-210" fmla="*/ 0 h 6770310"/>
              <a:gd name="connsiteX2-211" fmla="*/ 1211621 w 3222625"/>
              <a:gd name="connsiteY2-212" fmla="*/ 3372926 h 6770310"/>
              <a:gd name="connsiteX3-213" fmla="*/ 3133725 w 3222625"/>
              <a:gd name="connsiteY3-214" fmla="*/ 6770310 h 6770310"/>
              <a:gd name="connsiteX4-215" fmla="*/ 2111375 w 3222625"/>
              <a:gd name="connsiteY4-216" fmla="*/ 6764046 h 6770310"/>
              <a:gd name="connsiteX5-217" fmla="*/ 0 w 3222625"/>
              <a:gd name="connsiteY5-218" fmla="*/ 3391290 h 6770310"/>
              <a:gd name="connsiteX6-219" fmla="*/ 2107746 w 3222625"/>
              <a:gd name="connsiteY6-220" fmla="*/ 5119 h 677031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107" y="connsiteY6-108"/>
              </a:cxn>
            </a:cxnLst>
            <a:rect l="l" t="t" r="r" b="b"/>
            <a:pathLst>
              <a:path w="3222625" h="6770310">
                <a:moveTo>
                  <a:pt x="2107746" y="5119"/>
                </a:moveTo>
                <a:lnTo>
                  <a:pt x="3222625" y="0"/>
                </a:lnTo>
                <a:lnTo>
                  <a:pt x="1211621" y="3372926"/>
                </a:lnTo>
                <a:lnTo>
                  <a:pt x="3133725" y="6770310"/>
                </a:lnTo>
                <a:lnTo>
                  <a:pt x="2111375" y="6764046"/>
                </a:lnTo>
                <a:lnTo>
                  <a:pt x="0" y="3391290"/>
                </a:lnTo>
                <a:lnTo>
                  <a:pt x="2107746" y="5119"/>
                </a:lnTo>
                <a:close/>
              </a:path>
            </a:pathLst>
          </a:custGeom>
          <a:solidFill>
            <a:schemeClr val="bg1">
              <a:alpha val="72000"/>
            </a:schemeClr>
          </a:solidFill>
          <a:ln>
            <a:noFill/>
          </a:ln>
          <a:effectLst>
            <a:outerShdw blurRad="457200" dist="38100" sx="101000" sy="101000" algn="l"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 name="矩形 6"/>
          <p:cNvSpPr/>
          <p:nvPr/>
        </p:nvSpPr>
        <p:spPr>
          <a:xfrm>
            <a:off x="3180065" y="1658776"/>
            <a:ext cx="9011936" cy="3502618"/>
          </a:xfrm>
          <a:custGeom>
            <a:avLst/>
            <a:gdLst>
              <a:gd name="connsiteX0" fmla="*/ 0 w 9601200"/>
              <a:gd name="connsiteY0" fmla="*/ 0 h 6858000"/>
              <a:gd name="connsiteX1" fmla="*/ 9601200 w 9601200"/>
              <a:gd name="connsiteY1" fmla="*/ 0 h 6858000"/>
              <a:gd name="connsiteX2" fmla="*/ 9601200 w 9601200"/>
              <a:gd name="connsiteY2" fmla="*/ 6858000 h 6858000"/>
              <a:gd name="connsiteX3" fmla="*/ 0 w 9601200"/>
              <a:gd name="connsiteY3" fmla="*/ 6858000 h 6858000"/>
              <a:gd name="connsiteX4" fmla="*/ 0 w 9601200"/>
              <a:gd name="connsiteY4" fmla="*/ 0 h 6858000"/>
              <a:gd name="connsiteX0-1" fmla="*/ 9525 w 9610725"/>
              <a:gd name="connsiteY0-2" fmla="*/ 0 h 6858000"/>
              <a:gd name="connsiteX1-3" fmla="*/ 9610725 w 9610725"/>
              <a:gd name="connsiteY1-4" fmla="*/ 0 h 6858000"/>
              <a:gd name="connsiteX2-5" fmla="*/ 9610725 w 9610725"/>
              <a:gd name="connsiteY2-6" fmla="*/ 6858000 h 6858000"/>
              <a:gd name="connsiteX3-7" fmla="*/ 9525 w 9610725"/>
              <a:gd name="connsiteY3-8" fmla="*/ 6858000 h 6858000"/>
              <a:gd name="connsiteX4-9" fmla="*/ 0 w 9610725"/>
              <a:gd name="connsiteY4-10" fmla="*/ 3419476 h 6858000"/>
              <a:gd name="connsiteX5" fmla="*/ 9525 w 9610725"/>
              <a:gd name="connsiteY5" fmla="*/ 0 h 6858000"/>
              <a:gd name="connsiteX0-11" fmla="*/ 9525 w 9610725"/>
              <a:gd name="connsiteY0-12" fmla="*/ 0 h 6858000"/>
              <a:gd name="connsiteX1-13" fmla="*/ 9610725 w 9610725"/>
              <a:gd name="connsiteY1-14" fmla="*/ 0 h 6858000"/>
              <a:gd name="connsiteX2-15" fmla="*/ 9610725 w 9610725"/>
              <a:gd name="connsiteY2-16" fmla="*/ 6858000 h 6858000"/>
              <a:gd name="connsiteX3-17" fmla="*/ 1939925 w 9610725"/>
              <a:gd name="connsiteY3-18" fmla="*/ 6858000 h 6858000"/>
              <a:gd name="connsiteX4-19" fmla="*/ 0 w 9610725"/>
              <a:gd name="connsiteY4-20" fmla="*/ 3419476 h 6858000"/>
              <a:gd name="connsiteX5-21" fmla="*/ 9525 w 9610725"/>
              <a:gd name="connsiteY5-22" fmla="*/ 0 h 6858000"/>
              <a:gd name="connsiteX0-23" fmla="*/ 2012496 w 9610725"/>
              <a:gd name="connsiteY0-24" fmla="*/ 14515 h 6858000"/>
              <a:gd name="connsiteX1-25" fmla="*/ 9610725 w 9610725"/>
              <a:gd name="connsiteY1-26" fmla="*/ 0 h 6858000"/>
              <a:gd name="connsiteX2-27" fmla="*/ 9610725 w 9610725"/>
              <a:gd name="connsiteY2-28" fmla="*/ 6858000 h 6858000"/>
              <a:gd name="connsiteX3-29" fmla="*/ 1939925 w 9610725"/>
              <a:gd name="connsiteY3-30" fmla="*/ 6858000 h 6858000"/>
              <a:gd name="connsiteX4-31" fmla="*/ 0 w 9610725"/>
              <a:gd name="connsiteY4-32" fmla="*/ 3419476 h 6858000"/>
              <a:gd name="connsiteX5-33" fmla="*/ 2012496 w 9610725"/>
              <a:gd name="connsiteY5-34" fmla="*/ 14515 h 6858000"/>
              <a:gd name="connsiteX0-35" fmla="*/ 1993446 w 9591675"/>
              <a:gd name="connsiteY0-36" fmla="*/ 14515 h 6858000"/>
              <a:gd name="connsiteX1-37" fmla="*/ 9591675 w 9591675"/>
              <a:gd name="connsiteY1-38" fmla="*/ 0 h 6858000"/>
              <a:gd name="connsiteX2-39" fmla="*/ 9591675 w 9591675"/>
              <a:gd name="connsiteY2-40" fmla="*/ 6858000 h 6858000"/>
              <a:gd name="connsiteX3-41" fmla="*/ 1920875 w 9591675"/>
              <a:gd name="connsiteY3-42" fmla="*/ 6858000 h 6858000"/>
              <a:gd name="connsiteX4-43" fmla="*/ 0 w 9591675"/>
              <a:gd name="connsiteY4-44" fmla="*/ 3419476 h 6858000"/>
              <a:gd name="connsiteX5-45" fmla="*/ 1993446 w 9591675"/>
              <a:gd name="connsiteY5-46" fmla="*/ 14515 h 68580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9591675" h="6858000">
                <a:moveTo>
                  <a:pt x="1993446" y="14515"/>
                </a:moveTo>
                <a:lnTo>
                  <a:pt x="9591675" y="0"/>
                </a:lnTo>
                <a:lnTo>
                  <a:pt x="9591675" y="6858000"/>
                </a:lnTo>
                <a:lnTo>
                  <a:pt x="1920875" y="6858000"/>
                </a:lnTo>
                <a:lnTo>
                  <a:pt x="0" y="3419476"/>
                </a:lnTo>
                <a:lnTo>
                  <a:pt x="1993446" y="14515"/>
                </a:lnTo>
                <a:close/>
              </a:path>
            </a:pathLst>
          </a:custGeom>
          <a:solidFill>
            <a:srgbClr val="333333"/>
          </a:solidFill>
          <a:ln>
            <a:solidFill>
              <a:srgbClr val="333333"/>
            </a:solidFill>
          </a:ln>
          <a:effectLst>
            <a:outerShdw blurRad="139700" dist="50800" dir="10800000" algn="r"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 name="任意多边形: 形状 10"/>
          <p:cNvSpPr/>
          <p:nvPr/>
        </p:nvSpPr>
        <p:spPr>
          <a:xfrm rot="10800000">
            <a:off x="0" y="3464788"/>
            <a:ext cx="3835455" cy="3393212"/>
          </a:xfrm>
          <a:custGeom>
            <a:avLst/>
            <a:gdLst>
              <a:gd name="connsiteX0" fmla="*/ 1937770 w 3835455"/>
              <a:gd name="connsiteY0" fmla="*/ 3393212 h 3393212"/>
              <a:gd name="connsiteX1" fmla="*/ 0 w 3835455"/>
              <a:gd name="connsiteY1" fmla="*/ 0 h 3393212"/>
              <a:gd name="connsiteX2" fmla="*/ 3835455 w 3835455"/>
              <a:gd name="connsiteY2" fmla="*/ 0 h 3393212"/>
            </a:gdLst>
            <a:ahLst/>
            <a:cxnLst>
              <a:cxn ang="0">
                <a:pos x="connsiteX0" y="connsiteY0"/>
              </a:cxn>
              <a:cxn ang="0">
                <a:pos x="connsiteX1" y="connsiteY1"/>
              </a:cxn>
              <a:cxn ang="0">
                <a:pos x="connsiteX2" y="connsiteY2"/>
              </a:cxn>
            </a:cxnLst>
            <a:rect l="l" t="t" r="r" b="b"/>
            <a:pathLst>
              <a:path w="3835455" h="3393212">
                <a:moveTo>
                  <a:pt x="1937770" y="3393212"/>
                </a:moveTo>
                <a:lnTo>
                  <a:pt x="0" y="0"/>
                </a:lnTo>
                <a:lnTo>
                  <a:pt x="3835455" y="0"/>
                </a:lnTo>
                <a:close/>
              </a:path>
            </a:pathLst>
          </a:custGeom>
          <a:solidFill>
            <a:srgbClr val="8F1B0B"/>
          </a:solidFill>
          <a:ln>
            <a:noFill/>
          </a:ln>
          <a:effectLst>
            <a:outerShdw blurRad="127000" dist="127000" algn="l" rotWithShape="0">
              <a:prstClr val="black">
                <a:alpha val="3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2" name="矩形 11"/>
          <p:cNvSpPr/>
          <p:nvPr/>
        </p:nvSpPr>
        <p:spPr>
          <a:xfrm>
            <a:off x="6442043" y="2716415"/>
            <a:ext cx="3550920" cy="1106805"/>
          </a:xfrm>
          <a:prstGeom prst="rect">
            <a:avLst/>
          </a:prstGeom>
          <a:effectLst>
            <a:outerShdw blurRad="63500" sx="102000" sy="102000" algn="ctr" rotWithShape="0">
              <a:prstClr val="black">
                <a:alpha val="40000"/>
              </a:prstClr>
            </a:outerShdw>
          </a:effectLst>
        </p:spPr>
        <p:txBody>
          <a:bodyPr wrap="none">
            <a:spAutoFit/>
          </a:bodyPr>
          <a:lstStyle/>
          <a:p>
            <a:pPr lvl="0">
              <a:defRPr/>
            </a:pPr>
            <a:r>
              <a:rPr lang="zh-CN" altLang="en-US" sz="6600" b="1" dirty="0" smtClean="0">
                <a:solidFill>
                  <a:schemeClr val="bg1">
                    <a:alpha val="88000"/>
                  </a:schemeClr>
                </a:solidFill>
                <a:effectLst>
                  <a:outerShdw blurRad="38100" dist="38100" dir="2700000" algn="tl">
                    <a:srgbClr val="000000">
                      <a:alpha val="43137"/>
                    </a:srgbClr>
                  </a:outerShdw>
                </a:effectLst>
                <a:cs typeface="+mn-ea"/>
                <a:sym typeface="+mn-lt"/>
              </a:rPr>
              <a:t>登录方法</a:t>
            </a:r>
            <a:endParaRPr lang="zh-CN" altLang="en-US" sz="6600" b="1" dirty="0">
              <a:solidFill>
                <a:schemeClr val="bg1">
                  <a:alpha val="88000"/>
                </a:schemeClr>
              </a:solidFill>
              <a:effectLst>
                <a:outerShdw blurRad="38100" dist="38100" dir="2700000" algn="tl">
                  <a:srgbClr val="000000">
                    <a:alpha val="43137"/>
                  </a:srgbClr>
                </a:outerShdw>
              </a:effectLst>
              <a:cs typeface="+mn-ea"/>
              <a:sym typeface="+mn-lt"/>
            </a:endParaRPr>
          </a:p>
        </p:txBody>
      </p:sp>
      <p:cxnSp>
        <p:nvCxnSpPr>
          <p:cNvPr id="14" name="直接连接符 13"/>
          <p:cNvCxnSpPr/>
          <p:nvPr/>
        </p:nvCxnSpPr>
        <p:spPr>
          <a:xfrm>
            <a:off x="4622889" y="4128082"/>
            <a:ext cx="6577301" cy="0"/>
          </a:xfrm>
          <a:prstGeom prst="line">
            <a:avLst/>
          </a:prstGeom>
          <a:ln w="571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6" name="Rectangle 3"/>
          <p:cNvSpPr txBox="1">
            <a:spLocks noChangeArrowheads="1"/>
          </p:cNvSpPr>
          <p:nvPr/>
        </p:nvSpPr>
        <p:spPr bwMode="auto">
          <a:xfrm>
            <a:off x="4351620" y="4352082"/>
            <a:ext cx="7321409" cy="5056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fontAlgn="base">
              <a:spcBef>
                <a:spcPct val="0"/>
              </a:spcBef>
              <a:spcAft>
                <a:spcPct val="0"/>
              </a:spcAft>
              <a:defRPr sz="2400">
                <a:solidFill>
                  <a:schemeClr val="accent2"/>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a:lstStyle>
          <a:p>
            <a:pPr lvl="0" algn="ctr" fontAlgn="auto">
              <a:spcBef>
                <a:spcPts val="0"/>
              </a:spcBef>
              <a:spcAft>
                <a:spcPts val="0"/>
              </a:spcAft>
              <a:defRPr/>
            </a:pPr>
            <a:r>
              <a:rPr lang="zh-CN" altLang="en-US" sz="2000" dirty="0" smtClean="0">
                <a:solidFill>
                  <a:prstClr val="white">
                    <a:alpha val="58000"/>
                  </a:prstClr>
                </a:solidFill>
                <a:latin typeface="+mn-lt"/>
                <a:ea typeface="+mn-ea"/>
                <a:cs typeface="+mn-ea"/>
                <a:sym typeface="+mn-lt"/>
              </a:rPr>
              <a:t>中国共产党思想理论资源数据库</a:t>
            </a:r>
            <a:endParaRPr lang="zh-CN" altLang="en-US" sz="2000" dirty="0">
              <a:solidFill>
                <a:prstClr val="white">
                  <a:alpha val="58000"/>
                </a:prstClr>
              </a:solidFill>
              <a:latin typeface="+mn-lt"/>
              <a:ea typeface="+mn-ea"/>
              <a:cs typeface="+mn-ea"/>
              <a:sym typeface="+mn-lt"/>
            </a:endParaRPr>
          </a:p>
        </p:txBody>
      </p:sp>
      <p:sp>
        <p:nvSpPr>
          <p:cNvPr id="2" name="矩形 1"/>
          <p:cNvSpPr/>
          <p:nvPr/>
        </p:nvSpPr>
        <p:spPr>
          <a:xfrm>
            <a:off x="-28151" y="-13302"/>
            <a:ext cx="3860800" cy="6858000"/>
          </a:xfrm>
          <a:custGeom>
            <a:avLst/>
            <a:gdLst>
              <a:gd name="connsiteX0" fmla="*/ 0 w 3860800"/>
              <a:gd name="connsiteY0" fmla="*/ 0 h 6858000"/>
              <a:gd name="connsiteX1" fmla="*/ 3860800 w 3860800"/>
              <a:gd name="connsiteY1" fmla="*/ 0 h 6858000"/>
              <a:gd name="connsiteX2" fmla="*/ 3860800 w 3860800"/>
              <a:gd name="connsiteY2" fmla="*/ 6858000 h 6858000"/>
              <a:gd name="connsiteX3" fmla="*/ 0 w 3860800"/>
              <a:gd name="connsiteY3" fmla="*/ 6858000 h 6858000"/>
              <a:gd name="connsiteX4" fmla="*/ 0 w 3860800"/>
              <a:gd name="connsiteY4" fmla="*/ 0 h 6858000"/>
              <a:gd name="connsiteX0-1" fmla="*/ 0 w 3860800"/>
              <a:gd name="connsiteY0-2" fmla="*/ 0 h 6858000"/>
              <a:gd name="connsiteX1-3" fmla="*/ 3860800 w 3860800"/>
              <a:gd name="connsiteY1-4" fmla="*/ 0 h 6858000"/>
              <a:gd name="connsiteX2-5" fmla="*/ 25400 w 3860800"/>
              <a:gd name="connsiteY2-6" fmla="*/ 6858000 h 6858000"/>
              <a:gd name="connsiteX3-7" fmla="*/ 0 w 3860800"/>
              <a:gd name="connsiteY3-8" fmla="*/ 6858000 h 6858000"/>
              <a:gd name="connsiteX4-9" fmla="*/ 0 w 3860800"/>
              <a:gd name="connsiteY4-10" fmla="*/ 0 h 685800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860800" h="6858000">
                <a:moveTo>
                  <a:pt x="0" y="0"/>
                </a:moveTo>
                <a:lnTo>
                  <a:pt x="3860800" y="0"/>
                </a:lnTo>
                <a:lnTo>
                  <a:pt x="25400" y="6858000"/>
                </a:lnTo>
                <a:lnTo>
                  <a:pt x="0" y="6858000"/>
                </a:lnTo>
                <a:lnTo>
                  <a:pt x="0" y="0"/>
                </a:lnTo>
                <a:close/>
              </a:path>
            </a:pathLst>
          </a:custGeom>
          <a:solidFill>
            <a:srgbClr val="B5221B"/>
          </a:solidFill>
          <a:ln>
            <a:noFill/>
          </a:ln>
          <a:effectLst>
            <a:outerShdw blurRad="330200" dist="139700" sx="102000" sy="102000" algn="tl"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9" name="矩形 18"/>
          <p:cNvSpPr/>
          <p:nvPr/>
        </p:nvSpPr>
        <p:spPr>
          <a:xfrm>
            <a:off x="7612214" y="1691767"/>
            <a:ext cx="1037463" cy="1107996"/>
          </a:xfrm>
          <a:prstGeom prst="rect">
            <a:avLst/>
          </a:prstGeom>
          <a:effectLst>
            <a:outerShdw blurRad="63500" sx="102000" sy="102000" algn="ctr" rotWithShape="0">
              <a:prstClr val="black">
                <a:alpha val="40000"/>
              </a:prstClr>
            </a:outerShdw>
          </a:effectLst>
        </p:spPr>
        <p:txBody>
          <a:bodyPr wrap="none">
            <a:spAutoFit/>
          </a:bodyPr>
          <a:lstStyle/>
          <a:p>
            <a:pPr lvl="0">
              <a:defRPr/>
            </a:pPr>
            <a:r>
              <a:rPr lang="en-US" altLang="zh-CN" sz="6600" b="1" dirty="0" smtClean="0">
                <a:solidFill>
                  <a:schemeClr val="bg1">
                    <a:alpha val="88000"/>
                  </a:schemeClr>
                </a:solidFill>
                <a:effectLst>
                  <a:outerShdw blurRad="38100" dist="38100" dir="2700000" algn="tl">
                    <a:srgbClr val="000000">
                      <a:alpha val="43137"/>
                    </a:srgbClr>
                  </a:outerShdw>
                </a:effectLst>
                <a:cs typeface="+mn-ea"/>
                <a:sym typeface="+mn-lt"/>
              </a:rPr>
              <a:t>02</a:t>
            </a:r>
            <a:endParaRPr lang="zh-CN" altLang="en-US" sz="6600" b="1" dirty="0">
              <a:solidFill>
                <a:schemeClr val="bg1">
                  <a:alpha val="88000"/>
                </a:schemeClr>
              </a:solidFill>
              <a:effectLst>
                <a:outerShdw blurRad="38100" dist="38100" dir="2700000" algn="tl">
                  <a:srgbClr val="000000">
                    <a:alpha val="43137"/>
                  </a:srgbClr>
                </a:outerShdw>
              </a:effectLst>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4"/>
          <p:cNvSpPr txBox="1"/>
          <p:nvPr/>
        </p:nvSpPr>
        <p:spPr>
          <a:xfrm>
            <a:off x="615984" y="786220"/>
            <a:ext cx="2541847" cy="646331"/>
          </a:xfrm>
          <a:prstGeom prst="rect">
            <a:avLst/>
          </a:prstGeom>
          <a:solidFill>
            <a:schemeClr val="bg1"/>
          </a:solidFill>
          <a:ln>
            <a:solidFill>
              <a:srgbClr val="B5221B"/>
            </a:solidFill>
          </a:ln>
        </p:spPr>
        <p:txBody>
          <a:bodyPr wrap="square" rtlCol="0">
            <a:spAutoFit/>
          </a:bodyPr>
          <a:lstStyle/>
          <a:p>
            <a:pPr lvl="0" algn="ctr">
              <a:defRPr/>
            </a:pPr>
            <a:r>
              <a:rPr lang="zh-CN" altLang="en-US" sz="3600" dirty="0" smtClean="0">
                <a:solidFill>
                  <a:srgbClr val="C00000"/>
                </a:solidFill>
                <a:latin typeface="思源黑体 CN Medium" panose="020B0600000000000000" pitchFamily="34" charset="-122"/>
                <a:ea typeface="思源黑体 CN Medium" panose="020B0600000000000000" pitchFamily="34" charset="-122"/>
                <a:cs typeface="经典综艺体简" panose="02010609000101010101" pitchFamily="49" charset="-122"/>
                <a:sym typeface="微软雅黑" panose="020B0503020204020204" pitchFamily="34" charset="-122"/>
              </a:rPr>
              <a:t>登  录</a:t>
            </a:r>
            <a:endParaRPr lang="zh-CN" altLang="en-US" sz="3600" dirty="0">
              <a:solidFill>
                <a:srgbClr val="C00000"/>
              </a:solidFill>
              <a:latin typeface="思源黑体 CN Medium" panose="020B0600000000000000" pitchFamily="34" charset="-122"/>
              <a:ea typeface="思源黑体 CN Medium" panose="020B0600000000000000" pitchFamily="34" charset="-122"/>
              <a:cs typeface="经典综艺体简" panose="02010609000101010101" pitchFamily="49" charset="-122"/>
              <a:sym typeface="微软雅黑" panose="020B0503020204020204" pitchFamily="34" charset="-122"/>
            </a:endParaRPr>
          </a:p>
        </p:txBody>
      </p:sp>
      <p:sp>
        <p:nvSpPr>
          <p:cNvPr id="21" name="Rectangle"/>
          <p:cNvSpPr/>
          <p:nvPr/>
        </p:nvSpPr>
        <p:spPr>
          <a:xfrm>
            <a:off x="868884" y="1563183"/>
            <a:ext cx="10627699" cy="1295997"/>
          </a:xfrm>
          <a:prstGeom prst="rect">
            <a:avLst/>
          </a:prstGeom>
          <a:ln w="19050">
            <a:solidFill>
              <a:srgbClr val="B5221B"/>
            </a:solidFill>
            <a:miter lim="400000"/>
          </a:ln>
        </p:spPr>
        <p:txBody>
          <a:bodyPr lIns="19050" tIns="19050" rIns="19050" bIns="19050" anchor="ctr"/>
          <a:lstStyle/>
          <a:p>
            <a:pPr marL="0" marR="0" lvl="0" indent="0" algn="ctr" defTabSz="412750" rtl="0" eaLnBrk="1" fontAlgn="auto" latinLnBrk="0" hangingPunct="0">
              <a:lnSpc>
                <a:spcPct val="100000"/>
              </a:lnSpc>
              <a:spcBef>
                <a:spcPts val="0"/>
              </a:spcBef>
              <a:spcAft>
                <a:spcPts val="0"/>
              </a:spcAft>
              <a:buClrTx/>
              <a:buSzTx/>
              <a:buFontTx/>
              <a:buNone/>
              <a:defRPr sz="3000">
                <a:solidFill>
                  <a:srgbClr val="000000"/>
                </a:solidFill>
                <a:latin typeface="Helvetica Light"/>
                <a:ea typeface="Helvetica Light"/>
                <a:cs typeface="Helvetica Light"/>
                <a:sym typeface="Helvetica Light"/>
              </a:defRPr>
            </a:pPr>
            <a:endParaRPr kumimoji="0" sz="1500" b="0" i="0" u="none" strike="noStrike" kern="0" cap="none" spc="0" normalizeH="0" baseline="0" noProof="0" dirty="0">
              <a:ln>
                <a:noFill/>
              </a:ln>
              <a:solidFill>
                <a:srgbClr val="000000"/>
              </a:solidFill>
              <a:effectLst/>
              <a:uLnTx/>
              <a:uFillTx/>
              <a:latin typeface="思源黑体 CN Medium" panose="020B0600000000000000" pitchFamily="34" charset="-122"/>
              <a:ea typeface="思源黑体 CN Medium" panose="020B0600000000000000" pitchFamily="34" charset="-122"/>
              <a:sym typeface="思源宋体 CN Medium" panose="02020500000000000000" pitchFamily="18" charset="-122"/>
            </a:endParaRPr>
          </a:p>
        </p:txBody>
      </p:sp>
      <p:sp>
        <p:nvSpPr>
          <p:cNvPr id="5121" name="Rectangle 1"/>
          <p:cNvSpPr>
            <a:spLocks noChangeArrowheads="1"/>
          </p:cNvSpPr>
          <p:nvPr/>
        </p:nvSpPr>
        <p:spPr bwMode="auto">
          <a:xfrm>
            <a:off x="1020579" y="1569293"/>
            <a:ext cx="10150840" cy="1323439"/>
          </a:xfrm>
          <a:prstGeom prst="rect">
            <a:avLst/>
          </a:prstGeom>
          <a:noFill/>
          <a:ln w="9525">
            <a:noFill/>
            <a:miter lim="800000"/>
          </a:ln>
          <a:effectLst/>
        </p:spPr>
        <p:txBody>
          <a:bodyPr vert="horz" wrap="square" lIns="91440" tIns="45720" rIns="91440" bIns="45720" numCol="1" anchor="ctr" anchorCtr="0" compatLnSpc="1">
            <a:spAutoFit/>
          </a:bodyPr>
          <a:lstStyle/>
          <a:p>
            <a:pPr marL="342900" lvl="0" indent="-342900" fontAlgn="base">
              <a:spcBef>
                <a:spcPct val="0"/>
              </a:spcBef>
              <a:spcAft>
                <a:spcPct val="0"/>
              </a:spcAft>
              <a:buFont typeface="Arial" panose="020B0604020202020204" pitchFamily="34" charset="0"/>
              <a:buChar char="•"/>
            </a:pPr>
            <a:r>
              <a:rPr lang="zh-CN" altLang="en-US" sz="2000" dirty="0" smtClean="0">
                <a:latin typeface="Arial" panose="020B0604020202020204" pitchFamily="34" charset="0"/>
                <a:ea typeface="宋体" panose="02010600030101010101" pitchFamily="2" charset="-122"/>
                <a:cs typeface="宋体" panose="02010600030101010101" pitchFamily="2" charset="-122"/>
              </a:rPr>
              <a:t>认证后</a:t>
            </a:r>
            <a:r>
              <a:rPr lang="en-US" altLang="zh-CN" sz="2000" dirty="0" smtClean="0">
                <a:latin typeface="Arial" panose="020B0604020202020204" pitchFamily="34" charset="0"/>
                <a:ea typeface="宋体" panose="02010600030101010101" pitchFamily="2" charset="-122"/>
                <a:cs typeface="宋体" panose="02010600030101010101" pitchFamily="2" charset="-122"/>
              </a:rPr>
              <a:t>IP</a:t>
            </a:r>
            <a:r>
              <a:rPr lang="zh-CN" altLang="en-US" sz="2000" dirty="0" smtClean="0">
                <a:latin typeface="Arial" panose="020B0604020202020204" pitchFamily="34" charset="0"/>
                <a:ea typeface="宋体" panose="02010600030101010101" pitchFamily="2" charset="-122"/>
                <a:cs typeface="宋体" panose="02010600030101010101" pitchFamily="2" charset="-122"/>
              </a:rPr>
              <a:t>段内的</a:t>
            </a:r>
            <a:r>
              <a:rPr lang="en-US" altLang="zh-CN" sz="2000" dirty="0" smtClean="0">
                <a:latin typeface="Arial" panose="020B0604020202020204" pitchFamily="34" charset="0"/>
                <a:ea typeface="宋体" panose="02010600030101010101" pitchFamily="2" charset="-122"/>
                <a:cs typeface="宋体" panose="02010600030101010101" pitchFamily="2" charset="-122"/>
              </a:rPr>
              <a:t>PC</a:t>
            </a:r>
            <a:r>
              <a:rPr lang="zh-CN" altLang="en-US" sz="2000" dirty="0" smtClean="0">
                <a:latin typeface="Arial" panose="020B0604020202020204" pitchFamily="34" charset="0"/>
                <a:ea typeface="宋体" panose="02010600030101010101" pitchFamily="2" charset="-122"/>
                <a:cs typeface="宋体" panose="02010600030101010101" pitchFamily="2" charset="-122"/>
              </a:rPr>
              <a:t>机可直接进入网络版“中国共产党思想理论资源数据库”</a:t>
            </a:r>
            <a:endParaRPr lang="en-US" altLang="zh-CN" sz="2000" dirty="0" smtClean="0">
              <a:latin typeface="Arial" panose="020B0604020202020204" pitchFamily="34" charset="0"/>
              <a:ea typeface="宋体" panose="02010600030101010101" pitchFamily="2" charset="-122"/>
              <a:cs typeface="宋体" panose="02010600030101010101" pitchFamily="2" charset="-122"/>
            </a:endParaRPr>
          </a:p>
          <a:p>
            <a:pPr marL="342900" indent="-342900" fontAlgn="base">
              <a:spcBef>
                <a:spcPct val="0"/>
              </a:spcBef>
              <a:spcAft>
                <a:spcPct val="0"/>
              </a:spcAft>
              <a:buFont typeface="Arial" panose="020B0604020202020204" pitchFamily="34" charset="0"/>
              <a:buChar char="•"/>
            </a:pPr>
            <a:r>
              <a:rPr lang="zh-CN" altLang="en-US" sz="2000" dirty="0" smtClean="0">
                <a:latin typeface="Arial" panose="020B0604020202020204" pitchFamily="34" charset="0"/>
                <a:ea typeface="宋体" panose="02010600030101010101" pitchFamily="2" charset="-122"/>
                <a:cs typeface="宋体" panose="02010600030101010101" pitchFamily="2" charset="-122"/>
              </a:rPr>
              <a:t>网址：</a:t>
            </a:r>
            <a:r>
              <a:rPr lang="zh-CN" altLang="zh-CN" sz="2000" dirty="0">
                <a:hlinkClick r:id="rId1"/>
              </a:rPr>
              <a:t>https://data.lilun.cn</a:t>
            </a:r>
            <a:r>
              <a:rPr lang="zh-CN" altLang="zh-CN" sz="2000" dirty="0" smtClean="0">
                <a:hlinkClick r:id="rId1"/>
              </a:rPr>
              <a:t>/</a:t>
            </a:r>
            <a:endParaRPr lang="en-US" altLang="zh-CN" sz="2000" dirty="0" smtClean="0"/>
          </a:p>
          <a:p>
            <a:pPr marL="342900" indent="-342900" fontAlgn="base">
              <a:spcBef>
                <a:spcPct val="0"/>
              </a:spcBef>
              <a:spcAft>
                <a:spcPct val="0"/>
              </a:spcAft>
              <a:buFont typeface="Arial" panose="020B0604020202020204" pitchFamily="34" charset="0"/>
              <a:buChar char="•"/>
            </a:pPr>
            <a:r>
              <a:rPr lang="zh-CN" altLang="en-US" sz="2000" dirty="0" smtClean="0">
                <a:latin typeface="Arial" panose="020B0604020202020204" pitchFamily="34" charset="0"/>
                <a:ea typeface="宋体" panose="02010600030101010101" pitchFamily="2" charset="-122"/>
                <a:cs typeface="宋体" panose="02010600030101010101" pitchFamily="2" charset="-122"/>
              </a:rPr>
              <a:t>如未能自动登录，可点击“登录”</a:t>
            </a:r>
            <a:r>
              <a:rPr lang="en-US" altLang="zh-CN" sz="2000" dirty="0" smtClean="0">
                <a:latin typeface="Arial" panose="020B0604020202020204" pitchFamily="34" charset="0"/>
                <a:ea typeface="宋体" panose="02010600030101010101" pitchFamily="2" charset="-122"/>
                <a:cs typeface="宋体" panose="02010600030101010101" pitchFamily="2" charset="-122"/>
              </a:rPr>
              <a:t>-&gt;</a:t>
            </a:r>
            <a:r>
              <a:rPr lang="zh-CN" altLang="en-US" sz="2000" dirty="0" smtClean="0">
                <a:latin typeface="Arial" panose="020B0604020202020204" pitchFamily="34" charset="0"/>
                <a:ea typeface="宋体" panose="02010600030101010101" pitchFamily="2" charset="-122"/>
                <a:cs typeface="宋体" panose="02010600030101010101" pitchFamily="2" charset="-122"/>
              </a:rPr>
              <a:t>“</a:t>
            </a:r>
            <a:r>
              <a:rPr lang="en-US" altLang="zh-CN" sz="2000" dirty="0" smtClean="0">
                <a:latin typeface="Arial" panose="020B0604020202020204" pitchFamily="34" charset="0"/>
                <a:ea typeface="宋体" panose="02010600030101010101" pitchFamily="2" charset="-122"/>
                <a:cs typeface="宋体" panose="02010600030101010101" pitchFamily="2" charset="-122"/>
              </a:rPr>
              <a:t>IP</a:t>
            </a:r>
            <a:r>
              <a:rPr lang="zh-CN" altLang="en-US" sz="2000" dirty="0" smtClean="0">
                <a:latin typeface="Arial" panose="020B0604020202020204" pitchFamily="34" charset="0"/>
                <a:ea typeface="宋体" panose="02010600030101010101" pitchFamily="2" charset="-122"/>
                <a:cs typeface="宋体" panose="02010600030101010101" pitchFamily="2" charset="-122"/>
              </a:rPr>
              <a:t>登录”</a:t>
            </a:r>
            <a:endParaRPr lang="en-US" altLang="zh-CN" sz="2000" dirty="0">
              <a:latin typeface="Arial" panose="020B0604020202020204" pitchFamily="34" charset="0"/>
              <a:ea typeface="宋体" panose="02010600030101010101" pitchFamily="2" charset="-122"/>
              <a:cs typeface="宋体" panose="02010600030101010101" pitchFamily="2" charset="-122"/>
            </a:endParaRPr>
          </a:p>
          <a:p>
            <a:pPr lvl="0" fontAlgn="base">
              <a:spcBef>
                <a:spcPct val="0"/>
              </a:spcBef>
              <a:spcAft>
                <a:spcPct val="0"/>
              </a:spcAft>
            </a:pPr>
            <a:endParaRPr kumimoji="0" lang="en-US" altLang="zh-CN" sz="2000" b="0" i="0" u="none" strike="noStrike" cap="none" normalizeH="0" baseline="0" dirty="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16" name="矩形 15"/>
          <p:cNvSpPr/>
          <p:nvPr/>
        </p:nvSpPr>
        <p:spPr>
          <a:xfrm>
            <a:off x="0" y="0"/>
            <a:ext cx="12191999" cy="720000"/>
          </a:xfrm>
          <a:prstGeom prst="rect">
            <a:avLst/>
          </a:prstGeom>
          <a:solidFill>
            <a:srgbClr val="33333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cs typeface="+mn-ea"/>
              <a:sym typeface="+mn-lt"/>
            </a:endParaRPr>
          </a:p>
        </p:txBody>
      </p:sp>
      <p:sp>
        <p:nvSpPr>
          <p:cNvPr id="17" name="矩形 16"/>
          <p:cNvSpPr>
            <a:spLocks noChangeArrowheads="1"/>
          </p:cNvSpPr>
          <p:nvPr/>
        </p:nvSpPr>
        <p:spPr bwMode="auto">
          <a:xfrm>
            <a:off x="615984" y="147161"/>
            <a:ext cx="6649007" cy="459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defPPr>
              <a:defRPr lang="zh-CN"/>
            </a:defPPr>
            <a:lvl1pPr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1pPr>
            <a:lvl2pPr marL="457200"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2pPr>
            <a:lvl3pPr marL="914400"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3pPr>
            <a:lvl4pPr marL="1371600"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4pPr>
            <a:lvl5pPr marL="1828800"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5pPr>
            <a:lvl6pPr marL="2286000" algn="l" defTabSz="914400" rtl="0" eaLnBrk="1" latinLnBrk="0" hangingPunct="1">
              <a:defRPr kern="1200">
                <a:solidFill>
                  <a:schemeClr val="tx1"/>
                </a:solidFill>
                <a:latin typeface="方正兰亭黑_GBK" panose="02000000000000000000" pitchFamily="2" charset="-122"/>
                <a:ea typeface="方正兰亭黑_GBK" panose="02000000000000000000" pitchFamily="2" charset="-122"/>
                <a:cs typeface="+mn-cs"/>
              </a:defRPr>
            </a:lvl6pPr>
            <a:lvl7pPr marL="2743200" algn="l" defTabSz="914400" rtl="0" eaLnBrk="1" latinLnBrk="0" hangingPunct="1">
              <a:defRPr kern="1200">
                <a:solidFill>
                  <a:schemeClr val="tx1"/>
                </a:solidFill>
                <a:latin typeface="方正兰亭黑_GBK" panose="02000000000000000000" pitchFamily="2" charset="-122"/>
                <a:ea typeface="方正兰亭黑_GBK" panose="02000000000000000000" pitchFamily="2" charset="-122"/>
                <a:cs typeface="+mn-cs"/>
              </a:defRPr>
            </a:lvl7pPr>
            <a:lvl8pPr marL="3200400" algn="l" defTabSz="914400" rtl="0" eaLnBrk="1" latinLnBrk="0" hangingPunct="1">
              <a:defRPr kern="1200">
                <a:solidFill>
                  <a:schemeClr val="tx1"/>
                </a:solidFill>
                <a:latin typeface="方正兰亭黑_GBK" panose="02000000000000000000" pitchFamily="2" charset="-122"/>
                <a:ea typeface="方正兰亭黑_GBK" panose="02000000000000000000" pitchFamily="2" charset="-122"/>
                <a:cs typeface="+mn-cs"/>
              </a:defRPr>
            </a:lvl8pPr>
            <a:lvl9pPr marL="3657600" algn="l" defTabSz="914400" rtl="0" eaLnBrk="1" latinLnBrk="0" hangingPunct="1">
              <a:defRPr kern="1200">
                <a:solidFill>
                  <a:schemeClr val="tx1"/>
                </a:solidFill>
                <a:latin typeface="方正兰亭黑_GBK" panose="02000000000000000000" pitchFamily="2" charset="-122"/>
                <a:ea typeface="方正兰亭黑_GBK" panose="02000000000000000000" pitchFamily="2" charset="-122"/>
                <a:cs typeface="+mn-cs"/>
              </a:defRPr>
            </a:lvl9pPr>
          </a:lstStyle>
          <a:p>
            <a:pPr lvl="0"/>
            <a:r>
              <a:rPr kumimoji="0" lang="zh-CN" altLang="en-US" sz="2400" b="1" i="0" u="none" strike="noStrike" kern="1200" cap="none" spc="0" normalizeH="0" baseline="0" noProof="0" dirty="0">
                <a:ln>
                  <a:noFill/>
                </a:ln>
                <a:solidFill>
                  <a:srgbClr val="FFFFFF"/>
                </a:solidFill>
                <a:effectLst/>
                <a:uLnTx/>
                <a:uFillTx/>
                <a:latin typeface="+mn-lt"/>
                <a:ea typeface="+mn-ea"/>
                <a:cs typeface="+mn-ea"/>
                <a:sym typeface="+mn-lt"/>
              </a:rPr>
              <a:t>中国共产党思想理论资源数据库</a:t>
            </a:r>
            <a:endParaRPr kumimoji="0" lang="zh-CN" altLang="en-US" sz="2400" b="1" i="0" u="none" strike="noStrike" kern="1200" cap="none" spc="0" normalizeH="0" baseline="0" noProof="0" dirty="0">
              <a:ln>
                <a:noFill/>
              </a:ln>
              <a:solidFill>
                <a:srgbClr val="FFFFFF"/>
              </a:solidFill>
              <a:effectLst/>
              <a:uLnTx/>
              <a:uFillTx/>
              <a:latin typeface="+mn-lt"/>
              <a:ea typeface="+mn-ea"/>
              <a:cs typeface="+mn-ea"/>
              <a:sym typeface="+mn-lt"/>
            </a:endParaRPr>
          </a:p>
        </p:txBody>
      </p:sp>
      <p:sp>
        <p:nvSpPr>
          <p:cNvPr id="18" name="矩形 17"/>
          <p:cNvSpPr/>
          <p:nvPr/>
        </p:nvSpPr>
        <p:spPr>
          <a:xfrm>
            <a:off x="213201" y="226516"/>
            <a:ext cx="325126" cy="325126"/>
          </a:xfrm>
          <a:prstGeom prst="rect">
            <a:avLst/>
          </a:prstGeom>
          <a:solidFill>
            <a:srgbClr val="C20D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cs typeface="+mn-ea"/>
              <a:sym typeface="+mn-lt"/>
            </a:endParaRPr>
          </a:p>
        </p:txBody>
      </p:sp>
      <p:pic>
        <p:nvPicPr>
          <p:cNvPr id="3" name="图片 2"/>
          <p:cNvPicPr>
            <a:picLocks noChangeAspect="1"/>
          </p:cNvPicPr>
          <p:nvPr/>
        </p:nvPicPr>
        <p:blipFill>
          <a:blip r:embed="rId2"/>
          <a:stretch>
            <a:fillRect/>
          </a:stretch>
        </p:blipFill>
        <p:spPr>
          <a:xfrm>
            <a:off x="2318304" y="2865290"/>
            <a:ext cx="6660017" cy="399271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矩形 6"/>
          <p:cNvSpPr/>
          <p:nvPr/>
        </p:nvSpPr>
        <p:spPr>
          <a:xfrm>
            <a:off x="2468869" y="1674274"/>
            <a:ext cx="2556474" cy="3502618"/>
          </a:xfrm>
          <a:custGeom>
            <a:avLst/>
            <a:gdLst>
              <a:gd name="connsiteX0" fmla="*/ 0 w 9601200"/>
              <a:gd name="connsiteY0" fmla="*/ 0 h 6858000"/>
              <a:gd name="connsiteX1" fmla="*/ 9601200 w 9601200"/>
              <a:gd name="connsiteY1" fmla="*/ 0 h 6858000"/>
              <a:gd name="connsiteX2" fmla="*/ 9601200 w 9601200"/>
              <a:gd name="connsiteY2" fmla="*/ 6858000 h 6858000"/>
              <a:gd name="connsiteX3" fmla="*/ 0 w 9601200"/>
              <a:gd name="connsiteY3" fmla="*/ 6858000 h 6858000"/>
              <a:gd name="connsiteX4" fmla="*/ 0 w 9601200"/>
              <a:gd name="connsiteY4" fmla="*/ 0 h 6858000"/>
              <a:gd name="connsiteX0-1" fmla="*/ 9525 w 9610725"/>
              <a:gd name="connsiteY0-2" fmla="*/ 0 h 6858000"/>
              <a:gd name="connsiteX1-3" fmla="*/ 9610725 w 9610725"/>
              <a:gd name="connsiteY1-4" fmla="*/ 0 h 6858000"/>
              <a:gd name="connsiteX2-5" fmla="*/ 9610725 w 9610725"/>
              <a:gd name="connsiteY2-6" fmla="*/ 6858000 h 6858000"/>
              <a:gd name="connsiteX3-7" fmla="*/ 9525 w 9610725"/>
              <a:gd name="connsiteY3-8" fmla="*/ 6858000 h 6858000"/>
              <a:gd name="connsiteX4-9" fmla="*/ 0 w 9610725"/>
              <a:gd name="connsiteY4-10" fmla="*/ 3419476 h 6858000"/>
              <a:gd name="connsiteX5" fmla="*/ 9525 w 9610725"/>
              <a:gd name="connsiteY5" fmla="*/ 0 h 6858000"/>
              <a:gd name="connsiteX0-11" fmla="*/ 9525 w 9610725"/>
              <a:gd name="connsiteY0-12" fmla="*/ 0 h 6858000"/>
              <a:gd name="connsiteX1-13" fmla="*/ 9610725 w 9610725"/>
              <a:gd name="connsiteY1-14" fmla="*/ 0 h 6858000"/>
              <a:gd name="connsiteX2-15" fmla="*/ 9610725 w 9610725"/>
              <a:gd name="connsiteY2-16" fmla="*/ 6858000 h 6858000"/>
              <a:gd name="connsiteX3-17" fmla="*/ 1939925 w 9610725"/>
              <a:gd name="connsiteY3-18" fmla="*/ 6858000 h 6858000"/>
              <a:gd name="connsiteX4-19" fmla="*/ 0 w 9610725"/>
              <a:gd name="connsiteY4-20" fmla="*/ 3419476 h 6858000"/>
              <a:gd name="connsiteX5-21" fmla="*/ 9525 w 9610725"/>
              <a:gd name="connsiteY5-22" fmla="*/ 0 h 6858000"/>
              <a:gd name="connsiteX0-23" fmla="*/ 2012496 w 9610725"/>
              <a:gd name="connsiteY0-24" fmla="*/ 14515 h 6858000"/>
              <a:gd name="connsiteX1-25" fmla="*/ 9610725 w 9610725"/>
              <a:gd name="connsiteY1-26" fmla="*/ 0 h 6858000"/>
              <a:gd name="connsiteX2-27" fmla="*/ 9610725 w 9610725"/>
              <a:gd name="connsiteY2-28" fmla="*/ 6858000 h 6858000"/>
              <a:gd name="connsiteX3-29" fmla="*/ 1939925 w 9610725"/>
              <a:gd name="connsiteY3-30" fmla="*/ 6858000 h 6858000"/>
              <a:gd name="connsiteX4-31" fmla="*/ 0 w 9610725"/>
              <a:gd name="connsiteY4-32" fmla="*/ 3419476 h 6858000"/>
              <a:gd name="connsiteX5-33" fmla="*/ 2012496 w 9610725"/>
              <a:gd name="connsiteY5-34" fmla="*/ 14515 h 6858000"/>
              <a:gd name="connsiteX0-35" fmla="*/ 1993446 w 9591675"/>
              <a:gd name="connsiteY0-36" fmla="*/ 14515 h 6858000"/>
              <a:gd name="connsiteX1-37" fmla="*/ 9591675 w 9591675"/>
              <a:gd name="connsiteY1-38" fmla="*/ 0 h 6858000"/>
              <a:gd name="connsiteX2-39" fmla="*/ 9591675 w 9591675"/>
              <a:gd name="connsiteY2-40" fmla="*/ 6858000 h 6858000"/>
              <a:gd name="connsiteX3-41" fmla="*/ 1920875 w 9591675"/>
              <a:gd name="connsiteY3-42" fmla="*/ 6858000 h 6858000"/>
              <a:gd name="connsiteX4-43" fmla="*/ 0 w 9591675"/>
              <a:gd name="connsiteY4-44" fmla="*/ 3419476 h 6858000"/>
              <a:gd name="connsiteX5-45" fmla="*/ 1993446 w 9591675"/>
              <a:gd name="connsiteY5-46" fmla="*/ 14515 h 6858000"/>
              <a:gd name="connsiteX0-47" fmla="*/ 1993446 w 9591675"/>
              <a:gd name="connsiteY0-48" fmla="*/ 14515 h 6858000"/>
              <a:gd name="connsiteX1-49" fmla="*/ 2708275 w 9591675"/>
              <a:gd name="connsiteY1-50" fmla="*/ 0 h 6858000"/>
              <a:gd name="connsiteX2-51" fmla="*/ 9591675 w 9591675"/>
              <a:gd name="connsiteY2-52" fmla="*/ 6858000 h 6858000"/>
              <a:gd name="connsiteX3-53" fmla="*/ 1920875 w 9591675"/>
              <a:gd name="connsiteY3-54" fmla="*/ 6858000 h 6858000"/>
              <a:gd name="connsiteX4-55" fmla="*/ 0 w 9591675"/>
              <a:gd name="connsiteY4-56" fmla="*/ 3419476 h 6858000"/>
              <a:gd name="connsiteX5-57" fmla="*/ 1993446 w 9591675"/>
              <a:gd name="connsiteY5-58" fmla="*/ 14515 h 6858000"/>
              <a:gd name="connsiteX0-59" fmla="*/ 1993446 w 2708275"/>
              <a:gd name="connsiteY0-60" fmla="*/ 14515 h 6858000"/>
              <a:gd name="connsiteX1-61" fmla="*/ 2708275 w 2708275"/>
              <a:gd name="connsiteY1-62" fmla="*/ 0 h 6858000"/>
              <a:gd name="connsiteX2-63" fmla="*/ 2619375 w 2708275"/>
              <a:gd name="connsiteY2-64" fmla="*/ 6770310 h 6858000"/>
              <a:gd name="connsiteX3-65" fmla="*/ 1920875 w 2708275"/>
              <a:gd name="connsiteY3-66" fmla="*/ 6858000 h 6858000"/>
              <a:gd name="connsiteX4-67" fmla="*/ 0 w 2708275"/>
              <a:gd name="connsiteY4-68" fmla="*/ 3419476 h 6858000"/>
              <a:gd name="connsiteX5-69" fmla="*/ 1993446 w 2708275"/>
              <a:gd name="connsiteY5-70" fmla="*/ 14515 h 6858000"/>
              <a:gd name="connsiteX0-71" fmla="*/ 1993446 w 2708275"/>
              <a:gd name="connsiteY0-72" fmla="*/ 14515 h 6782837"/>
              <a:gd name="connsiteX1-73" fmla="*/ 2708275 w 2708275"/>
              <a:gd name="connsiteY1-74" fmla="*/ 0 h 6782837"/>
              <a:gd name="connsiteX2-75" fmla="*/ 2619375 w 2708275"/>
              <a:gd name="connsiteY2-76" fmla="*/ 6770310 h 6782837"/>
              <a:gd name="connsiteX3-77" fmla="*/ 1892300 w 2708275"/>
              <a:gd name="connsiteY3-78" fmla="*/ 6782837 h 6782837"/>
              <a:gd name="connsiteX4-79" fmla="*/ 0 w 2708275"/>
              <a:gd name="connsiteY4-80" fmla="*/ 3419476 h 6782837"/>
              <a:gd name="connsiteX5-81" fmla="*/ 1993446 w 2708275"/>
              <a:gd name="connsiteY5-82" fmla="*/ 14515 h 6782837"/>
              <a:gd name="connsiteX0-83" fmla="*/ 1993446 w 2708275"/>
              <a:gd name="connsiteY0-84" fmla="*/ 14515 h 6782837"/>
              <a:gd name="connsiteX1-85" fmla="*/ 2708275 w 2708275"/>
              <a:gd name="connsiteY1-86" fmla="*/ 0 h 6782837"/>
              <a:gd name="connsiteX2-87" fmla="*/ 2668946 w 2708275"/>
              <a:gd name="connsiteY2-88" fmla="*/ 3382321 h 6782837"/>
              <a:gd name="connsiteX3-89" fmla="*/ 2619375 w 2708275"/>
              <a:gd name="connsiteY3-90" fmla="*/ 6770310 h 6782837"/>
              <a:gd name="connsiteX4-91" fmla="*/ 1892300 w 2708275"/>
              <a:gd name="connsiteY4-92" fmla="*/ 6782837 h 6782837"/>
              <a:gd name="connsiteX5-93" fmla="*/ 0 w 2708275"/>
              <a:gd name="connsiteY5-94" fmla="*/ 3419476 h 6782837"/>
              <a:gd name="connsiteX6" fmla="*/ 1993446 w 2708275"/>
              <a:gd name="connsiteY6" fmla="*/ 14515 h 6782837"/>
              <a:gd name="connsiteX0-95" fmla="*/ 1993446 w 2708275"/>
              <a:gd name="connsiteY0-96" fmla="*/ 14515 h 6782837"/>
              <a:gd name="connsiteX1-97" fmla="*/ 2708275 w 2708275"/>
              <a:gd name="connsiteY1-98" fmla="*/ 0 h 6782837"/>
              <a:gd name="connsiteX2-99" fmla="*/ 668696 w 2708275"/>
              <a:gd name="connsiteY2-100" fmla="*/ 3372926 h 6782837"/>
              <a:gd name="connsiteX3-101" fmla="*/ 2619375 w 2708275"/>
              <a:gd name="connsiteY3-102" fmla="*/ 6770310 h 6782837"/>
              <a:gd name="connsiteX4-103" fmla="*/ 1892300 w 2708275"/>
              <a:gd name="connsiteY4-104" fmla="*/ 6782837 h 6782837"/>
              <a:gd name="connsiteX5-105" fmla="*/ 0 w 2708275"/>
              <a:gd name="connsiteY5-106" fmla="*/ 3419476 h 6782837"/>
              <a:gd name="connsiteX6-107" fmla="*/ 1993446 w 2708275"/>
              <a:gd name="connsiteY6-108" fmla="*/ 14515 h 6782837"/>
              <a:gd name="connsiteX0-109" fmla="*/ 1955346 w 2708275"/>
              <a:gd name="connsiteY0-110" fmla="*/ 5119 h 6782837"/>
              <a:gd name="connsiteX1-111" fmla="*/ 2708275 w 2708275"/>
              <a:gd name="connsiteY1-112" fmla="*/ 0 h 6782837"/>
              <a:gd name="connsiteX2-113" fmla="*/ 668696 w 2708275"/>
              <a:gd name="connsiteY2-114" fmla="*/ 3372926 h 6782837"/>
              <a:gd name="connsiteX3-115" fmla="*/ 2619375 w 2708275"/>
              <a:gd name="connsiteY3-116" fmla="*/ 6770310 h 6782837"/>
              <a:gd name="connsiteX4-117" fmla="*/ 1892300 w 2708275"/>
              <a:gd name="connsiteY4-118" fmla="*/ 6782837 h 6782837"/>
              <a:gd name="connsiteX5-119" fmla="*/ 0 w 2708275"/>
              <a:gd name="connsiteY5-120" fmla="*/ 3419476 h 6782837"/>
              <a:gd name="connsiteX6-121" fmla="*/ 1955346 w 2708275"/>
              <a:gd name="connsiteY6-122" fmla="*/ 5119 h 6782837"/>
              <a:gd name="connsiteX0-123" fmla="*/ 1955346 w 2679700"/>
              <a:gd name="connsiteY0-124" fmla="*/ 5119 h 6782837"/>
              <a:gd name="connsiteX1-125" fmla="*/ 2679700 w 2679700"/>
              <a:gd name="connsiteY1-126" fmla="*/ 0 h 6782837"/>
              <a:gd name="connsiteX2-127" fmla="*/ 668696 w 2679700"/>
              <a:gd name="connsiteY2-128" fmla="*/ 3372926 h 6782837"/>
              <a:gd name="connsiteX3-129" fmla="*/ 2619375 w 2679700"/>
              <a:gd name="connsiteY3-130" fmla="*/ 6770310 h 6782837"/>
              <a:gd name="connsiteX4-131" fmla="*/ 1892300 w 2679700"/>
              <a:gd name="connsiteY4-132" fmla="*/ 6782837 h 6782837"/>
              <a:gd name="connsiteX5-133" fmla="*/ 0 w 2679700"/>
              <a:gd name="connsiteY5-134" fmla="*/ 3419476 h 6782837"/>
              <a:gd name="connsiteX6-135" fmla="*/ 1955346 w 2679700"/>
              <a:gd name="connsiteY6-136" fmla="*/ 5119 h 6782837"/>
              <a:gd name="connsiteX0-137" fmla="*/ 1955346 w 2679700"/>
              <a:gd name="connsiteY0-138" fmla="*/ 5119 h 6782837"/>
              <a:gd name="connsiteX1-139" fmla="*/ 2679700 w 2679700"/>
              <a:gd name="connsiteY1-140" fmla="*/ 0 h 6782837"/>
              <a:gd name="connsiteX2-141" fmla="*/ 668696 w 2679700"/>
              <a:gd name="connsiteY2-142" fmla="*/ 3372926 h 6782837"/>
              <a:gd name="connsiteX3-143" fmla="*/ 2590800 w 2679700"/>
              <a:gd name="connsiteY3-144" fmla="*/ 6770310 h 6782837"/>
              <a:gd name="connsiteX4-145" fmla="*/ 1892300 w 2679700"/>
              <a:gd name="connsiteY4-146" fmla="*/ 6782837 h 6782837"/>
              <a:gd name="connsiteX5-147" fmla="*/ 0 w 2679700"/>
              <a:gd name="connsiteY5-148" fmla="*/ 3419476 h 6782837"/>
              <a:gd name="connsiteX6-149" fmla="*/ 1955346 w 2679700"/>
              <a:gd name="connsiteY6-150" fmla="*/ 5119 h 6782837"/>
              <a:gd name="connsiteX0-151" fmla="*/ 2498271 w 3222625"/>
              <a:gd name="connsiteY0-152" fmla="*/ 5119 h 6782837"/>
              <a:gd name="connsiteX1-153" fmla="*/ 3222625 w 3222625"/>
              <a:gd name="connsiteY1-154" fmla="*/ 0 h 6782837"/>
              <a:gd name="connsiteX2-155" fmla="*/ 1211621 w 3222625"/>
              <a:gd name="connsiteY2-156" fmla="*/ 3372926 h 6782837"/>
              <a:gd name="connsiteX3-157" fmla="*/ 3133725 w 3222625"/>
              <a:gd name="connsiteY3-158" fmla="*/ 6770310 h 6782837"/>
              <a:gd name="connsiteX4-159" fmla="*/ 2435225 w 3222625"/>
              <a:gd name="connsiteY4-160" fmla="*/ 6782837 h 6782837"/>
              <a:gd name="connsiteX5-161" fmla="*/ 0 w 3222625"/>
              <a:gd name="connsiteY5-162" fmla="*/ 3391290 h 6782837"/>
              <a:gd name="connsiteX6-163" fmla="*/ 2498271 w 3222625"/>
              <a:gd name="connsiteY6-164" fmla="*/ 5119 h 6782837"/>
              <a:gd name="connsiteX0-165" fmla="*/ 2498271 w 3222625"/>
              <a:gd name="connsiteY0-166" fmla="*/ 5119 h 6770310"/>
              <a:gd name="connsiteX1-167" fmla="*/ 3222625 w 3222625"/>
              <a:gd name="connsiteY1-168" fmla="*/ 0 h 6770310"/>
              <a:gd name="connsiteX2-169" fmla="*/ 1211621 w 3222625"/>
              <a:gd name="connsiteY2-170" fmla="*/ 3372926 h 6770310"/>
              <a:gd name="connsiteX3-171" fmla="*/ 3133725 w 3222625"/>
              <a:gd name="connsiteY3-172" fmla="*/ 6770310 h 6770310"/>
              <a:gd name="connsiteX4-173" fmla="*/ 2130425 w 3222625"/>
              <a:gd name="connsiteY4-174" fmla="*/ 6717070 h 6770310"/>
              <a:gd name="connsiteX5-175" fmla="*/ 0 w 3222625"/>
              <a:gd name="connsiteY5-176" fmla="*/ 3391290 h 6770310"/>
              <a:gd name="connsiteX6-177" fmla="*/ 2498271 w 3222625"/>
              <a:gd name="connsiteY6-178" fmla="*/ 5119 h 6770310"/>
              <a:gd name="connsiteX0-179" fmla="*/ 2107746 w 3222625"/>
              <a:gd name="connsiteY0-180" fmla="*/ 5119 h 6770310"/>
              <a:gd name="connsiteX1-181" fmla="*/ 3222625 w 3222625"/>
              <a:gd name="connsiteY1-182" fmla="*/ 0 h 6770310"/>
              <a:gd name="connsiteX2-183" fmla="*/ 1211621 w 3222625"/>
              <a:gd name="connsiteY2-184" fmla="*/ 3372926 h 6770310"/>
              <a:gd name="connsiteX3-185" fmla="*/ 3133725 w 3222625"/>
              <a:gd name="connsiteY3-186" fmla="*/ 6770310 h 6770310"/>
              <a:gd name="connsiteX4-187" fmla="*/ 2130425 w 3222625"/>
              <a:gd name="connsiteY4-188" fmla="*/ 6717070 h 6770310"/>
              <a:gd name="connsiteX5-189" fmla="*/ 0 w 3222625"/>
              <a:gd name="connsiteY5-190" fmla="*/ 3391290 h 6770310"/>
              <a:gd name="connsiteX6-191" fmla="*/ 2107746 w 3222625"/>
              <a:gd name="connsiteY6-192" fmla="*/ 5119 h 6770310"/>
              <a:gd name="connsiteX0-193" fmla="*/ 2107746 w 3222625"/>
              <a:gd name="connsiteY0-194" fmla="*/ 5119 h 6770310"/>
              <a:gd name="connsiteX1-195" fmla="*/ 3222625 w 3222625"/>
              <a:gd name="connsiteY1-196" fmla="*/ 0 h 6770310"/>
              <a:gd name="connsiteX2-197" fmla="*/ 1211621 w 3222625"/>
              <a:gd name="connsiteY2-198" fmla="*/ 3372926 h 6770310"/>
              <a:gd name="connsiteX3-199" fmla="*/ 3133725 w 3222625"/>
              <a:gd name="connsiteY3-200" fmla="*/ 6770310 h 6770310"/>
              <a:gd name="connsiteX4-201" fmla="*/ 2120900 w 3222625"/>
              <a:gd name="connsiteY4-202" fmla="*/ 6726465 h 6770310"/>
              <a:gd name="connsiteX5-203" fmla="*/ 0 w 3222625"/>
              <a:gd name="connsiteY5-204" fmla="*/ 3391290 h 6770310"/>
              <a:gd name="connsiteX6-205" fmla="*/ 2107746 w 3222625"/>
              <a:gd name="connsiteY6-206" fmla="*/ 5119 h 6770310"/>
              <a:gd name="connsiteX0-207" fmla="*/ 2107746 w 3222625"/>
              <a:gd name="connsiteY0-208" fmla="*/ 5119 h 6770310"/>
              <a:gd name="connsiteX1-209" fmla="*/ 3222625 w 3222625"/>
              <a:gd name="connsiteY1-210" fmla="*/ 0 h 6770310"/>
              <a:gd name="connsiteX2-211" fmla="*/ 1211621 w 3222625"/>
              <a:gd name="connsiteY2-212" fmla="*/ 3372926 h 6770310"/>
              <a:gd name="connsiteX3-213" fmla="*/ 3133725 w 3222625"/>
              <a:gd name="connsiteY3-214" fmla="*/ 6770310 h 6770310"/>
              <a:gd name="connsiteX4-215" fmla="*/ 2111375 w 3222625"/>
              <a:gd name="connsiteY4-216" fmla="*/ 6764046 h 6770310"/>
              <a:gd name="connsiteX5-217" fmla="*/ 0 w 3222625"/>
              <a:gd name="connsiteY5-218" fmla="*/ 3391290 h 6770310"/>
              <a:gd name="connsiteX6-219" fmla="*/ 2107746 w 3222625"/>
              <a:gd name="connsiteY6-220" fmla="*/ 5119 h 677031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107" y="connsiteY6-108"/>
              </a:cxn>
            </a:cxnLst>
            <a:rect l="l" t="t" r="r" b="b"/>
            <a:pathLst>
              <a:path w="3222625" h="6770310">
                <a:moveTo>
                  <a:pt x="2107746" y="5119"/>
                </a:moveTo>
                <a:lnTo>
                  <a:pt x="3222625" y="0"/>
                </a:lnTo>
                <a:lnTo>
                  <a:pt x="1211621" y="3372926"/>
                </a:lnTo>
                <a:lnTo>
                  <a:pt x="3133725" y="6770310"/>
                </a:lnTo>
                <a:lnTo>
                  <a:pt x="2111375" y="6764046"/>
                </a:lnTo>
                <a:lnTo>
                  <a:pt x="0" y="3391290"/>
                </a:lnTo>
                <a:lnTo>
                  <a:pt x="2107746" y="5119"/>
                </a:lnTo>
                <a:close/>
              </a:path>
            </a:pathLst>
          </a:custGeom>
          <a:solidFill>
            <a:schemeClr val="bg1">
              <a:alpha val="72000"/>
            </a:schemeClr>
          </a:solidFill>
          <a:ln>
            <a:noFill/>
          </a:ln>
          <a:effectLst>
            <a:outerShdw blurRad="457200" dist="38100" sx="101000" sy="101000" algn="l"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 name="矩形 6"/>
          <p:cNvSpPr/>
          <p:nvPr/>
        </p:nvSpPr>
        <p:spPr>
          <a:xfrm>
            <a:off x="3180065" y="1658776"/>
            <a:ext cx="9011936" cy="3502618"/>
          </a:xfrm>
          <a:custGeom>
            <a:avLst/>
            <a:gdLst>
              <a:gd name="connsiteX0" fmla="*/ 0 w 9601200"/>
              <a:gd name="connsiteY0" fmla="*/ 0 h 6858000"/>
              <a:gd name="connsiteX1" fmla="*/ 9601200 w 9601200"/>
              <a:gd name="connsiteY1" fmla="*/ 0 h 6858000"/>
              <a:gd name="connsiteX2" fmla="*/ 9601200 w 9601200"/>
              <a:gd name="connsiteY2" fmla="*/ 6858000 h 6858000"/>
              <a:gd name="connsiteX3" fmla="*/ 0 w 9601200"/>
              <a:gd name="connsiteY3" fmla="*/ 6858000 h 6858000"/>
              <a:gd name="connsiteX4" fmla="*/ 0 w 9601200"/>
              <a:gd name="connsiteY4" fmla="*/ 0 h 6858000"/>
              <a:gd name="connsiteX0-1" fmla="*/ 9525 w 9610725"/>
              <a:gd name="connsiteY0-2" fmla="*/ 0 h 6858000"/>
              <a:gd name="connsiteX1-3" fmla="*/ 9610725 w 9610725"/>
              <a:gd name="connsiteY1-4" fmla="*/ 0 h 6858000"/>
              <a:gd name="connsiteX2-5" fmla="*/ 9610725 w 9610725"/>
              <a:gd name="connsiteY2-6" fmla="*/ 6858000 h 6858000"/>
              <a:gd name="connsiteX3-7" fmla="*/ 9525 w 9610725"/>
              <a:gd name="connsiteY3-8" fmla="*/ 6858000 h 6858000"/>
              <a:gd name="connsiteX4-9" fmla="*/ 0 w 9610725"/>
              <a:gd name="connsiteY4-10" fmla="*/ 3419476 h 6858000"/>
              <a:gd name="connsiteX5" fmla="*/ 9525 w 9610725"/>
              <a:gd name="connsiteY5" fmla="*/ 0 h 6858000"/>
              <a:gd name="connsiteX0-11" fmla="*/ 9525 w 9610725"/>
              <a:gd name="connsiteY0-12" fmla="*/ 0 h 6858000"/>
              <a:gd name="connsiteX1-13" fmla="*/ 9610725 w 9610725"/>
              <a:gd name="connsiteY1-14" fmla="*/ 0 h 6858000"/>
              <a:gd name="connsiteX2-15" fmla="*/ 9610725 w 9610725"/>
              <a:gd name="connsiteY2-16" fmla="*/ 6858000 h 6858000"/>
              <a:gd name="connsiteX3-17" fmla="*/ 1939925 w 9610725"/>
              <a:gd name="connsiteY3-18" fmla="*/ 6858000 h 6858000"/>
              <a:gd name="connsiteX4-19" fmla="*/ 0 w 9610725"/>
              <a:gd name="connsiteY4-20" fmla="*/ 3419476 h 6858000"/>
              <a:gd name="connsiteX5-21" fmla="*/ 9525 w 9610725"/>
              <a:gd name="connsiteY5-22" fmla="*/ 0 h 6858000"/>
              <a:gd name="connsiteX0-23" fmla="*/ 2012496 w 9610725"/>
              <a:gd name="connsiteY0-24" fmla="*/ 14515 h 6858000"/>
              <a:gd name="connsiteX1-25" fmla="*/ 9610725 w 9610725"/>
              <a:gd name="connsiteY1-26" fmla="*/ 0 h 6858000"/>
              <a:gd name="connsiteX2-27" fmla="*/ 9610725 w 9610725"/>
              <a:gd name="connsiteY2-28" fmla="*/ 6858000 h 6858000"/>
              <a:gd name="connsiteX3-29" fmla="*/ 1939925 w 9610725"/>
              <a:gd name="connsiteY3-30" fmla="*/ 6858000 h 6858000"/>
              <a:gd name="connsiteX4-31" fmla="*/ 0 w 9610725"/>
              <a:gd name="connsiteY4-32" fmla="*/ 3419476 h 6858000"/>
              <a:gd name="connsiteX5-33" fmla="*/ 2012496 w 9610725"/>
              <a:gd name="connsiteY5-34" fmla="*/ 14515 h 6858000"/>
              <a:gd name="connsiteX0-35" fmla="*/ 1993446 w 9591675"/>
              <a:gd name="connsiteY0-36" fmla="*/ 14515 h 6858000"/>
              <a:gd name="connsiteX1-37" fmla="*/ 9591675 w 9591675"/>
              <a:gd name="connsiteY1-38" fmla="*/ 0 h 6858000"/>
              <a:gd name="connsiteX2-39" fmla="*/ 9591675 w 9591675"/>
              <a:gd name="connsiteY2-40" fmla="*/ 6858000 h 6858000"/>
              <a:gd name="connsiteX3-41" fmla="*/ 1920875 w 9591675"/>
              <a:gd name="connsiteY3-42" fmla="*/ 6858000 h 6858000"/>
              <a:gd name="connsiteX4-43" fmla="*/ 0 w 9591675"/>
              <a:gd name="connsiteY4-44" fmla="*/ 3419476 h 6858000"/>
              <a:gd name="connsiteX5-45" fmla="*/ 1993446 w 9591675"/>
              <a:gd name="connsiteY5-46" fmla="*/ 14515 h 68580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9591675" h="6858000">
                <a:moveTo>
                  <a:pt x="1993446" y="14515"/>
                </a:moveTo>
                <a:lnTo>
                  <a:pt x="9591675" y="0"/>
                </a:lnTo>
                <a:lnTo>
                  <a:pt x="9591675" y="6858000"/>
                </a:lnTo>
                <a:lnTo>
                  <a:pt x="1920875" y="6858000"/>
                </a:lnTo>
                <a:lnTo>
                  <a:pt x="0" y="3419476"/>
                </a:lnTo>
                <a:lnTo>
                  <a:pt x="1993446" y="14515"/>
                </a:lnTo>
                <a:close/>
              </a:path>
            </a:pathLst>
          </a:custGeom>
          <a:solidFill>
            <a:srgbClr val="333333"/>
          </a:solidFill>
          <a:ln>
            <a:solidFill>
              <a:srgbClr val="333333"/>
            </a:solidFill>
          </a:ln>
          <a:effectLst>
            <a:outerShdw blurRad="139700" dist="50800" dir="10800000" algn="r"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 name="任意多边形: 形状 10"/>
          <p:cNvSpPr/>
          <p:nvPr/>
        </p:nvSpPr>
        <p:spPr>
          <a:xfrm rot="10800000">
            <a:off x="0" y="3464788"/>
            <a:ext cx="3835455" cy="3393212"/>
          </a:xfrm>
          <a:custGeom>
            <a:avLst/>
            <a:gdLst>
              <a:gd name="connsiteX0" fmla="*/ 1937770 w 3835455"/>
              <a:gd name="connsiteY0" fmla="*/ 3393212 h 3393212"/>
              <a:gd name="connsiteX1" fmla="*/ 0 w 3835455"/>
              <a:gd name="connsiteY1" fmla="*/ 0 h 3393212"/>
              <a:gd name="connsiteX2" fmla="*/ 3835455 w 3835455"/>
              <a:gd name="connsiteY2" fmla="*/ 0 h 3393212"/>
            </a:gdLst>
            <a:ahLst/>
            <a:cxnLst>
              <a:cxn ang="0">
                <a:pos x="connsiteX0" y="connsiteY0"/>
              </a:cxn>
              <a:cxn ang="0">
                <a:pos x="connsiteX1" y="connsiteY1"/>
              </a:cxn>
              <a:cxn ang="0">
                <a:pos x="connsiteX2" y="connsiteY2"/>
              </a:cxn>
            </a:cxnLst>
            <a:rect l="l" t="t" r="r" b="b"/>
            <a:pathLst>
              <a:path w="3835455" h="3393212">
                <a:moveTo>
                  <a:pt x="1937770" y="3393212"/>
                </a:moveTo>
                <a:lnTo>
                  <a:pt x="0" y="0"/>
                </a:lnTo>
                <a:lnTo>
                  <a:pt x="3835455" y="0"/>
                </a:lnTo>
                <a:close/>
              </a:path>
            </a:pathLst>
          </a:custGeom>
          <a:solidFill>
            <a:srgbClr val="8F1B0B"/>
          </a:solidFill>
          <a:ln>
            <a:noFill/>
          </a:ln>
          <a:effectLst>
            <a:outerShdw blurRad="127000" dist="127000" algn="l" rotWithShape="0">
              <a:prstClr val="black">
                <a:alpha val="3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2" name="矩形 11"/>
          <p:cNvSpPr/>
          <p:nvPr/>
        </p:nvSpPr>
        <p:spPr>
          <a:xfrm>
            <a:off x="6291580" y="2738120"/>
            <a:ext cx="3367405" cy="1106805"/>
          </a:xfrm>
          <a:prstGeom prst="rect">
            <a:avLst/>
          </a:prstGeom>
          <a:effectLst>
            <a:outerShdw blurRad="63500" sx="102000" sy="102000" algn="ctr" rotWithShape="0">
              <a:prstClr val="black">
                <a:alpha val="40000"/>
              </a:prstClr>
            </a:outerShdw>
          </a:effectLst>
        </p:spPr>
        <p:txBody>
          <a:bodyPr wrap="square">
            <a:spAutoFit/>
          </a:bodyPr>
          <a:lstStyle/>
          <a:p>
            <a:pPr lvl="0" algn="dist">
              <a:defRPr/>
            </a:pPr>
            <a:r>
              <a:rPr lang="zh-CN" altLang="en-US" sz="6600" b="1" dirty="0" smtClean="0">
                <a:solidFill>
                  <a:schemeClr val="bg1">
                    <a:alpha val="88000"/>
                  </a:schemeClr>
                </a:solidFill>
                <a:effectLst>
                  <a:outerShdw blurRad="38100" dist="38100" dir="2700000" algn="tl">
                    <a:srgbClr val="000000">
                      <a:alpha val="43137"/>
                    </a:srgbClr>
                  </a:outerShdw>
                </a:effectLst>
                <a:cs typeface="+mn-ea"/>
                <a:sym typeface="+mn-lt"/>
              </a:rPr>
              <a:t>图书库</a:t>
            </a:r>
            <a:endParaRPr lang="zh-CN" altLang="en-US" sz="6600" b="1" dirty="0" smtClean="0">
              <a:solidFill>
                <a:schemeClr val="bg1">
                  <a:alpha val="88000"/>
                </a:schemeClr>
              </a:solidFill>
              <a:effectLst>
                <a:outerShdw blurRad="38100" dist="38100" dir="2700000" algn="tl">
                  <a:srgbClr val="000000">
                    <a:alpha val="43137"/>
                  </a:srgbClr>
                </a:outerShdw>
              </a:effectLst>
              <a:cs typeface="+mn-ea"/>
              <a:sym typeface="+mn-lt"/>
            </a:endParaRPr>
          </a:p>
        </p:txBody>
      </p:sp>
      <p:cxnSp>
        <p:nvCxnSpPr>
          <p:cNvPr id="14" name="直接连接符 13"/>
          <p:cNvCxnSpPr/>
          <p:nvPr/>
        </p:nvCxnSpPr>
        <p:spPr>
          <a:xfrm>
            <a:off x="4622889" y="4128082"/>
            <a:ext cx="6577301" cy="0"/>
          </a:xfrm>
          <a:prstGeom prst="line">
            <a:avLst/>
          </a:prstGeom>
          <a:ln w="571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6" name="Rectangle 3"/>
          <p:cNvSpPr txBox="1">
            <a:spLocks noChangeArrowheads="1"/>
          </p:cNvSpPr>
          <p:nvPr/>
        </p:nvSpPr>
        <p:spPr bwMode="auto">
          <a:xfrm>
            <a:off x="4351620" y="4352082"/>
            <a:ext cx="7321409" cy="5056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fontAlgn="base">
              <a:spcBef>
                <a:spcPct val="0"/>
              </a:spcBef>
              <a:spcAft>
                <a:spcPct val="0"/>
              </a:spcAft>
              <a:defRPr sz="2400">
                <a:solidFill>
                  <a:schemeClr val="accent2"/>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a:lstStyle>
          <a:p>
            <a:pPr lvl="0" algn="ctr" fontAlgn="auto">
              <a:spcBef>
                <a:spcPts val="0"/>
              </a:spcBef>
              <a:spcAft>
                <a:spcPts val="0"/>
              </a:spcAft>
              <a:defRPr/>
            </a:pPr>
            <a:r>
              <a:rPr lang="zh-CN" altLang="en-US" sz="2000" dirty="0" smtClean="0">
                <a:solidFill>
                  <a:prstClr val="white">
                    <a:alpha val="58000"/>
                  </a:prstClr>
                </a:solidFill>
                <a:latin typeface="+mn-lt"/>
                <a:ea typeface="+mn-ea"/>
                <a:cs typeface="+mn-ea"/>
                <a:sym typeface="+mn-lt"/>
              </a:rPr>
              <a:t>中国共产党思想理论资源数据库</a:t>
            </a:r>
            <a:endParaRPr lang="zh-CN" altLang="en-US" sz="2000" dirty="0">
              <a:solidFill>
                <a:prstClr val="white">
                  <a:alpha val="58000"/>
                </a:prstClr>
              </a:solidFill>
              <a:latin typeface="+mn-lt"/>
              <a:ea typeface="+mn-ea"/>
              <a:cs typeface="+mn-ea"/>
              <a:sym typeface="+mn-lt"/>
            </a:endParaRPr>
          </a:p>
        </p:txBody>
      </p:sp>
      <p:sp>
        <p:nvSpPr>
          <p:cNvPr id="2" name="矩形 1"/>
          <p:cNvSpPr/>
          <p:nvPr/>
        </p:nvSpPr>
        <p:spPr>
          <a:xfrm>
            <a:off x="-28151" y="-13302"/>
            <a:ext cx="3860800" cy="6858000"/>
          </a:xfrm>
          <a:custGeom>
            <a:avLst/>
            <a:gdLst>
              <a:gd name="connsiteX0" fmla="*/ 0 w 3860800"/>
              <a:gd name="connsiteY0" fmla="*/ 0 h 6858000"/>
              <a:gd name="connsiteX1" fmla="*/ 3860800 w 3860800"/>
              <a:gd name="connsiteY1" fmla="*/ 0 h 6858000"/>
              <a:gd name="connsiteX2" fmla="*/ 3860800 w 3860800"/>
              <a:gd name="connsiteY2" fmla="*/ 6858000 h 6858000"/>
              <a:gd name="connsiteX3" fmla="*/ 0 w 3860800"/>
              <a:gd name="connsiteY3" fmla="*/ 6858000 h 6858000"/>
              <a:gd name="connsiteX4" fmla="*/ 0 w 3860800"/>
              <a:gd name="connsiteY4" fmla="*/ 0 h 6858000"/>
              <a:gd name="connsiteX0-1" fmla="*/ 0 w 3860800"/>
              <a:gd name="connsiteY0-2" fmla="*/ 0 h 6858000"/>
              <a:gd name="connsiteX1-3" fmla="*/ 3860800 w 3860800"/>
              <a:gd name="connsiteY1-4" fmla="*/ 0 h 6858000"/>
              <a:gd name="connsiteX2-5" fmla="*/ 25400 w 3860800"/>
              <a:gd name="connsiteY2-6" fmla="*/ 6858000 h 6858000"/>
              <a:gd name="connsiteX3-7" fmla="*/ 0 w 3860800"/>
              <a:gd name="connsiteY3-8" fmla="*/ 6858000 h 6858000"/>
              <a:gd name="connsiteX4-9" fmla="*/ 0 w 3860800"/>
              <a:gd name="connsiteY4-10" fmla="*/ 0 h 685800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860800" h="6858000">
                <a:moveTo>
                  <a:pt x="0" y="0"/>
                </a:moveTo>
                <a:lnTo>
                  <a:pt x="3860800" y="0"/>
                </a:lnTo>
                <a:lnTo>
                  <a:pt x="25400" y="6858000"/>
                </a:lnTo>
                <a:lnTo>
                  <a:pt x="0" y="6858000"/>
                </a:lnTo>
                <a:lnTo>
                  <a:pt x="0" y="0"/>
                </a:lnTo>
                <a:close/>
              </a:path>
            </a:pathLst>
          </a:custGeom>
          <a:solidFill>
            <a:srgbClr val="B5221B"/>
          </a:solidFill>
          <a:ln>
            <a:noFill/>
          </a:ln>
          <a:effectLst>
            <a:outerShdw blurRad="330200" dist="139700" sx="102000" sy="102000" algn="tl"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9" name="矩形 18"/>
          <p:cNvSpPr/>
          <p:nvPr/>
        </p:nvSpPr>
        <p:spPr>
          <a:xfrm>
            <a:off x="7434414" y="1691767"/>
            <a:ext cx="1028700" cy="1106805"/>
          </a:xfrm>
          <a:prstGeom prst="rect">
            <a:avLst/>
          </a:prstGeom>
          <a:effectLst>
            <a:outerShdw blurRad="63500" sx="102000" sy="102000" algn="ctr" rotWithShape="0">
              <a:prstClr val="black">
                <a:alpha val="40000"/>
              </a:prstClr>
            </a:outerShdw>
          </a:effectLst>
        </p:spPr>
        <p:txBody>
          <a:bodyPr wrap="none">
            <a:spAutoFit/>
          </a:bodyPr>
          <a:lstStyle/>
          <a:p>
            <a:pPr lvl="0">
              <a:defRPr/>
            </a:pPr>
            <a:r>
              <a:rPr lang="en-US" altLang="zh-CN" sz="6600" b="1" dirty="0" smtClean="0">
                <a:solidFill>
                  <a:schemeClr val="bg1">
                    <a:alpha val="88000"/>
                  </a:schemeClr>
                </a:solidFill>
                <a:effectLst>
                  <a:outerShdw blurRad="38100" dist="38100" dir="2700000" algn="tl">
                    <a:srgbClr val="000000">
                      <a:alpha val="43137"/>
                    </a:srgbClr>
                  </a:outerShdw>
                </a:effectLst>
                <a:cs typeface="+mn-ea"/>
                <a:sym typeface="+mn-lt"/>
              </a:rPr>
              <a:t>03</a:t>
            </a:r>
            <a:endParaRPr lang="zh-CN" altLang="en-US" sz="6600" b="1" dirty="0">
              <a:solidFill>
                <a:schemeClr val="bg1">
                  <a:alpha val="88000"/>
                </a:schemeClr>
              </a:solidFill>
              <a:effectLst>
                <a:outerShdw blurRad="38100" dist="38100" dir="2700000" algn="tl">
                  <a:srgbClr val="000000">
                    <a:alpha val="43137"/>
                  </a:srgbClr>
                </a:outerShdw>
              </a:effectLst>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4"/>
          <p:cNvSpPr txBox="1"/>
          <p:nvPr/>
        </p:nvSpPr>
        <p:spPr>
          <a:xfrm>
            <a:off x="615984" y="786220"/>
            <a:ext cx="2541847" cy="646331"/>
          </a:xfrm>
          <a:prstGeom prst="rect">
            <a:avLst/>
          </a:prstGeom>
          <a:solidFill>
            <a:schemeClr val="bg1"/>
          </a:solidFill>
          <a:ln>
            <a:solidFill>
              <a:srgbClr val="B5221B"/>
            </a:solidFill>
          </a:ln>
        </p:spPr>
        <p:txBody>
          <a:bodyPr wrap="square" rtlCol="0">
            <a:spAutoFit/>
          </a:bodyPr>
          <a:lstStyle/>
          <a:p>
            <a:pPr lvl="0" algn="ctr">
              <a:defRPr/>
            </a:pPr>
            <a:r>
              <a:rPr lang="zh-CN" altLang="en-US" sz="3600" dirty="0">
                <a:solidFill>
                  <a:srgbClr val="C00000"/>
                </a:solidFill>
                <a:latin typeface="思源黑体 CN Medium" panose="020B0600000000000000" pitchFamily="34" charset="-122"/>
                <a:ea typeface="思源黑体 CN Medium" panose="020B0600000000000000" pitchFamily="34" charset="-122"/>
                <a:cs typeface="经典综艺体简" panose="02010609000101010101" pitchFamily="49" charset="-122"/>
                <a:sym typeface="微软雅黑" panose="020B0503020204020204" pitchFamily="34" charset="-122"/>
              </a:rPr>
              <a:t>图</a:t>
            </a:r>
            <a:r>
              <a:rPr lang="zh-CN" altLang="en-US" sz="3600" dirty="0" smtClean="0">
                <a:solidFill>
                  <a:srgbClr val="C00000"/>
                </a:solidFill>
                <a:latin typeface="思源黑体 CN Medium" panose="020B0600000000000000" pitchFamily="34" charset="-122"/>
                <a:ea typeface="思源黑体 CN Medium" panose="020B0600000000000000" pitchFamily="34" charset="-122"/>
                <a:cs typeface="经典综艺体简" panose="02010609000101010101" pitchFamily="49" charset="-122"/>
                <a:sym typeface="微软雅黑" panose="020B0503020204020204" pitchFamily="34" charset="-122"/>
              </a:rPr>
              <a:t>书库</a:t>
            </a:r>
            <a:endParaRPr lang="zh-CN" altLang="en-US" sz="3600" dirty="0">
              <a:solidFill>
                <a:srgbClr val="C00000"/>
              </a:solidFill>
              <a:latin typeface="思源黑体 CN Medium" panose="020B0600000000000000" pitchFamily="34" charset="-122"/>
              <a:ea typeface="思源黑体 CN Medium" panose="020B0600000000000000" pitchFamily="34" charset="-122"/>
              <a:cs typeface="经典综艺体简" panose="02010609000101010101" pitchFamily="49" charset="-122"/>
              <a:sym typeface="微软雅黑" panose="020B0503020204020204" pitchFamily="34" charset="-122"/>
            </a:endParaRPr>
          </a:p>
        </p:txBody>
      </p:sp>
      <p:sp>
        <p:nvSpPr>
          <p:cNvPr id="21" name="Rectangle"/>
          <p:cNvSpPr/>
          <p:nvPr/>
        </p:nvSpPr>
        <p:spPr>
          <a:xfrm>
            <a:off x="868883" y="1563183"/>
            <a:ext cx="10528459" cy="1241249"/>
          </a:xfrm>
          <a:prstGeom prst="rect">
            <a:avLst/>
          </a:prstGeom>
          <a:ln w="19050">
            <a:solidFill>
              <a:srgbClr val="B5221B"/>
            </a:solidFill>
            <a:miter lim="400000"/>
          </a:ln>
        </p:spPr>
        <p:txBody>
          <a:bodyPr lIns="19050" tIns="19050" rIns="19050" bIns="19050" anchor="ctr"/>
          <a:lstStyle/>
          <a:p>
            <a:pPr marL="0" marR="0" lvl="0" indent="0" algn="ctr" defTabSz="412750" rtl="0" eaLnBrk="1" fontAlgn="auto" latinLnBrk="0" hangingPunct="0">
              <a:lnSpc>
                <a:spcPct val="100000"/>
              </a:lnSpc>
              <a:spcBef>
                <a:spcPts val="0"/>
              </a:spcBef>
              <a:spcAft>
                <a:spcPts val="0"/>
              </a:spcAft>
              <a:buClrTx/>
              <a:buSzTx/>
              <a:buFontTx/>
              <a:buNone/>
              <a:defRPr sz="3000">
                <a:solidFill>
                  <a:srgbClr val="000000"/>
                </a:solidFill>
                <a:latin typeface="Helvetica Light"/>
                <a:ea typeface="Helvetica Light"/>
                <a:cs typeface="Helvetica Light"/>
                <a:sym typeface="Helvetica Light"/>
              </a:defRPr>
            </a:pPr>
            <a:endParaRPr kumimoji="0" sz="1500" b="0" i="0" u="none" strike="noStrike" kern="0" cap="none" spc="0" normalizeH="0" baseline="0" noProof="0" dirty="0">
              <a:ln>
                <a:noFill/>
              </a:ln>
              <a:solidFill>
                <a:srgbClr val="000000"/>
              </a:solidFill>
              <a:effectLst/>
              <a:uLnTx/>
              <a:uFillTx/>
              <a:latin typeface="思源黑体 CN Medium" panose="020B0600000000000000" pitchFamily="34" charset="-122"/>
              <a:ea typeface="思源黑体 CN Medium" panose="020B0600000000000000" pitchFamily="34" charset="-122"/>
              <a:sym typeface="思源宋体 CN Medium" panose="02020500000000000000" pitchFamily="18" charset="-122"/>
            </a:endParaRPr>
          </a:p>
        </p:txBody>
      </p:sp>
      <p:sp>
        <p:nvSpPr>
          <p:cNvPr id="5121" name="Rectangle 1"/>
          <p:cNvSpPr>
            <a:spLocks noChangeArrowheads="1"/>
          </p:cNvSpPr>
          <p:nvPr/>
        </p:nvSpPr>
        <p:spPr bwMode="auto">
          <a:xfrm>
            <a:off x="891147" y="1547937"/>
            <a:ext cx="10483929" cy="1323439"/>
          </a:xfrm>
          <a:prstGeom prst="rect">
            <a:avLst/>
          </a:prstGeom>
          <a:noFill/>
          <a:ln w="9525">
            <a:noFill/>
            <a:miter lim="800000"/>
          </a:ln>
          <a:effectLst/>
        </p:spPr>
        <p:txBody>
          <a:bodyPr vert="horz" wrap="square" lIns="91440" tIns="45720" rIns="91440" bIns="45720" numCol="1" anchor="ctr" anchorCtr="0" compatLnSpc="1">
            <a:spAutoFit/>
          </a:bodyPr>
          <a:lstStyle/>
          <a:p>
            <a:pPr lvl="0" fontAlgn="base">
              <a:spcBef>
                <a:spcPct val="0"/>
              </a:spcBef>
              <a:spcAft>
                <a:spcPct val="0"/>
              </a:spcAft>
            </a:pPr>
            <a:r>
              <a:rPr kumimoji="0" lang="zh-CN" altLang="en-US" sz="2000" b="0"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rPr>
              <a:t>最新上架图书：</a:t>
            </a:r>
            <a:endParaRPr kumimoji="0" lang="en-US" altLang="zh-CN" sz="2000" b="0"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a:p>
            <a:pPr lvl="0" fontAlgn="base">
              <a:lnSpc>
                <a:spcPct val="150000"/>
              </a:lnSpc>
              <a:spcBef>
                <a:spcPct val="0"/>
              </a:spcBef>
              <a:spcAft>
                <a:spcPct val="0"/>
              </a:spcAft>
            </a:pPr>
            <a:r>
              <a:rPr kumimoji="0" lang="en-US" altLang="zh-CN" sz="2000" b="0"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rPr>
              <a:t>       </a:t>
            </a:r>
            <a:r>
              <a:rPr kumimoji="0" lang="zh-CN" altLang="en-US" sz="2000" b="0"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rPr>
              <a:t>展示数据库内最新发布的图书，可以点击左箭头和右箭头滑动查看。</a:t>
            </a:r>
            <a:endParaRPr kumimoji="0" lang="en-US" altLang="zh-CN" sz="2000" b="0"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a:p>
            <a:pPr lvl="0" fontAlgn="base">
              <a:lnSpc>
                <a:spcPct val="150000"/>
              </a:lnSpc>
              <a:spcBef>
                <a:spcPct val="0"/>
              </a:spcBef>
              <a:spcAft>
                <a:spcPct val="0"/>
              </a:spcAft>
            </a:pPr>
            <a:r>
              <a:rPr lang="en-US" altLang="zh-CN" sz="2000" dirty="0">
                <a:latin typeface="Arial" panose="020B0604020202020204" pitchFamily="34" charset="0"/>
                <a:ea typeface="宋体" panose="02010600030101010101" pitchFamily="2" charset="-122"/>
                <a:cs typeface="宋体" panose="02010600030101010101" pitchFamily="2" charset="-122"/>
              </a:rPr>
              <a:t> </a:t>
            </a:r>
            <a:r>
              <a:rPr lang="en-US" altLang="zh-CN" sz="2000" dirty="0" smtClean="0">
                <a:latin typeface="Arial" panose="020B0604020202020204" pitchFamily="34" charset="0"/>
                <a:ea typeface="宋体" panose="02010600030101010101" pitchFamily="2" charset="-122"/>
                <a:cs typeface="宋体" panose="02010600030101010101" pitchFamily="2" charset="-122"/>
              </a:rPr>
              <a:t>      </a:t>
            </a:r>
            <a:r>
              <a:rPr lang="zh-CN" altLang="en-US" sz="2000" dirty="0" smtClean="0">
                <a:latin typeface="Arial" panose="020B0604020202020204" pitchFamily="34" charset="0"/>
                <a:ea typeface="宋体" panose="02010600030101010101" pitchFamily="2" charset="-122"/>
                <a:cs typeface="宋体" panose="02010600030101010101" pitchFamily="2" charset="-122"/>
              </a:rPr>
              <a:t>点击某本最新图书可直接进入图书阅读页面。</a:t>
            </a:r>
            <a:endParaRPr kumimoji="0" lang="en-US" altLang="zh-CN" sz="2000" b="0" i="0" u="none" strike="noStrike" cap="none" normalizeH="0" baseline="0" dirty="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16" name="矩形 15"/>
          <p:cNvSpPr/>
          <p:nvPr/>
        </p:nvSpPr>
        <p:spPr>
          <a:xfrm>
            <a:off x="0" y="0"/>
            <a:ext cx="12191999" cy="720000"/>
          </a:xfrm>
          <a:prstGeom prst="rect">
            <a:avLst/>
          </a:prstGeom>
          <a:solidFill>
            <a:srgbClr val="33333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cs typeface="+mn-ea"/>
              <a:sym typeface="+mn-lt"/>
            </a:endParaRPr>
          </a:p>
        </p:txBody>
      </p:sp>
      <p:sp>
        <p:nvSpPr>
          <p:cNvPr id="17" name="矩形 16"/>
          <p:cNvSpPr>
            <a:spLocks noChangeArrowheads="1"/>
          </p:cNvSpPr>
          <p:nvPr/>
        </p:nvSpPr>
        <p:spPr bwMode="auto">
          <a:xfrm>
            <a:off x="615984" y="147161"/>
            <a:ext cx="6649007" cy="459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defPPr>
              <a:defRPr lang="zh-CN"/>
            </a:defPPr>
            <a:lvl1pPr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1pPr>
            <a:lvl2pPr marL="457200"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2pPr>
            <a:lvl3pPr marL="914400"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3pPr>
            <a:lvl4pPr marL="1371600"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4pPr>
            <a:lvl5pPr marL="1828800"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5pPr>
            <a:lvl6pPr marL="2286000" algn="l" defTabSz="914400" rtl="0" eaLnBrk="1" latinLnBrk="0" hangingPunct="1">
              <a:defRPr kern="1200">
                <a:solidFill>
                  <a:schemeClr val="tx1"/>
                </a:solidFill>
                <a:latin typeface="方正兰亭黑_GBK" panose="02000000000000000000" pitchFamily="2" charset="-122"/>
                <a:ea typeface="方正兰亭黑_GBK" panose="02000000000000000000" pitchFamily="2" charset="-122"/>
                <a:cs typeface="+mn-cs"/>
              </a:defRPr>
            </a:lvl6pPr>
            <a:lvl7pPr marL="2743200" algn="l" defTabSz="914400" rtl="0" eaLnBrk="1" latinLnBrk="0" hangingPunct="1">
              <a:defRPr kern="1200">
                <a:solidFill>
                  <a:schemeClr val="tx1"/>
                </a:solidFill>
                <a:latin typeface="方正兰亭黑_GBK" panose="02000000000000000000" pitchFamily="2" charset="-122"/>
                <a:ea typeface="方正兰亭黑_GBK" panose="02000000000000000000" pitchFamily="2" charset="-122"/>
                <a:cs typeface="+mn-cs"/>
              </a:defRPr>
            </a:lvl7pPr>
            <a:lvl8pPr marL="3200400" algn="l" defTabSz="914400" rtl="0" eaLnBrk="1" latinLnBrk="0" hangingPunct="1">
              <a:defRPr kern="1200">
                <a:solidFill>
                  <a:schemeClr val="tx1"/>
                </a:solidFill>
                <a:latin typeface="方正兰亭黑_GBK" panose="02000000000000000000" pitchFamily="2" charset="-122"/>
                <a:ea typeface="方正兰亭黑_GBK" panose="02000000000000000000" pitchFamily="2" charset="-122"/>
                <a:cs typeface="+mn-cs"/>
              </a:defRPr>
            </a:lvl8pPr>
            <a:lvl9pPr marL="3657600" algn="l" defTabSz="914400" rtl="0" eaLnBrk="1" latinLnBrk="0" hangingPunct="1">
              <a:defRPr kern="1200">
                <a:solidFill>
                  <a:schemeClr val="tx1"/>
                </a:solidFill>
                <a:latin typeface="方正兰亭黑_GBK" panose="02000000000000000000" pitchFamily="2" charset="-122"/>
                <a:ea typeface="方正兰亭黑_GBK" panose="02000000000000000000" pitchFamily="2" charset="-122"/>
                <a:cs typeface="+mn-cs"/>
              </a:defRPr>
            </a:lvl9pPr>
          </a:lstStyle>
          <a:p>
            <a:pPr lvl="0"/>
            <a:r>
              <a:rPr kumimoji="0" lang="zh-CN" altLang="en-US" sz="2400" b="1" i="0" u="none" strike="noStrike" kern="1200" cap="none" spc="0" normalizeH="0" baseline="0" noProof="0" dirty="0">
                <a:ln>
                  <a:noFill/>
                </a:ln>
                <a:solidFill>
                  <a:srgbClr val="FFFFFF"/>
                </a:solidFill>
                <a:effectLst/>
                <a:uLnTx/>
                <a:uFillTx/>
                <a:latin typeface="+mn-lt"/>
                <a:ea typeface="+mn-ea"/>
                <a:cs typeface="+mn-ea"/>
                <a:sym typeface="+mn-lt"/>
              </a:rPr>
              <a:t>中国共产党思想理论资源数据库</a:t>
            </a:r>
            <a:endParaRPr kumimoji="0" lang="zh-CN" altLang="en-US" sz="2400" b="1" i="0" u="none" strike="noStrike" kern="1200" cap="none" spc="0" normalizeH="0" baseline="0" noProof="0" dirty="0">
              <a:ln>
                <a:noFill/>
              </a:ln>
              <a:solidFill>
                <a:srgbClr val="FFFFFF"/>
              </a:solidFill>
              <a:effectLst/>
              <a:uLnTx/>
              <a:uFillTx/>
              <a:latin typeface="+mn-lt"/>
              <a:ea typeface="+mn-ea"/>
              <a:cs typeface="+mn-ea"/>
              <a:sym typeface="+mn-lt"/>
            </a:endParaRPr>
          </a:p>
        </p:txBody>
      </p:sp>
      <p:sp>
        <p:nvSpPr>
          <p:cNvPr id="18" name="矩形 17"/>
          <p:cNvSpPr/>
          <p:nvPr/>
        </p:nvSpPr>
        <p:spPr>
          <a:xfrm>
            <a:off x="213201" y="226516"/>
            <a:ext cx="325126" cy="325126"/>
          </a:xfrm>
          <a:prstGeom prst="rect">
            <a:avLst/>
          </a:prstGeom>
          <a:solidFill>
            <a:srgbClr val="C20D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cs typeface="+mn-ea"/>
              <a:sym typeface="+mn-lt"/>
            </a:endParaRPr>
          </a:p>
        </p:txBody>
      </p:sp>
      <p:pic>
        <p:nvPicPr>
          <p:cNvPr id="2" name="图片 1"/>
          <p:cNvPicPr>
            <a:picLocks noChangeAspect="1"/>
          </p:cNvPicPr>
          <p:nvPr/>
        </p:nvPicPr>
        <p:blipFill>
          <a:blip r:embed="rId1"/>
          <a:stretch>
            <a:fillRect/>
          </a:stretch>
        </p:blipFill>
        <p:spPr>
          <a:xfrm>
            <a:off x="981074" y="2935064"/>
            <a:ext cx="10229850" cy="390525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579665" y="2073048"/>
            <a:ext cx="5524500" cy="2428875"/>
          </a:xfrm>
          <a:prstGeom prst="rect">
            <a:avLst/>
          </a:prstGeom>
        </p:spPr>
      </p:pic>
      <p:pic>
        <p:nvPicPr>
          <p:cNvPr id="3" name="图片 2"/>
          <p:cNvPicPr>
            <a:picLocks noChangeAspect="1"/>
          </p:cNvPicPr>
          <p:nvPr/>
        </p:nvPicPr>
        <p:blipFill>
          <a:blip r:embed="rId2"/>
          <a:stretch>
            <a:fillRect/>
          </a:stretch>
        </p:blipFill>
        <p:spPr>
          <a:xfrm>
            <a:off x="6478360" y="720658"/>
            <a:ext cx="4429125" cy="5835944"/>
          </a:xfrm>
          <a:prstGeom prst="rect">
            <a:avLst/>
          </a:prstGeom>
        </p:spPr>
      </p:pic>
      <p:sp>
        <p:nvSpPr>
          <p:cNvPr id="4" name="矩形 3"/>
          <p:cNvSpPr/>
          <p:nvPr/>
        </p:nvSpPr>
        <p:spPr>
          <a:xfrm>
            <a:off x="0" y="0"/>
            <a:ext cx="12191999" cy="720000"/>
          </a:xfrm>
          <a:prstGeom prst="rect">
            <a:avLst/>
          </a:prstGeom>
          <a:solidFill>
            <a:srgbClr val="33333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cs typeface="+mn-ea"/>
              <a:sym typeface="+mn-lt"/>
            </a:endParaRPr>
          </a:p>
        </p:txBody>
      </p:sp>
      <p:sp>
        <p:nvSpPr>
          <p:cNvPr id="5" name="矩形 4"/>
          <p:cNvSpPr>
            <a:spLocks noChangeArrowheads="1"/>
          </p:cNvSpPr>
          <p:nvPr/>
        </p:nvSpPr>
        <p:spPr bwMode="auto">
          <a:xfrm>
            <a:off x="615984" y="147161"/>
            <a:ext cx="6649007" cy="459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defPPr>
              <a:defRPr lang="zh-CN"/>
            </a:defPPr>
            <a:lvl1pPr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1pPr>
            <a:lvl2pPr marL="457200"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2pPr>
            <a:lvl3pPr marL="914400"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3pPr>
            <a:lvl4pPr marL="1371600"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4pPr>
            <a:lvl5pPr marL="1828800"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5pPr>
            <a:lvl6pPr marL="2286000" algn="l" defTabSz="914400" rtl="0" eaLnBrk="1" latinLnBrk="0" hangingPunct="1">
              <a:defRPr kern="1200">
                <a:solidFill>
                  <a:schemeClr val="tx1"/>
                </a:solidFill>
                <a:latin typeface="方正兰亭黑_GBK" panose="02000000000000000000" pitchFamily="2" charset="-122"/>
                <a:ea typeface="方正兰亭黑_GBK" panose="02000000000000000000" pitchFamily="2" charset="-122"/>
                <a:cs typeface="+mn-cs"/>
              </a:defRPr>
            </a:lvl6pPr>
            <a:lvl7pPr marL="2743200" algn="l" defTabSz="914400" rtl="0" eaLnBrk="1" latinLnBrk="0" hangingPunct="1">
              <a:defRPr kern="1200">
                <a:solidFill>
                  <a:schemeClr val="tx1"/>
                </a:solidFill>
                <a:latin typeface="方正兰亭黑_GBK" panose="02000000000000000000" pitchFamily="2" charset="-122"/>
                <a:ea typeface="方正兰亭黑_GBK" panose="02000000000000000000" pitchFamily="2" charset="-122"/>
                <a:cs typeface="+mn-cs"/>
              </a:defRPr>
            </a:lvl7pPr>
            <a:lvl8pPr marL="3200400" algn="l" defTabSz="914400" rtl="0" eaLnBrk="1" latinLnBrk="0" hangingPunct="1">
              <a:defRPr kern="1200">
                <a:solidFill>
                  <a:schemeClr val="tx1"/>
                </a:solidFill>
                <a:latin typeface="方正兰亭黑_GBK" panose="02000000000000000000" pitchFamily="2" charset="-122"/>
                <a:ea typeface="方正兰亭黑_GBK" panose="02000000000000000000" pitchFamily="2" charset="-122"/>
                <a:cs typeface="+mn-cs"/>
              </a:defRPr>
            </a:lvl8pPr>
            <a:lvl9pPr marL="3657600" algn="l" defTabSz="914400" rtl="0" eaLnBrk="1" latinLnBrk="0" hangingPunct="1">
              <a:defRPr kern="1200">
                <a:solidFill>
                  <a:schemeClr val="tx1"/>
                </a:solidFill>
                <a:latin typeface="方正兰亭黑_GBK" panose="02000000000000000000" pitchFamily="2" charset="-122"/>
                <a:ea typeface="方正兰亭黑_GBK" panose="02000000000000000000" pitchFamily="2" charset="-122"/>
                <a:cs typeface="+mn-cs"/>
              </a:defRPr>
            </a:lvl9pPr>
          </a:lstStyle>
          <a:p>
            <a:pPr lvl="0"/>
            <a:r>
              <a:rPr kumimoji="0" lang="zh-CN" altLang="en-US" sz="2400" b="1" i="0" u="none" strike="noStrike" kern="1200" cap="none" spc="0" normalizeH="0" baseline="0" noProof="0" dirty="0">
                <a:ln>
                  <a:noFill/>
                </a:ln>
                <a:solidFill>
                  <a:srgbClr val="FFFFFF"/>
                </a:solidFill>
                <a:effectLst/>
                <a:uLnTx/>
                <a:uFillTx/>
                <a:latin typeface="+mn-lt"/>
                <a:ea typeface="+mn-ea"/>
                <a:cs typeface="+mn-ea"/>
                <a:sym typeface="+mn-lt"/>
              </a:rPr>
              <a:t>中国共产党思想理论资源数据库</a:t>
            </a:r>
            <a:endParaRPr kumimoji="0" lang="zh-CN" altLang="en-US" sz="2400" b="1" i="0" u="none" strike="noStrike" kern="1200" cap="none" spc="0" normalizeH="0" baseline="0" noProof="0" dirty="0">
              <a:ln>
                <a:noFill/>
              </a:ln>
              <a:solidFill>
                <a:srgbClr val="FFFFFF"/>
              </a:solidFill>
              <a:effectLst/>
              <a:uLnTx/>
              <a:uFillTx/>
              <a:latin typeface="+mn-lt"/>
              <a:ea typeface="+mn-ea"/>
              <a:cs typeface="+mn-ea"/>
              <a:sym typeface="+mn-lt"/>
            </a:endParaRPr>
          </a:p>
        </p:txBody>
      </p:sp>
      <p:sp>
        <p:nvSpPr>
          <p:cNvPr id="6" name="矩形 5"/>
          <p:cNvSpPr/>
          <p:nvPr/>
        </p:nvSpPr>
        <p:spPr>
          <a:xfrm>
            <a:off x="213201" y="226516"/>
            <a:ext cx="325126" cy="325126"/>
          </a:xfrm>
          <a:prstGeom prst="rect">
            <a:avLst/>
          </a:prstGeom>
          <a:solidFill>
            <a:srgbClr val="C20D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1999" cy="720000"/>
          </a:xfrm>
          <a:prstGeom prst="rect">
            <a:avLst/>
          </a:prstGeom>
          <a:solidFill>
            <a:srgbClr val="33333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cs typeface="+mn-ea"/>
              <a:sym typeface="+mn-lt"/>
            </a:endParaRPr>
          </a:p>
        </p:txBody>
      </p:sp>
      <p:sp>
        <p:nvSpPr>
          <p:cNvPr id="5" name="矩形 4"/>
          <p:cNvSpPr>
            <a:spLocks noChangeArrowheads="1"/>
          </p:cNvSpPr>
          <p:nvPr/>
        </p:nvSpPr>
        <p:spPr bwMode="auto">
          <a:xfrm>
            <a:off x="615984" y="147161"/>
            <a:ext cx="6649007" cy="459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defPPr>
              <a:defRPr lang="zh-CN"/>
            </a:defPPr>
            <a:lvl1pPr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1pPr>
            <a:lvl2pPr marL="457200"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2pPr>
            <a:lvl3pPr marL="914400"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3pPr>
            <a:lvl4pPr marL="1371600"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4pPr>
            <a:lvl5pPr marL="1828800"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5pPr>
            <a:lvl6pPr marL="2286000" algn="l" defTabSz="914400" rtl="0" eaLnBrk="1" latinLnBrk="0" hangingPunct="1">
              <a:defRPr kern="1200">
                <a:solidFill>
                  <a:schemeClr val="tx1"/>
                </a:solidFill>
                <a:latin typeface="方正兰亭黑_GBK" panose="02000000000000000000" pitchFamily="2" charset="-122"/>
                <a:ea typeface="方正兰亭黑_GBK" panose="02000000000000000000" pitchFamily="2" charset="-122"/>
                <a:cs typeface="+mn-cs"/>
              </a:defRPr>
            </a:lvl6pPr>
            <a:lvl7pPr marL="2743200" algn="l" defTabSz="914400" rtl="0" eaLnBrk="1" latinLnBrk="0" hangingPunct="1">
              <a:defRPr kern="1200">
                <a:solidFill>
                  <a:schemeClr val="tx1"/>
                </a:solidFill>
                <a:latin typeface="方正兰亭黑_GBK" panose="02000000000000000000" pitchFamily="2" charset="-122"/>
                <a:ea typeface="方正兰亭黑_GBK" panose="02000000000000000000" pitchFamily="2" charset="-122"/>
                <a:cs typeface="+mn-cs"/>
              </a:defRPr>
            </a:lvl7pPr>
            <a:lvl8pPr marL="3200400" algn="l" defTabSz="914400" rtl="0" eaLnBrk="1" latinLnBrk="0" hangingPunct="1">
              <a:defRPr kern="1200">
                <a:solidFill>
                  <a:schemeClr val="tx1"/>
                </a:solidFill>
                <a:latin typeface="方正兰亭黑_GBK" panose="02000000000000000000" pitchFamily="2" charset="-122"/>
                <a:ea typeface="方正兰亭黑_GBK" panose="02000000000000000000" pitchFamily="2" charset="-122"/>
                <a:cs typeface="+mn-cs"/>
              </a:defRPr>
            </a:lvl8pPr>
            <a:lvl9pPr marL="3657600" algn="l" defTabSz="914400" rtl="0" eaLnBrk="1" latinLnBrk="0" hangingPunct="1">
              <a:defRPr kern="1200">
                <a:solidFill>
                  <a:schemeClr val="tx1"/>
                </a:solidFill>
                <a:latin typeface="方正兰亭黑_GBK" panose="02000000000000000000" pitchFamily="2" charset="-122"/>
                <a:ea typeface="方正兰亭黑_GBK" panose="02000000000000000000" pitchFamily="2" charset="-122"/>
                <a:cs typeface="+mn-cs"/>
              </a:defRPr>
            </a:lvl9pPr>
          </a:lstStyle>
          <a:p>
            <a:pPr lvl="0"/>
            <a:r>
              <a:rPr kumimoji="0" lang="zh-CN" altLang="en-US" sz="2400" b="1" i="0" u="none" strike="noStrike" kern="1200" cap="none" spc="0" normalizeH="0" baseline="0" noProof="0" dirty="0">
                <a:ln>
                  <a:noFill/>
                </a:ln>
                <a:solidFill>
                  <a:srgbClr val="FFFFFF"/>
                </a:solidFill>
                <a:effectLst/>
                <a:uLnTx/>
                <a:uFillTx/>
                <a:latin typeface="+mn-lt"/>
                <a:ea typeface="+mn-ea"/>
                <a:cs typeface="+mn-ea"/>
                <a:sym typeface="+mn-lt"/>
              </a:rPr>
              <a:t>中国共产党思想理论资源数据库</a:t>
            </a:r>
            <a:endParaRPr kumimoji="0" lang="zh-CN" altLang="en-US" sz="2400" b="1" i="0" u="none" strike="noStrike" kern="1200" cap="none" spc="0" normalizeH="0" baseline="0" noProof="0" dirty="0">
              <a:ln>
                <a:noFill/>
              </a:ln>
              <a:solidFill>
                <a:srgbClr val="FFFFFF"/>
              </a:solidFill>
              <a:effectLst/>
              <a:uLnTx/>
              <a:uFillTx/>
              <a:latin typeface="+mn-lt"/>
              <a:ea typeface="+mn-ea"/>
              <a:cs typeface="+mn-ea"/>
              <a:sym typeface="+mn-lt"/>
            </a:endParaRPr>
          </a:p>
        </p:txBody>
      </p:sp>
      <p:sp>
        <p:nvSpPr>
          <p:cNvPr id="6" name="矩形 5"/>
          <p:cNvSpPr/>
          <p:nvPr/>
        </p:nvSpPr>
        <p:spPr>
          <a:xfrm>
            <a:off x="213201" y="226516"/>
            <a:ext cx="325126" cy="325126"/>
          </a:xfrm>
          <a:prstGeom prst="rect">
            <a:avLst/>
          </a:prstGeom>
          <a:solidFill>
            <a:srgbClr val="C20D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cs typeface="+mn-ea"/>
              <a:sym typeface="+mn-lt"/>
            </a:endParaRPr>
          </a:p>
        </p:txBody>
      </p:sp>
      <p:sp>
        <p:nvSpPr>
          <p:cNvPr id="7" name="文本框 4"/>
          <p:cNvSpPr txBox="1"/>
          <p:nvPr/>
        </p:nvSpPr>
        <p:spPr>
          <a:xfrm>
            <a:off x="615984" y="786220"/>
            <a:ext cx="2541847" cy="646331"/>
          </a:xfrm>
          <a:prstGeom prst="rect">
            <a:avLst/>
          </a:prstGeom>
          <a:solidFill>
            <a:schemeClr val="bg1"/>
          </a:solidFill>
          <a:ln>
            <a:solidFill>
              <a:srgbClr val="B5221B"/>
            </a:solidFill>
          </a:ln>
        </p:spPr>
        <p:txBody>
          <a:bodyPr wrap="square" rtlCol="0">
            <a:spAutoFit/>
          </a:bodyPr>
          <a:lstStyle/>
          <a:p>
            <a:pPr lvl="0" algn="ctr">
              <a:defRPr/>
            </a:pPr>
            <a:r>
              <a:rPr lang="zh-CN" altLang="en-US" sz="3600" dirty="0">
                <a:solidFill>
                  <a:srgbClr val="C00000"/>
                </a:solidFill>
                <a:latin typeface="思源黑体 CN Medium" panose="020B0600000000000000" pitchFamily="34" charset="-122"/>
                <a:ea typeface="思源黑体 CN Medium" panose="020B0600000000000000" pitchFamily="34" charset="-122"/>
                <a:cs typeface="经典综艺体简" panose="02010609000101010101" pitchFamily="49" charset="-122"/>
                <a:sym typeface="微软雅黑" panose="020B0503020204020204" pitchFamily="34" charset="-122"/>
              </a:rPr>
              <a:t>图</a:t>
            </a:r>
            <a:r>
              <a:rPr lang="zh-CN" altLang="en-US" sz="3600" dirty="0" smtClean="0">
                <a:solidFill>
                  <a:srgbClr val="C00000"/>
                </a:solidFill>
                <a:latin typeface="思源黑体 CN Medium" panose="020B0600000000000000" pitchFamily="34" charset="-122"/>
                <a:ea typeface="思源黑体 CN Medium" panose="020B0600000000000000" pitchFamily="34" charset="-122"/>
                <a:cs typeface="经典综艺体简" panose="02010609000101010101" pitchFamily="49" charset="-122"/>
                <a:sym typeface="微软雅黑" panose="020B0503020204020204" pitchFamily="34" charset="-122"/>
              </a:rPr>
              <a:t>书库</a:t>
            </a:r>
            <a:endParaRPr lang="zh-CN" altLang="en-US" sz="3600" dirty="0">
              <a:solidFill>
                <a:srgbClr val="C00000"/>
              </a:solidFill>
              <a:latin typeface="思源黑体 CN Medium" panose="020B0600000000000000" pitchFamily="34" charset="-122"/>
              <a:ea typeface="思源黑体 CN Medium" panose="020B0600000000000000" pitchFamily="34" charset="-122"/>
              <a:cs typeface="经典综艺体简" panose="02010609000101010101" pitchFamily="49" charset="-122"/>
              <a:sym typeface="微软雅黑" panose="020B0503020204020204" pitchFamily="34" charset="-122"/>
            </a:endParaRPr>
          </a:p>
        </p:txBody>
      </p:sp>
      <p:sp>
        <p:nvSpPr>
          <p:cNvPr id="8" name="Rectangle"/>
          <p:cNvSpPr/>
          <p:nvPr/>
        </p:nvSpPr>
        <p:spPr>
          <a:xfrm>
            <a:off x="517105" y="1563181"/>
            <a:ext cx="4214746" cy="3705503"/>
          </a:xfrm>
          <a:prstGeom prst="rect">
            <a:avLst/>
          </a:prstGeom>
          <a:ln w="19050">
            <a:solidFill>
              <a:srgbClr val="B5221B"/>
            </a:solidFill>
            <a:miter lim="400000"/>
          </a:ln>
        </p:spPr>
        <p:txBody>
          <a:bodyPr lIns="19050" tIns="19050" rIns="19050" bIns="19050" anchor="ctr"/>
          <a:lstStyle/>
          <a:p>
            <a:pPr marL="0" marR="0" lvl="0" indent="0" algn="ctr" defTabSz="412750" rtl="0" eaLnBrk="1" fontAlgn="auto" latinLnBrk="0" hangingPunct="0">
              <a:lnSpc>
                <a:spcPct val="100000"/>
              </a:lnSpc>
              <a:spcBef>
                <a:spcPts val="0"/>
              </a:spcBef>
              <a:spcAft>
                <a:spcPts val="0"/>
              </a:spcAft>
              <a:buClrTx/>
              <a:buSzTx/>
              <a:buFontTx/>
              <a:buNone/>
              <a:defRPr sz="3000">
                <a:solidFill>
                  <a:srgbClr val="000000"/>
                </a:solidFill>
                <a:latin typeface="Helvetica Light"/>
                <a:ea typeface="Helvetica Light"/>
                <a:cs typeface="Helvetica Light"/>
                <a:sym typeface="Helvetica Light"/>
              </a:defRPr>
            </a:pPr>
            <a:endParaRPr kumimoji="0" sz="1500" b="0" i="0" u="none" strike="noStrike" kern="0" cap="none" spc="0" normalizeH="0" baseline="0" noProof="0" dirty="0">
              <a:ln>
                <a:noFill/>
              </a:ln>
              <a:solidFill>
                <a:srgbClr val="000000"/>
              </a:solidFill>
              <a:effectLst/>
              <a:uLnTx/>
              <a:uFillTx/>
              <a:latin typeface="思源黑体 CN Medium" panose="020B0600000000000000" pitchFamily="34" charset="-122"/>
              <a:ea typeface="思源黑体 CN Medium" panose="020B0600000000000000" pitchFamily="34" charset="-122"/>
              <a:sym typeface="思源宋体 CN Medium" panose="02020500000000000000" pitchFamily="18" charset="-122"/>
            </a:endParaRPr>
          </a:p>
        </p:txBody>
      </p:sp>
      <p:sp>
        <p:nvSpPr>
          <p:cNvPr id="9" name="Rectangle 1"/>
          <p:cNvSpPr>
            <a:spLocks noChangeArrowheads="1"/>
          </p:cNvSpPr>
          <p:nvPr/>
        </p:nvSpPr>
        <p:spPr bwMode="auto">
          <a:xfrm>
            <a:off x="615984" y="1563181"/>
            <a:ext cx="4029196" cy="4093428"/>
          </a:xfrm>
          <a:prstGeom prst="rect">
            <a:avLst/>
          </a:prstGeom>
          <a:noFill/>
          <a:ln w="9525">
            <a:noFill/>
            <a:miter lim="800000"/>
          </a:ln>
          <a:effectLst/>
        </p:spPr>
        <p:txBody>
          <a:bodyPr vert="horz" wrap="square" lIns="91440" tIns="45720" rIns="91440" bIns="45720" numCol="1" anchor="ctr" anchorCtr="0" compatLnSpc="1">
            <a:spAutoFit/>
          </a:bodyPr>
          <a:lstStyle/>
          <a:p>
            <a:pPr lvl="0" fontAlgn="base">
              <a:spcBef>
                <a:spcPct val="0"/>
              </a:spcBef>
              <a:spcAft>
                <a:spcPct val="0"/>
              </a:spcAft>
            </a:pPr>
            <a:r>
              <a:rPr lang="zh-CN" altLang="en-US" sz="2000" dirty="0" smtClean="0">
                <a:latin typeface="Arial" panose="020B0604020202020204" pitchFamily="34" charset="0"/>
                <a:ea typeface="宋体" panose="02010600030101010101" pitchFamily="2" charset="-122"/>
                <a:cs typeface="宋体" panose="02010600030101010101" pitchFamily="2" charset="-122"/>
              </a:rPr>
              <a:t>图书子库</a:t>
            </a:r>
            <a:r>
              <a:rPr kumimoji="0" lang="zh-CN" altLang="en-US" sz="2000" b="0"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rPr>
              <a:t>：</a:t>
            </a:r>
            <a:endParaRPr kumimoji="0" lang="en-US" altLang="zh-CN" sz="2000" b="0"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a:p>
            <a:pPr lvl="0" fontAlgn="base">
              <a:lnSpc>
                <a:spcPct val="150000"/>
              </a:lnSpc>
              <a:spcBef>
                <a:spcPct val="0"/>
              </a:spcBef>
              <a:spcAft>
                <a:spcPct val="0"/>
              </a:spcAft>
            </a:pPr>
            <a:r>
              <a:rPr kumimoji="0" lang="en-US" altLang="zh-CN" sz="2000" b="0"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rPr>
              <a:t>       </a:t>
            </a:r>
            <a:r>
              <a:rPr kumimoji="0" lang="zh-CN" altLang="en-US" sz="2000" b="0"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rPr>
              <a:t>展示数据库包含的</a:t>
            </a:r>
            <a:r>
              <a:rPr kumimoji="0" lang="en-US" altLang="zh-CN" sz="2000" b="0"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rPr>
              <a:t>12</a:t>
            </a:r>
            <a:r>
              <a:rPr kumimoji="0" lang="zh-CN" altLang="en-US" sz="2000" b="0"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rPr>
              <a:t>个子库</a:t>
            </a:r>
            <a:r>
              <a:rPr lang="zh-CN" altLang="en-US" sz="2000" dirty="0" smtClean="0">
                <a:latin typeface="Arial" panose="020B0604020202020204" pitchFamily="34" charset="0"/>
                <a:ea typeface="宋体" panose="02010600030101010101" pitchFamily="2" charset="-122"/>
                <a:cs typeface="宋体" panose="02010600030101010101" pitchFamily="2" charset="-122"/>
              </a:rPr>
              <a:t>。 </a:t>
            </a:r>
            <a:endParaRPr lang="en-US" altLang="zh-CN" sz="2000" dirty="0" smtClean="0">
              <a:latin typeface="Arial" panose="020B0604020202020204" pitchFamily="34" charset="0"/>
              <a:ea typeface="宋体" panose="02010600030101010101" pitchFamily="2" charset="-122"/>
              <a:cs typeface="宋体" panose="02010600030101010101" pitchFamily="2" charset="-122"/>
            </a:endParaRPr>
          </a:p>
          <a:p>
            <a:pPr fontAlgn="base">
              <a:lnSpc>
                <a:spcPct val="150000"/>
              </a:lnSpc>
              <a:spcBef>
                <a:spcPct val="0"/>
              </a:spcBef>
              <a:spcAft>
                <a:spcPct val="0"/>
              </a:spcAft>
            </a:pPr>
            <a:r>
              <a:rPr lang="zh-CN" altLang="en-US" sz="2000" dirty="0">
                <a:latin typeface="Arial" panose="020B0604020202020204" pitchFamily="34" charset="0"/>
                <a:ea typeface="宋体" panose="02010600030101010101" pitchFamily="2" charset="-122"/>
                <a:cs typeface="宋体" panose="02010600030101010101" pitchFamily="2" charset="-122"/>
              </a:rPr>
              <a:t>点击某一子库，将展示该子库内的图书。</a:t>
            </a:r>
            <a:endParaRPr lang="en-US" altLang="zh-CN" sz="2000" dirty="0">
              <a:latin typeface="Arial" panose="020B0604020202020204" pitchFamily="34" charset="0"/>
              <a:ea typeface="宋体" panose="02010600030101010101" pitchFamily="2" charset="-122"/>
              <a:cs typeface="宋体" panose="02010600030101010101" pitchFamily="2" charset="-122"/>
            </a:endParaRPr>
          </a:p>
          <a:p>
            <a:pPr lvl="0" fontAlgn="base">
              <a:lnSpc>
                <a:spcPct val="150000"/>
              </a:lnSpc>
              <a:spcBef>
                <a:spcPct val="0"/>
              </a:spcBef>
              <a:spcAft>
                <a:spcPct val="0"/>
              </a:spcAft>
            </a:pPr>
            <a:r>
              <a:rPr lang="en-US" altLang="zh-CN" sz="2000" dirty="0">
                <a:latin typeface="Arial" panose="020B0604020202020204" pitchFamily="34" charset="0"/>
                <a:ea typeface="宋体" panose="02010600030101010101" pitchFamily="2" charset="-122"/>
                <a:cs typeface="宋体" panose="02010600030101010101" pitchFamily="2" charset="-122"/>
              </a:rPr>
              <a:t> </a:t>
            </a:r>
            <a:r>
              <a:rPr lang="en-US" altLang="zh-CN" sz="2000" dirty="0" smtClean="0">
                <a:latin typeface="Arial" panose="020B0604020202020204" pitchFamily="34" charset="0"/>
                <a:ea typeface="宋体" panose="02010600030101010101" pitchFamily="2" charset="-122"/>
                <a:cs typeface="宋体" panose="02010600030101010101" pitchFamily="2" charset="-122"/>
              </a:rPr>
              <a:t>     </a:t>
            </a:r>
            <a:r>
              <a:rPr lang="zh-CN" altLang="en-US" sz="2000" dirty="0" smtClean="0">
                <a:latin typeface="Arial" panose="020B0604020202020204" pitchFamily="34" charset="0"/>
                <a:ea typeface="宋体" panose="02010600030101010101" pitchFamily="2" charset="-122"/>
                <a:cs typeface="宋体" panose="02010600030101010101" pitchFamily="2" charset="-122"/>
              </a:rPr>
              <a:t>各个子库可以进一步展开，显示二级及三级栏目。</a:t>
            </a:r>
            <a:endParaRPr lang="en-US" altLang="zh-CN" sz="2000" dirty="0" smtClean="0">
              <a:latin typeface="Arial" panose="020B0604020202020204" pitchFamily="34" charset="0"/>
              <a:ea typeface="宋体" panose="02010600030101010101" pitchFamily="2" charset="-122"/>
              <a:cs typeface="宋体" panose="02010600030101010101" pitchFamily="2" charset="-122"/>
            </a:endParaRPr>
          </a:p>
          <a:p>
            <a:pPr lvl="0" fontAlgn="base">
              <a:lnSpc>
                <a:spcPct val="150000"/>
              </a:lnSpc>
              <a:spcBef>
                <a:spcPct val="0"/>
              </a:spcBef>
              <a:spcAft>
                <a:spcPct val="0"/>
              </a:spcAft>
            </a:pPr>
            <a:r>
              <a:rPr lang="en-US" altLang="zh-CN" sz="2000" dirty="0">
                <a:latin typeface="Arial" panose="020B0604020202020204" pitchFamily="34" charset="0"/>
                <a:ea typeface="宋体" panose="02010600030101010101" pitchFamily="2" charset="-122"/>
                <a:cs typeface="宋体" panose="02010600030101010101" pitchFamily="2" charset="-122"/>
              </a:rPr>
              <a:t> </a:t>
            </a:r>
            <a:r>
              <a:rPr lang="en-US" altLang="zh-CN" sz="2000" dirty="0" smtClean="0">
                <a:latin typeface="Arial" panose="020B0604020202020204" pitchFamily="34" charset="0"/>
                <a:ea typeface="宋体" panose="02010600030101010101" pitchFamily="2" charset="-122"/>
                <a:cs typeface="宋体" panose="02010600030101010101" pitchFamily="2" charset="-122"/>
              </a:rPr>
              <a:t>     </a:t>
            </a:r>
            <a:r>
              <a:rPr lang="zh-CN" altLang="en-US" sz="2000" dirty="0" smtClean="0">
                <a:latin typeface="Arial" panose="020B0604020202020204" pitchFamily="34" charset="0"/>
                <a:ea typeface="宋体" panose="02010600030101010101" pitchFamily="2" charset="-122"/>
                <a:cs typeface="宋体" panose="02010600030101010101" pitchFamily="2" charset="-122"/>
              </a:rPr>
              <a:t>点击</a:t>
            </a:r>
            <a:r>
              <a:rPr lang="zh-CN" altLang="en-US" sz="2000" b="1" dirty="0" smtClean="0">
                <a:latin typeface="Arial" panose="020B0604020202020204" pitchFamily="34" charset="0"/>
                <a:ea typeface="宋体" panose="02010600030101010101" pitchFamily="2" charset="-122"/>
                <a:cs typeface="宋体" panose="02010600030101010101" pitchFamily="2" charset="-122"/>
              </a:rPr>
              <a:t>在线阅读</a:t>
            </a:r>
            <a:r>
              <a:rPr lang="zh-CN" altLang="en-US" sz="2000" dirty="0" smtClean="0">
                <a:latin typeface="Arial" panose="020B0604020202020204" pitchFamily="34" charset="0"/>
                <a:ea typeface="宋体" panose="02010600030101010101" pitchFamily="2" charset="-122"/>
                <a:cs typeface="宋体" panose="02010600030101010101" pitchFamily="2" charset="-122"/>
              </a:rPr>
              <a:t>直接进入图书阅读页面。</a:t>
            </a:r>
            <a:endParaRPr lang="en-US" altLang="zh-CN" sz="2000" b="1" dirty="0" smtClean="0">
              <a:latin typeface="Arial" panose="020B0604020202020204" pitchFamily="34" charset="0"/>
              <a:ea typeface="宋体" panose="02010600030101010101" pitchFamily="2" charset="-122"/>
              <a:cs typeface="宋体" panose="02010600030101010101" pitchFamily="2" charset="-122"/>
            </a:endParaRPr>
          </a:p>
          <a:p>
            <a:pPr lvl="0" fontAlgn="base">
              <a:lnSpc>
                <a:spcPct val="150000"/>
              </a:lnSpc>
              <a:spcBef>
                <a:spcPct val="0"/>
              </a:spcBef>
              <a:spcAft>
                <a:spcPct val="0"/>
              </a:spcAft>
            </a:pPr>
            <a:r>
              <a:rPr kumimoji="0" lang="en-US" altLang="zh-CN" sz="2000" b="0" i="0" u="none" strike="noStrike" cap="none" normalizeH="0" baseline="0" dirty="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rPr>
              <a:t> </a:t>
            </a:r>
            <a:r>
              <a:rPr kumimoji="0" lang="en-US" altLang="zh-CN" sz="2000" b="0"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rPr>
              <a:t>      </a:t>
            </a:r>
            <a:endParaRPr kumimoji="0" lang="en-US" altLang="zh-CN" sz="2000" b="0" i="0" u="none" strike="noStrike" cap="none" normalizeH="0" baseline="0" dirty="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pic>
        <p:nvPicPr>
          <p:cNvPr id="11" name="图片 10"/>
          <p:cNvPicPr>
            <a:picLocks noChangeAspect="1"/>
          </p:cNvPicPr>
          <p:nvPr/>
        </p:nvPicPr>
        <p:blipFill>
          <a:blip r:embed="rId1"/>
          <a:stretch>
            <a:fillRect/>
          </a:stretch>
        </p:blipFill>
        <p:spPr>
          <a:xfrm>
            <a:off x="4824626" y="720000"/>
            <a:ext cx="7367374" cy="6080657"/>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1999" cy="720000"/>
          </a:xfrm>
          <a:prstGeom prst="rect">
            <a:avLst/>
          </a:prstGeom>
          <a:solidFill>
            <a:srgbClr val="33333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cs typeface="+mn-ea"/>
              <a:sym typeface="+mn-lt"/>
            </a:endParaRPr>
          </a:p>
        </p:txBody>
      </p:sp>
      <p:sp>
        <p:nvSpPr>
          <p:cNvPr id="5" name="矩形 4"/>
          <p:cNvSpPr>
            <a:spLocks noChangeArrowheads="1"/>
          </p:cNvSpPr>
          <p:nvPr/>
        </p:nvSpPr>
        <p:spPr bwMode="auto">
          <a:xfrm>
            <a:off x="615984" y="147161"/>
            <a:ext cx="6649007" cy="459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defPPr>
              <a:defRPr lang="zh-CN"/>
            </a:defPPr>
            <a:lvl1pPr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1pPr>
            <a:lvl2pPr marL="457200"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2pPr>
            <a:lvl3pPr marL="914400"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3pPr>
            <a:lvl4pPr marL="1371600"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4pPr>
            <a:lvl5pPr marL="1828800"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5pPr>
            <a:lvl6pPr marL="2286000" algn="l" defTabSz="914400" rtl="0" eaLnBrk="1" latinLnBrk="0" hangingPunct="1">
              <a:defRPr kern="1200">
                <a:solidFill>
                  <a:schemeClr val="tx1"/>
                </a:solidFill>
                <a:latin typeface="方正兰亭黑_GBK" panose="02000000000000000000" pitchFamily="2" charset="-122"/>
                <a:ea typeface="方正兰亭黑_GBK" panose="02000000000000000000" pitchFamily="2" charset="-122"/>
                <a:cs typeface="+mn-cs"/>
              </a:defRPr>
            </a:lvl6pPr>
            <a:lvl7pPr marL="2743200" algn="l" defTabSz="914400" rtl="0" eaLnBrk="1" latinLnBrk="0" hangingPunct="1">
              <a:defRPr kern="1200">
                <a:solidFill>
                  <a:schemeClr val="tx1"/>
                </a:solidFill>
                <a:latin typeface="方正兰亭黑_GBK" panose="02000000000000000000" pitchFamily="2" charset="-122"/>
                <a:ea typeface="方正兰亭黑_GBK" panose="02000000000000000000" pitchFamily="2" charset="-122"/>
                <a:cs typeface="+mn-cs"/>
              </a:defRPr>
            </a:lvl7pPr>
            <a:lvl8pPr marL="3200400" algn="l" defTabSz="914400" rtl="0" eaLnBrk="1" latinLnBrk="0" hangingPunct="1">
              <a:defRPr kern="1200">
                <a:solidFill>
                  <a:schemeClr val="tx1"/>
                </a:solidFill>
                <a:latin typeface="方正兰亭黑_GBK" panose="02000000000000000000" pitchFamily="2" charset="-122"/>
                <a:ea typeface="方正兰亭黑_GBK" panose="02000000000000000000" pitchFamily="2" charset="-122"/>
                <a:cs typeface="+mn-cs"/>
              </a:defRPr>
            </a:lvl8pPr>
            <a:lvl9pPr marL="3657600" algn="l" defTabSz="914400" rtl="0" eaLnBrk="1" latinLnBrk="0" hangingPunct="1">
              <a:defRPr kern="1200">
                <a:solidFill>
                  <a:schemeClr val="tx1"/>
                </a:solidFill>
                <a:latin typeface="方正兰亭黑_GBK" panose="02000000000000000000" pitchFamily="2" charset="-122"/>
                <a:ea typeface="方正兰亭黑_GBK" panose="02000000000000000000" pitchFamily="2" charset="-122"/>
                <a:cs typeface="+mn-cs"/>
              </a:defRPr>
            </a:lvl9pPr>
          </a:lstStyle>
          <a:p>
            <a:pPr lvl="0"/>
            <a:r>
              <a:rPr kumimoji="0" lang="zh-CN" altLang="en-US" sz="2400" b="1" i="0" u="none" strike="noStrike" kern="1200" cap="none" spc="0" normalizeH="0" baseline="0" noProof="0" dirty="0">
                <a:ln>
                  <a:noFill/>
                </a:ln>
                <a:solidFill>
                  <a:srgbClr val="FFFFFF"/>
                </a:solidFill>
                <a:effectLst/>
                <a:uLnTx/>
                <a:uFillTx/>
                <a:latin typeface="+mn-lt"/>
                <a:ea typeface="+mn-ea"/>
                <a:cs typeface="+mn-ea"/>
                <a:sym typeface="+mn-lt"/>
              </a:rPr>
              <a:t>中国共产党思想理论资源数据库</a:t>
            </a:r>
            <a:endParaRPr kumimoji="0" lang="zh-CN" altLang="en-US" sz="2400" b="1" i="0" u="none" strike="noStrike" kern="1200" cap="none" spc="0" normalizeH="0" baseline="0" noProof="0" dirty="0">
              <a:ln>
                <a:noFill/>
              </a:ln>
              <a:solidFill>
                <a:srgbClr val="FFFFFF"/>
              </a:solidFill>
              <a:effectLst/>
              <a:uLnTx/>
              <a:uFillTx/>
              <a:latin typeface="+mn-lt"/>
              <a:ea typeface="+mn-ea"/>
              <a:cs typeface="+mn-ea"/>
              <a:sym typeface="+mn-lt"/>
            </a:endParaRPr>
          </a:p>
        </p:txBody>
      </p:sp>
      <p:sp>
        <p:nvSpPr>
          <p:cNvPr id="6" name="矩形 5"/>
          <p:cNvSpPr/>
          <p:nvPr/>
        </p:nvSpPr>
        <p:spPr>
          <a:xfrm>
            <a:off x="213201" y="226516"/>
            <a:ext cx="325126" cy="325126"/>
          </a:xfrm>
          <a:prstGeom prst="rect">
            <a:avLst/>
          </a:prstGeom>
          <a:solidFill>
            <a:srgbClr val="C20D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cs typeface="+mn-ea"/>
              <a:sym typeface="+mn-lt"/>
            </a:endParaRPr>
          </a:p>
        </p:txBody>
      </p:sp>
      <p:sp>
        <p:nvSpPr>
          <p:cNvPr id="7" name="文本框 4"/>
          <p:cNvSpPr txBox="1"/>
          <p:nvPr/>
        </p:nvSpPr>
        <p:spPr>
          <a:xfrm>
            <a:off x="615984" y="786220"/>
            <a:ext cx="2541847" cy="646331"/>
          </a:xfrm>
          <a:prstGeom prst="rect">
            <a:avLst/>
          </a:prstGeom>
          <a:solidFill>
            <a:schemeClr val="bg1"/>
          </a:solidFill>
          <a:ln>
            <a:solidFill>
              <a:srgbClr val="B5221B"/>
            </a:solidFill>
          </a:ln>
        </p:spPr>
        <p:txBody>
          <a:bodyPr wrap="square" rtlCol="0">
            <a:spAutoFit/>
          </a:bodyPr>
          <a:lstStyle/>
          <a:p>
            <a:pPr lvl="0" algn="ctr">
              <a:defRPr/>
            </a:pPr>
            <a:r>
              <a:rPr lang="zh-CN" altLang="en-US" sz="3600" dirty="0">
                <a:solidFill>
                  <a:srgbClr val="C00000"/>
                </a:solidFill>
                <a:latin typeface="思源黑体 CN Medium" panose="020B0600000000000000" pitchFamily="34" charset="-122"/>
                <a:ea typeface="思源黑体 CN Medium" panose="020B0600000000000000" pitchFamily="34" charset="-122"/>
                <a:cs typeface="经典综艺体简" panose="02010609000101010101" pitchFamily="49" charset="-122"/>
                <a:sym typeface="微软雅黑" panose="020B0503020204020204" pitchFamily="34" charset="-122"/>
              </a:rPr>
              <a:t>图</a:t>
            </a:r>
            <a:r>
              <a:rPr lang="zh-CN" altLang="en-US" sz="3600" dirty="0" smtClean="0">
                <a:solidFill>
                  <a:srgbClr val="C00000"/>
                </a:solidFill>
                <a:latin typeface="思源黑体 CN Medium" panose="020B0600000000000000" pitchFamily="34" charset="-122"/>
                <a:ea typeface="思源黑体 CN Medium" panose="020B0600000000000000" pitchFamily="34" charset="-122"/>
                <a:cs typeface="经典综艺体简" panose="02010609000101010101" pitchFamily="49" charset="-122"/>
                <a:sym typeface="微软雅黑" panose="020B0503020204020204" pitchFamily="34" charset="-122"/>
              </a:rPr>
              <a:t>书库</a:t>
            </a:r>
            <a:endParaRPr lang="zh-CN" altLang="en-US" sz="3600" dirty="0">
              <a:solidFill>
                <a:srgbClr val="C00000"/>
              </a:solidFill>
              <a:latin typeface="思源黑体 CN Medium" panose="020B0600000000000000" pitchFamily="34" charset="-122"/>
              <a:ea typeface="思源黑体 CN Medium" panose="020B0600000000000000" pitchFamily="34" charset="-122"/>
              <a:cs typeface="经典综艺体简" panose="02010609000101010101" pitchFamily="49" charset="-122"/>
              <a:sym typeface="微软雅黑" panose="020B0503020204020204" pitchFamily="34" charset="-122"/>
            </a:endParaRPr>
          </a:p>
        </p:txBody>
      </p:sp>
      <p:sp>
        <p:nvSpPr>
          <p:cNvPr id="8" name="Rectangle"/>
          <p:cNvSpPr/>
          <p:nvPr/>
        </p:nvSpPr>
        <p:spPr>
          <a:xfrm>
            <a:off x="517106" y="1563182"/>
            <a:ext cx="2640726" cy="2954389"/>
          </a:xfrm>
          <a:prstGeom prst="rect">
            <a:avLst/>
          </a:prstGeom>
          <a:ln w="19050">
            <a:solidFill>
              <a:srgbClr val="B5221B"/>
            </a:solidFill>
            <a:miter lim="400000"/>
          </a:ln>
        </p:spPr>
        <p:txBody>
          <a:bodyPr lIns="19050" tIns="19050" rIns="19050" bIns="19050" anchor="ctr"/>
          <a:lstStyle/>
          <a:p>
            <a:pPr marL="0" marR="0" lvl="0" indent="0" algn="ctr" defTabSz="412750" rtl="0" eaLnBrk="1" fontAlgn="auto" latinLnBrk="0" hangingPunct="0">
              <a:lnSpc>
                <a:spcPct val="100000"/>
              </a:lnSpc>
              <a:spcBef>
                <a:spcPts val="0"/>
              </a:spcBef>
              <a:spcAft>
                <a:spcPts val="0"/>
              </a:spcAft>
              <a:buClrTx/>
              <a:buSzTx/>
              <a:buFontTx/>
              <a:buNone/>
              <a:defRPr sz="3000">
                <a:solidFill>
                  <a:srgbClr val="000000"/>
                </a:solidFill>
                <a:latin typeface="Helvetica Light"/>
                <a:ea typeface="Helvetica Light"/>
                <a:cs typeface="Helvetica Light"/>
                <a:sym typeface="Helvetica Light"/>
              </a:defRPr>
            </a:pPr>
            <a:endParaRPr kumimoji="0" sz="1500" b="0" i="0" u="none" strike="noStrike" kern="0" cap="none" spc="0" normalizeH="0" baseline="0" noProof="0" dirty="0">
              <a:ln>
                <a:noFill/>
              </a:ln>
              <a:solidFill>
                <a:srgbClr val="000000"/>
              </a:solidFill>
              <a:effectLst/>
              <a:uLnTx/>
              <a:uFillTx/>
              <a:latin typeface="思源黑体 CN Medium" panose="020B0600000000000000" pitchFamily="34" charset="-122"/>
              <a:ea typeface="思源黑体 CN Medium" panose="020B0600000000000000" pitchFamily="34" charset="-122"/>
              <a:sym typeface="思源宋体 CN Medium" panose="02020500000000000000" pitchFamily="18" charset="-122"/>
            </a:endParaRPr>
          </a:p>
        </p:txBody>
      </p:sp>
      <p:sp>
        <p:nvSpPr>
          <p:cNvPr id="9" name="Rectangle 1"/>
          <p:cNvSpPr>
            <a:spLocks noChangeArrowheads="1"/>
          </p:cNvSpPr>
          <p:nvPr/>
        </p:nvSpPr>
        <p:spPr bwMode="auto">
          <a:xfrm>
            <a:off x="595186" y="1712175"/>
            <a:ext cx="2562645" cy="2569934"/>
          </a:xfrm>
          <a:prstGeom prst="rect">
            <a:avLst/>
          </a:prstGeom>
          <a:noFill/>
          <a:ln w="9525">
            <a:noFill/>
            <a:miter lim="800000"/>
          </a:ln>
          <a:effectLst/>
        </p:spPr>
        <p:txBody>
          <a:bodyPr vert="horz" wrap="square" lIns="91440" tIns="45720" rIns="91440" bIns="45720" numCol="1" anchor="ctr" anchorCtr="0" compatLnSpc="1">
            <a:spAutoFit/>
          </a:bodyPr>
          <a:lstStyle/>
          <a:p>
            <a:pPr lvl="0" fontAlgn="base">
              <a:spcBef>
                <a:spcPct val="0"/>
              </a:spcBef>
              <a:spcAft>
                <a:spcPct val="0"/>
              </a:spcAft>
            </a:pPr>
            <a:r>
              <a:rPr lang="zh-CN" altLang="en-US" sz="2000" dirty="0" smtClean="0">
                <a:latin typeface="Arial" panose="020B0604020202020204" pitchFamily="34" charset="0"/>
                <a:ea typeface="宋体" panose="02010600030101010101" pitchFamily="2" charset="-122"/>
                <a:cs typeface="宋体" panose="02010600030101010101" pitchFamily="2" charset="-122"/>
              </a:rPr>
              <a:t>图书检索</a:t>
            </a:r>
            <a:r>
              <a:rPr kumimoji="0" lang="zh-CN" altLang="en-US" sz="2000" b="0"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rPr>
              <a:t>：</a:t>
            </a:r>
            <a:endParaRPr kumimoji="0" lang="en-US" altLang="zh-CN" sz="2000" b="0"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a:p>
            <a:pPr marL="342900" lvl="0" indent="-342900" fontAlgn="base">
              <a:lnSpc>
                <a:spcPct val="150000"/>
              </a:lnSpc>
              <a:spcBef>
                <a:spcPct val="0"/>
              </a:spcBef>
              <a:spcAft>
                <a:spcPct val="0"/>
              </a:spcAft>
              <a:buFont typeface="Arial" panose="020B0604020202020204" pitchFamily="34" charset="0"/>
              <a:buChar char="•"/>
            </a:pPr>
            <a:r>
              <a:rPr lang="zh-CN" altLang="en-US" sz="2000" u="sng" dirty="0" smtClean="0">
                <a:latin typeface="Arial" panose="020B0604020202020204" pitchFamily="34" charset="0"/>
                <a:ea typeface="宋体" panose="02010600030101010101" pitchFamily="2" charset="-122"/>
                <a:cs typeface="宋体" panose="02010600030101010101" pitchFamily="2" charset="-122"/>
              </a:rPr>
              <a:t>按语句检索</a:t>
            </a:r>
            <a:endParaRPr lang="en-US" altLang="zh-CN" sz="2000" u="sng" dirty="0" smtClean="0">
              <a:latin typeface="Arial" panose="020B0604020202020204" pitchFamily="34" charset="0"/>
              <a:ea typeface="宋体" panose="02010600030101010101" pitchFamily="2" charset="-122"/>
              <a:cs typeface="宋体" panose="02010600030101010101" pitchFamily="2" charset="-122"/>
            </a:endParaRPr>
          </a:p>
          <a:p>
            <a:pPr lvl="0" fontAlgn="base">
              <a:lnSpc>
                <a:spcPct val="150000"/>
              </a:lnSpc>
              <a:spcBef>
                <a:spcPct val="0"/>
              </a:spcBef>
              <a:spcAft>
                <a:spcPct val="0"/>
              </a:spcAft>
            </a:pPr>
            <a:r>
              <a:rPr lang="en-US" altLang="zh-CN" sz="1400" dirty="0">
                <a:latin typeface="Arial" panose="020B0604020202020204" pitchFamily="34" charset="0"/>
                <a:ea typeface="宋体" panose="02010600030101010101" pitchFamily="2" charset="-122"/>
                <a:cs typeface="宋体" panose="02010600030101010101" pitchFamily="2" charset="-122"/>
              </a:rPr>
              <a:t> </a:t>
            </a:r>
            <a:r>
              <a:rPr lang="en-US" altLang="zh-CN" sz="1400" dirty="0" smtClean="0">
                <a:latin typeface="Arial" panose="020B0604020202020204" pitchFamily="34" charset="0"/>
                <a:ea typeface="宋体" panose="02010600030101010101" pitchFamily="2" charset="-122"/>
                <a:cs typeface="宋体" panose="02010600030101010101" pitchFamily="2" charset="-122"/>
              </a:rPr>
              <a:t>    </a:t>
            </a:r>
            <a:r>
              <a:rPr lang="zh-CN" altLang="en-US" sz="1400" dirty="0" smtClean="0">
                <a:latin typeface="Arial" panose="020B0604020202020204" pitchFamily="34" charset="0"/>
                <a:ea typeface="宋体" panose="02010600030101010101" pitchFamily="2" charset="-122"/>
                <a:cs typeface="宋体" panose="02010600030101010101" pitchFamily="2" charset="-122"/>
              </a:rPr>
              <a:t>语句中包含关键字的图书</a:t>
            </a:r>
            <a:endParaRPr lang="en-US" altLang="zh-CN" sz="1400" dirty="0" smtClean="0">
              <a:latin typeface="Arial" panose="020B0604020202020204" pitchFamily="34" charset="0"/>
              <a:ea typeface="宋体" panose="02010600030101010101" pitchFamily="2" charset="-122"/>
              <a:cs typeface="宋体" panose="02010600030101010101" pitchFamily="2" charset="-122"/>
            </a:endParaRPr>
          </a:p>
          <a:p>
            <a:pPr marL="342900" lvl="0" indent="-342900" fontAlgn="base">
              <a:lnSpc>
                <a:spcPct val="150000"/>
              </a:lnSpc>
              <a:spcBef>
                <a:spcPct val="0"/>
              </a:spcBef>
              <a:spcAft>
                <a:spcPct val="0"/>
              </a:spcAft>
              <a:buFont typeface="Arial" panose="020B0604020202020204" pitchFamily="34" charset="0"/>
              <a:buChar char="•"/>
            </a:pPr>
            <a:r>
              <a:rPr lang="zh-CN" altLang="en-US" sz="2000" dirty="0" smtClean="0">
                <a:latin typeface="Arial" panose="020B0604020202020204" pitchFamily="34" charset="0"/>
                <a:ea typeface="宋体" panose="02010600030101010101" pitchFamily="2" charset="-122"/>
                <a:cs typeface="宋体" panose="02010600030101010101" pitchFamily="2" charset="-122"/>
              </a:rPr>
              <a:t>按章节检索</a:t>
            </a:r>
            <a:endParaRPr lang="en-US" altLang="zh-CN" sz="2000" dirty="0" smtClean="0">
              <a:latin typeface="Arial" panose="020B0604020202020204" pitchFamily="34" charset="0"/>
              <a:ea typeface="宋体" panose="02010600030101010101" pitchFamily="2" charset="-122"/>
              <a:cs typeface="宋体" panose="02010600030101010101" pitchFamily="2" charset="-122"/>
            </a:endParaRPr>
          </a:p>
          <a:p>
            <a:pPr marL="342900" lvl="0" indent="-342900" fontAlgn="base">
              <a:lnSpc>
                <a:spcPct val="150000"/>
              </a:lnSpc>
              <a:spcBef>
                <a:spcPct val="0"/>
              </a:spcBef>
              <a:spcAft>
                <a:spcPct val="0"/>
              </a:spcAft>
              <a:buFont typeface="Arial" panose="020B0604020202020204" pitchFamily="34" charset="0"/>
              <a:buChar char="•"/>
            </a:pPr>
            <a:r>
              <a:rPr lang="zh-CN" altLang="en-US" sz="2000" dirty="0" smtClean="0">
                <a:latin typeface="Arial" panose="020B0604020202020204" pitchFamily="34" charset="0"/>
                <a:ea typeface="宋体" panose="02010600030101010101" pitchFamily="2" charset="-122"/>
                <a:cs typeface="宋体" panose="02010600030101010101" pitchFamily="2" charset="-122"/>
              </a:rPr>
              <a:t>按图书检索</a:t>
            </a:r>
            <a:endParaRPr lang="en-US" altLang="zh-CN" sz="2000" dirty="0" smtClean="0">
              <a:latin typeface="Arial" panose="020B0604020202020204" pitchFamily="34" charset="0"/>
              <a:ea typeface="宋体" panose="02010600030101010101" pitchFamily="2" charset="-122"/>
              <a:cs typeface="宋体" panose="02010600030101010101" pitchFamily="2" charset="-122"/>
            </a:endParaRPr>
          </a:p>
          <a:p>
            <a:pPr marL="342900" lvl="0" indent="-342900" fontAlgn="base">
              <a:lnSpc>
                <a:spcPct val="150000"/>
              </a:lnSpc>
              <a:spcBef>
                <a:spcPct val="0"/>
              </a:spcBef>
              <a:spcAft>
                <a:spcPct val="0"/>
              </a:spcAft>
              <a:buFont typeface="Arial" panose="020B0604020202020204" pitchFamily="34" charset="0"/>
              <a:buChar char="•"/>
            </a:pPr>
            <a:r>
              <a:rPr lang="zh-CN" altLang="en-US" sz="2000" dirty="0" smtClean="0">
                <a:latin typeface="Arial" panose="020B0604020202020204" pitchFamily="34" charset="0"/>
                <a:ea typeface="宋体" panose="02010600030101010101" pitchFamily="2" charset="-122"/>
                <a:cs typeface="宋体" panose="02010600030101010101" pitchFamily="2" charset="-122"/>
              </a:rPr>
              <a:t>高级检索</a:t>
            </a:r>
            <a:endParaRPr lang="en-US" altLang="zh-CN" sz="2000" dirty="0" smtClean="0">
              <a:latin typeface="Arial" panose="020B0604020202020204" pitchFamily="34" charset="0"/>
              <a:ea typeface="宋体" panose="02010600030101010101" pitchFamily="2" charset="-122"/>
              <a:cs typeface="宋体" panose="02010600030101010101" pitchFamily="2" charset="-122"/>
            </a:endParaRPr>
          </a:p>
        </p:txBody>
      </p:sp>
      <p:pic>
        <p:nvPicPr>
          <p:cNvPr id="10" name="图片 9"/>
          <p:cNvPicPr>
            <a:picLocks noChangeAspect="1"/>
          </p:cNvPicPr>
          <p:nvPr/>
        </p:nvPicPr>
        <p:blipFill>
          <a:blip r:embed="rId1"/>
          <a:stretch>
            <a:fillRect/>
          </a:stretch>
        </p:blipFill>
        <p:spPr>
          <a:xfrm>
            <a:off x="3251424" y="867160"/>
            <a:ext cx="8894518" cy="5305039"/>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1999" cy="720000"/>
          </a:xfrm>
          <a:prstGeom prst="rect">
            <a:avLst/>
          </a:prstGeom>
          <a:solidFill>
            <a:srgbClr val="33333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cs typeface="+mn-ea"/>
              <a:sym typeface="+mn-lt"/>
            </a:endParaRPr>
          </a:p>
        </p:txBody>
      </p:sp>
      <p:sp>
        <p:nvSpPr>
          <p:cNvPr id="5" name="矩形 4"/>
          <p:cNvSpPr>
            <a:spLocks noChangeArrowheads="1"/>
          </p:cNvSpPr>
          <p:nvPr/>
        </p:nvSpPr>
        <p:spPr bwMode="auto">
          <a:xfrm>
            <a:off x="615984" y="147161"/>
            <a:ext cx="6649007" cy="459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defPPr>
              <a:defRPr lang="zh-CN"/>
            </a:defPPr>
            <a:lvl1pPr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1pPr>
            <a:lvl2pPr marL="457200"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2pPr>
            <a:lvl3pPr marL="914400"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3pPr>
            <a:lvl4pPr marL="1371600"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4pPr>
            <a:lvl5pPr marL="1828800"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5pPr>
            <a:lvl6pPr marL="2286000" algn="l" defTabSz="914400" rtl="0" eaLnBrk="1" latinLnBrk="0" hangingPunct="1">
              <a:defRPr kern="1200">
                <a:solidFill>
                  <a:schemeClr val="tx1"/>
                </a:solidFill>
                <a:latin typeface="方正兰亭黑_GBK" panose="02000000000000000000" pitchFamily="2" charset="-122"/>
                <a:ea typeface="方正兰亭黑_GBK" panose="02000000000000000000" pitchFamily="2" charset="-122"/>
                <a:cs typeface="+mn-cs"/>
              </a:defRPr>
            </a:lvl6pPr>
            <a:lvl7pPr marL="2743200" algn="l" defTabSz="914400" rtl="0" eaLnBrk="1" latinLnBrk="0" hangingPunct="1">
              <a:defRPr kern="1200">
                <a:solidFill>
                  <a:schemeClr val="tx1"/>
                </a:solidFill>
                <a:latin typeface="方正兰亭黑_GBK" panose="02000000000000000000" pitchFamily="2" charset="-122"/>
                <a:ea typeface="方正兰亭黑_GBK" panose="02000000000000000000" pitchFamily="2" charset="-122"/>
                <a:cs typeface="+mn-cs"/>
              </a:defRPr>
            </a:lvl7pPr>
            <a:lvl8pPr marL="3200400" algn="l" defTabSz="914400" rtl="0" eaLnBrk="1" latinLnBrk="0" hangingPunct="1">
              <a:defRPr kern="1200">
                <a:solidFill>
                  <a:schemeClr val="tx1"/>
                </a:solidFill>
                <a:latin typeface="方正兰亭黑_GBK" panose="02000000000000000000" pitchFamily="2" charset="-122"/>
                <a:ea typeface="方正兰亭黑_GBK" panose="02000000000000000000" pitchFamily="2" charset="-122"/>
                <a:cs typeface="+mn-cs"/>
              </a:defRPr>
            </a:lvl8pPr>
            <a:lvl9pPr marL="3657600" algn="l" defTabSz="914400" rtl="0" eaLnBrk="1" latinLnBrk="0" hangingPunct="1">
              <a:defRPr kern="1200">
                <a:solidFill>
                  <a:schemeClr val="tx1"/>
                </a:solidFill>
                <a:latin typeface="方正兰亭黑_GBK" panose="02000000000000000000" pitchFamily="2" charset="-122"/>
                <a:ea typeface="方正兰亭黑_GBK" panose="02000000000000000000" pitchFamily="2" charset="-122"/>
                <a:cs typeface="+mn-cs"/>
              </a:defRPr>
            </a:lvl9pPr>
          </a:lstStyle>
          <a:p>
            <a:pPr lvl="0"/>
            <a:r>
              <a:rPr kumimoji="0" lang="zh-CN" altLang="en-US" sz="2400" b="1" i="0" u="none" strike="noStrike" kern="1200" cap="none" spc="0" normalizeH="0" baseline="0" noProof="0" dirty="0">
                <a:ln>
                  <a:noFill/>
                </a:ln>
                <a:solidFill>
                  <a:srgbClr val="FFFFFF"/>
                </a:solidFill>
                <a:effectLst/>
                <a:uLnTx/>
                <a:uFillTx/>
                <a:latin typeface="+mn-lt"/>
                <a:ea typeface="+mn-ea"/>
                <a:cs typeface="+mn-ea"/>
                <a:sym typeface="+mn-lt"/>
              </a:rPr>
              <a:t>中国共产党思想理论资源数据库</a:t>
            </a:r>
            <a:endParaRPr kumimoji="0" lang="zh-CN" altLang="en-US" sz="2400" b="1" i="0" u="none" strike="noStrike" kern="1200" cap="none" spc="0" normalizeH="0" baseline="0" noProof="0" dirty="0">
              <a:ln>
                <a:noFill/>
              </a:ln>
              <a:solidFill>
                <a:srgbClr val="FFFFFF"/>
              </a:solidFill>
              <a:effectLst/>
              <a:uLnTx/>
              <a:uFillTx/>
              <a:latin typeface="+mn-lt"/>
              <a:ea typeface="+mn-ea"/>
              <a:cs typeface="+mn-ea"/>
              <a:sym typeface="+mn-lt"/>
            </a:endParaRPr>
          </a:p>
        </p:txBody>
      </p:sp>
      <p:sp>
        <p:nvSpPr>
          <p:cNvPr id="6" name="矩形 5"/>
          <p:cNvSpPr/>
          <p:nvPr/>
        </p:nvSpPr>
        <p:spPr>
          <a:xfrm>
            <a:off x="213201" y="226516"/>
            <a:ext cx="325126" cy="325126"/>
          </a:xfrm>
          <a:prstGeom prst="rect">
            <a:avLst/>
          </a:prstGeom>
          <a:solidFill>
            <a:srgbClr val="C20D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cs typeface="+mn-ea"/>
              <a:sym typeface="+mn-lt"/>
            </a:endParaRPr>
          </a:p>
        </p:txBody>
      </p:sp>
      <p:sp>
        <p:nvSpPr>
          <p:cNvPr id="7" name="文本框 4"/>
          <p:cNvSpPr txBox="1"/>
          <p:nvPr/>
        </p:nvSpPr>
        <p:spPr>
          <a:xfrm>
            <a:off x="615984" y="786220"/>
            <a:ext cx="2541847" cy="646331"/>
          </a:xfrm>
          <a:prstGeom prst="rect">
            <a:avLst/>
          </a:prstGeom>
          <a:solidFill>
            <a:schemeClr val="bg1"/>
          </a:solidFill>
          <a:ln>
            <a:solidFill>
              <a:srgbClr val="B5221B"/>
            </a:solidFill>
          </a:ln>
        </p:spPr>
        <p:txBody>
          <a:bodyPr wrap="square" rtlCol="0">
            <a:spAutoFit/>
          </a:bodyPr>
          <a:lstStyle/>
          <a:p>
            <a:pPr lvl="0" algn="ctr">
              <a:defRPr/>
            </a:pPr>
            <a:r>
              <a:rPr lang="zh-CN" altLang="en-US" sz="3600" dirty="0">
                <a:solidFill>
                  <a:srgbClr val="C00000"/>
                </a:solidFill>
                <a:latin typeface="思源黑体 CN Medium" panose="020B0600000000000000" pitchFamily="34" charset="-122"/>
                <a:ea typeface="思源黑体 CN Medium" panose="020B0600000000000000" pitchFamily="34" charset="-122"/>
                <a:cs typeface="经典综艺体简" panose="02010609000101010101" pitchFamily="49" charset="-122"/>
                <a:sym typeface="微软雅黑" panose="020B0503020204020204" pitchFamily="34" charset="-122"/>
              </a:rPr>
              <a:t>图</a:t>
            </a:r>
            <a:r>
              <a:rPr lang="zh-CN" altLang="en-US" sz="3600" dirty="0" smtClean="0">
                <a:solidFill>
                  <a:srgbClr val="C00000"/>
                </a:solidFill>
                <a:latin typeface="思源黑体 CN Medium" panose="020B0600000000000000" pitchFamily="34" charset="-122"/>
                <a:ea typeface="思源黑体 CN Medium" panose="020B0600000000000000" pitchFamily="34" charset="-122"/>
                <a:cs typeface="经典综艺体简" panose="02010609000101010101" pitchFamily="49" charset="-122"/>
                <a:sym typeface="微软雅黑" panose="020B0503020204020204" pitchFamily="34" charset="-122"/>
              </a:rPr>
              <a:t>书库</a:t>
            </a:r>
            <a:endParaRPr lang="zh-CN" altLang="en-US" sz="3600" dirty="0">
              <a:solidFill>
                <a:srgbClr val="C00000"/>
              </a:solidFill>
              <a:latin typeface="思源黑体 CN Medium" panose="020B0600000000000000" pitchFamily="34" charset="-122"/>
              <a:ea typeface="思源黑体 CN Medium" panose="020B0600000000000000" pitchFamily="34" charset="-122"/>
              <a:cs typeface="经典综艺体简" panose="02010609000101010101" pitchFamily="49" charset="-122"/>
              <a:sym typeface="微软雅黑" panose="020B0503020204020204" pitchFamily="34" charset="-122"/>
            </a:endParaRPr>
          </a:p>
        </p:txBody>
      </p:sp>
      <p:sp>
        <p:nvSpPr>
          <p:cNvPr id="8" name="Rectangle"/>
          <p:cNvSpPr/>
          <p:nvPr/>
        </p:nvSpPr>
        <p:spPr>
          <a:xfrm>
            <a:off x="517105" y="1563182"/>
            <a:ext cx="2640726" cy="2954389"/>
          </a:xfrm>
          <a:prstGeom prst="rect">
            <a:avLst/>
          </a:prstGeom>
          <a:ln w="19050">
            <a:solidFill>
              <a:srgbClr val="B5221B"/>
            </a:solidFill>
            <a:miter lim="400000"/>
          </a:ln>
        </p:spPr>
        <p:txBody>
          <a:bodyPr lIns="19050" tIns="19050" rIns="19050" bIns="19050" anchor="ctr"/>
          <a:lstStyle/>
          <a:p>
            <a:pPr marL="0" marR="0" lvl="0" indent="0" algn="ctr" defTabSz="412750" rtl="0" eaLnBrk="1" fontAlgn="auto" latinLnBrk="0" hangingPunct="0">
              <a:lnSpc>
                <a:spcPct val="100000"/>
              </a:lnSpc>
              <a:spcBef>
                <a:spcPts val="0"/>
              </a:spcBef>
              <a:spcAft>
                <a:spcPts val="0"/>
              </a:spcAft>
              <a:buClrTx/>
              <a:buSzTx/>
              <a:buFontTx/>
              <a:buNone/>
              <a:defRPr sz="3000">
                <a:solidFill>
                  <a:srgbClr val="000000"/>
                </a:solidFill>
                <a:latin typeface="Helvetica Light"/>
                <a:ea typeface="Helvetica Light"/>
                <a:cs typeface="Helvetica Light"/>
                <a:sym typeface="Helvetica Light"/>
              </a:defRPr>
            </a:pPr>
            <a:endParaRPr kumimoji="0" sz="1500" b="0" i="0" u="none" strike="noStrike" kern="0" cap="none" spc="0" normalizeH="0" baseline="0" noProof="0" dirty="0">
              <a:ln>
                <a:noFill/>
              </a:ln>
              <a:solidFill>
                <a:srgbClr val="000000"/>
              </a:solidFill>
              <a:effectLst/>
              <a:uLnTx/>
              <a:uFillTx/>
              <a:latin typeface="思源黑体 CN Medium" panose="020B0600000000000000" pitchFamily="34" charset="-122"/>
              <a:ea typeface="思源黑体 CN Medium" panose="020B0600000000000000" pitchFamily="34" charset="-122"/>
              <a:sym typeface="思源宋体 CN Medium" panose="02020500000000000000" pitchFamily="18" charset="-122"/>
            </a:endParaRPr>
          </a:p>
        </p:txBody>
      </p:sp>
      <p:sp>
        <p:nvSpPr>
          <p:cNvPr id="9" name="Rectangle 1"/>
          <p:cNvSpPr>
            <a:spLocks noChangeArrowheads="1"/>
          </p:cNvSpPr>
          <p:nvPr/>
        </p:nvSpPr>
        <p:spPr bwMode="auto">
          <a:xfrm>
            <a:off x="595186" y="1642925"/>
            <a:ext cx="2562645" cy="2708434"/>
          </a:xfrm>
          <a:prstGeom prst="rect">
            <a:avLst/>
          </a:prstGeom>
          <a:noFill/>
          <a:ln w="9525">
            <a:noFill/>
            <a:miter lim="800000"/>
          </a:ln>
          <a:effectLst/>
        </p:spPr>
        <p:txBody>
          <a:bodyPr vert="horz" wrap="square" lIns="91440" tIns="45720" rIns="91440" bIns="45720" numCol="1" anchor="ctr" anchorCtr="0" compatLnSpc="1">
            <a:spAutoFit/>
          </a:bodyPr>
          <a:lstStyle/>
          <a:p>
            <a:pPr lvl="0" fontAlgn="base">
              <a:spcBef>
                <a:spcPct val="0"/>
              </a:spcBef>
              <a:spcAft>
                <a:spcPct val="0"/>
              </a:spcAft>
            </a:pPr>
            <a:r>
              <a:rPr lang="zh-CN" altLang="en-US" sz="2000" dirty="0" smtClean="0">
                <a:latin typeface="Arial" panose="020B0604020202020204" pitchFamily="34" charset="0"/>
                <a:ea typeface="宋体" panose="02010600030101010101" pitchFamily="2" charset="-122"/>
                <a:cs typeface="宋体" panose="02010600030101010101" pitchFamily="2" charset="-122"/>
              </a:rPr>
              <a:t>图书检索</a:t>
            </a:r>
            <a:r>
              <a:rPr kumimoji="0" lang="zh-CN" altLang="en-US" sz="2000" b="0"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rPr>
              <a:t>：</a:t>
            </a:r>
            <a:endParaRPr kumimoji="0" lang="en-US" altLang="zh-CN" sz="2000" b="0"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a:p>
            <a:pPr marL="342900" lvl="0" indent="-342900" fontAlgn="base">
              <a:lnSpc>
                <a:spcPct val="150000"/>
              </a:lnSpc>
              <a:spcBef>
                <a:spcPct val="0"/>
              </a:spcBef>
              <a:spcAft>
                <a:spcPct val="0"/>
              </a:spcAft>
              <a:buFont typeface="Arial" panose="020B0604020202020204" pitchFamily="34" charset="0"/>
              <a:buChar char="•"/>
            </a:pPr>
            <a:r>
              <a:rPr lang="zh-CN" altLang="en-US" sz="2000" dirty="0" smtClean="0">
                <a:latin typeface="Arial" panose="020B0604020202020204" pitchFamily="34" charset="0"/>
                <a:ea typeface="宋体" panose="02010600030101010101" pitchFamily="2" charset="-122"/>
                <a:cs typeface="宋体" panose="02010600030101010101" pitchFamily="2" charset="-122"/>
              </a:rPr>
              <a:t>按语句检索</a:t>
            </a:r>
            <a:endParaRPr lang="en-US" altLang="zh-CN" sz="2000" dirty="0" smtClean="0">
              <a:latin typeface="Arial" panose="020B0604020202020204" pitchFamily="34" charset="0"/>
              <a:ea typeface="宋体" panose="02010600030101010101" pitchFamily="2" charset="-122"/>
              <a:cs typeface="宋体" panose="02010600030101010101" pitchFamily="2" charset="-122"/>
            </a:endParaRPr>
          </a:p>
          <a:p>
            <a:pPr marL="342900" lvl="0" indent="-342900" fontAlgn="base">
              <a:lnSpc>
                <a:spcPct val="150000"/>
              </a:lnSpc>
              <a:spcBef>
                <a:spcPct val="0"/>
              </a:spcBef>
              <a:spcAft>
                <a:spcPct val="0"/>
              </a:spcAft>
              <a:buFont typeface="Arial" panose="020B0604020202020204" pitchFamily="34" charset="0"/>
              <a:buChar char="•"/>
            </a:pPr>
            <a:r>
              <a:rPr lang="zh-CN" altLang="en-US" sz="2000" u="sng" dirty="0" smtClean="0">
                <a:latin typeface="Arial" panose="020B0604020202020204" pitchFamily="34" charset="0"/>
                <a:ea typeface="宋体" panose="02010600030101010101" pitchFamily="2" charset="-122"/>
                <a:cs typeface="宋体" panose="02010600030101010101" pitchFamily="2" charset="-122"/>
              </a:rPr>
              <a:t>按章节检索</a:t>
            </a:r>
            <a:endParaRPr lang="en-US" altLang="zh-CN" sz="2000" u="sng" dirty="0" smtClean="0">
              <a:latin typeface="Arial" panose="020B0604020202020204" pitchFamily="34" charset="0"/>
              <a:ea typeface="宋体" panose="02010600030101010101" pitchFamily="2" charset="-122"/>
              <a:cs typeface="宋体" panose="02010600030101010101" pitchFamily="2" charset="-122"/>
            </a:endParaRPr>
          </a:p>
          <a:p>
            <a:pPr fontAlgn="base">
              <a:lnSpc>
                <a:spcPct val="150000"/>
              </a:lnSpc>
              <a:spcBef>
                <a:spcPct val="0"/>
              </a:spcBef>
              <a:spcAft>
                <a:spcPct val="0"/>
              </a:spcAft>
            </a:pPr>
            <a:r>
              <a:rPr lang="zh-CN" altLang="en-US" sz="2000" dirty="0" smtClean="0">
                <a:latin typeface="Arial" panose="020B0604020202020204" pitchFamily="34" charset="0"/>
                <a:ea typeface="宋体" panose="02010600030101010101" pitchFamily="2" charset="-122"/>
                <a:cs typeface="宋体" panose="02010600030101010101" pitchFamily="2" charset="-122"/>
              </a:rPr>
              <a:t>     </a:t>
            </a:r>
            <a:r>
              <a:rPr lang="zh-CN" altLang="en-US" sz="1400" dirty="0" smtClean="0">
                <a:latin typeface="Arial" panose="020B0604020202020204" pitchFamily="34" charset="0"/>
                <a:ea typeface="宋体" panose="02010600030101010101" pitchFamily="2" charset="-122"/>
                <a:cs typeface="宋体" panose="02010600030101010101" pitchFamily="2" charset="-122"/>
              </a:rPr>
              <a:t>目录中</a:t>
            </a:r>
            <a:r>
              <a:rPr lang="zh-CN" altLang="en-US" sz="1400" dirty="0">
                <a:latin typeface="Arial" panose="020B0604020202020204" pitchFamily="34" charset="0"/>
                <a:ea typeface="宋体" panose="02010600030101010101" pitchFamily="2" charset="-122"/>
                <a:cs typeface="宋体" panose="02010600030101010101" pitchFamily="2" charset="-122"/>
              </a:rPr>
              <a:t>包含关键字的</a:t>
            </a:r>
            <a:r>
              <a:rPr lang="zh-CN" altLang="en-US" sz="1400" dirty="0" smtClean="0">
                <a:latin typeface="Arial" panose="020B0604020202020204" pitchFamily="34" charset="0"/>
                <a:ea typeface="宋体" panose="02010600030101010101" pitchFamily="2" charset="-122"/>
                <a:cs typeface="宋体" panose="02010600030101010101" pitchFamily="2" charset="-122"/>
              </a:rPr>
              <a:t>图书</a:t>
            </a:r>
            <a:endParaRPr lang="en-US" altLang="zh-CN" sz="2000" u="sng" dirty="0" smtClean="0">
              <a:latin typeface="Arial" panose="020B0604020202020204" pitchFamily="34" charset="0"/>
              <a:ea typeface="宋体" panose="02010600030101010101" pitchFamily="2" charset="-122"/>
              <a:cs typeface="宋体" panose="02010600030101010101" pitchFamily="2" charset="-122"/>
            </a:endParaRPr>
          </a:p>
          <a:p>
            <a:pPr marL="342900" lvl="0" indent="-342900" fontAlgn="base">
              <a:lnSpc>
                <a:spcPct val="150000"/>
              </a:lnSpc>
              <a:spcBef>
                <a:spcPct val="0"/>
              </a:spcBef>
              <a:spcAft>
                <a:spcPct val="0"/>
              </a:spcAft>
              <a:buFont typeface="Arial" panose="020B0604020202020204" pitchFamily="34" charset="0"/>
              <a:buChar char="•"/>
            </a:pPr>
            <a:r>
              <a:rPr lang="zh-CN" altLang="en-US" sz="2000" dirty="0" smtClean="0">
                <a:latin typeface="Arial" panose="020B0604020202020204" pitchFamily="34" charset="0"/>
                <a:ea typeface="宋体" panose="02010600030101010101" pitchFamily="2" charset="-122"/>
                <a:cs typeface="宋体" panose="02010600030101010101" pitchFamily="2" charset="-122"/>
              </a:rPr>
              <a:t>按图书检索</a:t>
            </a:r>
            <a:endParaRPr lang="en-US" altLang="zh-CN" sz="2000" dirty="0" smtClean="0">
              <a:latin typeface="Arial" panose="020B0604020202020204" pitchFamily="34" charset="0"/>
              <a:ea typeface="宋体" panose="02010600030101010101" pitchFamily="2" charset="-122"/>
              <a:cs typeface="宋体" panose="02010600030101010101" pitchFamily="2" charset="-122"/>
            </a:endParaRPr>
          </a:p>
          <a:p>
            <a:pPr marL="342900" lvl="0" indent="-342900" fontAlgn="base">
              <a:lnSpc>
                <a:spcPct val="150000"/>
              </a:lnSpc>
              <a:spcBef>
                <a:spcPct val="0"/>
              </a:spcBef>
              <a:spcAft>
                <a:spcPct val="0"/>
              </a:spcAft>
              <a:buFont typeface="Arial" panose="020B0604020202020204" pitchFamily="34" charset="0"/>
              <a:buChar char="•"/>
            </a:pPr>
            <a:r>
              <a:rPr lang="zh-CN" altLang="en-US" sz="2000" dirty="0" smtClean="0">
                <a:latin typeface="Arial" panose="020B0604020202020204" pitchFamily="34" charset="0"/>
                <a:ea typeface="宋体" panose="02010600030101010101" pitchFamily="2" charset="-122"/>
                <a:cs typeface="宋体" panose="02010600030101010101" pitchFamily="2" charset="-122"/>
              </a:rPr>
              <a:t>高级检索</a:t>
            </a:r>
            <a:endParaRPr lang="en-US" altLang="zh-CN" sz="2000" dirty="0" smtClean="0">
              <a:latin typeface="Arial" panose="020B0604020202020204" pitchFamily="34" charset="0"/>
              <a:ea typeface="宋体" panose="02010600030101010101" pitchFamily="2" charset="-122"/>
              <a:cs typeface="宋体" panose="02010600030101010101" pitchFamily="2" charset="-122"/>
            </a:endParaRPr>
          </a:p>
        </p:txBody>
      </p:sp>
      <p:pic>
        <p:nvPicPr>
          <p:cNvPr id="12" name="图片 11"/>
          <p:cNvPicPr>
            <a:picLocks noChangeAspect="1"/>
          </p:cNvPicPr>
          <p:nvPr/>
        </p:nvPicPr>
        <p:blipFill>
          <a:blip r:embed="rId1"/>
          <a:stretch>
            <a:fillRect/>
          </a:stretch>
        </p:blipFill>
        <p:spPr>
          <a:xfrm>
            <a:off x="3322867" y="729396"/>
            <a:ext cx="8705850" cy="6047641"/>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1999" cy="720000"/>
          </a:xfrm>
          <a:prstGeom prst="rect">
            <a:avLst/>
          </a:prstGeom>
          <a:solidFill>
            <a:srgbClr val="33333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cs typeface="+mn-ea"/>
              <a:sym typeface="+mn-lt"/>
            </a:endParaRPr>
          </a:p>
        </p:txBody>
      </p:sp>
      <p:sp>
        <p:nvSpPr>
          <p:cNvPr id="5" name="矩形 4"/>
          <p:cNvSpPr>
            <a:spLocks noChangeArrowheads="1"/>
          </p:cNvSpPr>
          <p:nvPr/>
        </p:nvSpPr>
        <p:spPr bwMode="auto">
          <a:xfrm>
            <a:off x="615984" y="147161"/>
            <a:ext cx="6649007" cy="459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defPPr>
              <a:defRPr lang="zh-CN"/>
            </a:defPPr>
            <a:lvl1pPr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1pPr>
            <a:lvl2pPr marL="457200"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2pPr>
            <a:lvl3pPr marL="914400"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3pPr>
            <a:lvl4pPr marL="1371600"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4pPr>
            <a:lvl5pPr marL="1828800"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5pPr>
            <a:lvl6pPr marL="2286000" algn="l" defTabSz="914400" rtl="0" eaLnBrk="1" latinLnBrk="0" hangingPunct="1">
              <a:defRPr kern="1200">
                <a:solidFill>
                  <a:schemeClr val="tx1"/>
                </a:solidFill>
                <a:latin typeface="方正兰亭黑_GBK" panose="02000000000000000000" pitchFamily="2" charset="-122"/>
                <a:ea typeface="方正兰亭黑_GBK" panose="02000000000000000000" pitchFamily="2" charset="-122"/>
                <a:cs typeface="+mn-cs"/>
              </a:defRPr>
            </a:lvl6pPr>
            <a:lvl7pPr marL="2743200" algn="l" defTabSz="914400" rtl="0" eaLnBrk="1" latinLnBrk="0" hangingPunct="1">
              <a:defRPr kern="1200">
                <a:solidFill>
                  <a:schemeClr val="tx1"/>
                </a:solidFill>
                <a:latin typeface="方正兰亭黑_GBK" panose="02000000000000000000" pitchFamily="2" charset="-122"/>
                <a:ea typeface="方正兰亭黑_GBK" panose="02000000000000000000" pitchFamily="2" charset="-122"/>
                <a:cs typeface="+mn-cs"/>
              </a:defRPr>
            </a:lvl7pPr>
            <a:lvl8pPr marL="3200400" algn="l" defTabSz="914400" rtl="0" eaLnBrk="1" latinLnBrk="0" hangingPunct="1">
              <a:defRPr kern="1200">
                <a:solidFill>
                  <a:schemeClr val="tx1"/>
                </a:solidFill>
                <a:latin typeface="方正兰亭黑_GBK" panose="02000000000000000000" pitchFamily="2" charset="-122"/>
                <a:ea typeface="方正兰亭黑_GBK" panose="02000000000000000000" pitchFamily="2" charset="-122"/>
                <a:cs typeface="+mn-cs"/>
              </a:defRPr>
            </a:lvl8pPr>
            <a:lvl9pPr marL="3657600" algn="l" defTabSz="914400" rtl="0" eaLnBrk="1" latinLnBrk="0" hangingPunct="1">
              <a:defRPr kern="1200">
                <a:solidFill>
                  <a:schemeClr val="tx1"/>
                </a:solidFill>
                <a:latin typeface="方正兰亭黑_GBK" panose="02000000000000000000" pitchFamily="2" charset="-122"/>
                <a:ea typeface="方正兰亭黑_GBK" panose="02000000000000000000" pitchFamily="2" charset="-122"/>
                <a:cs typeface="+mn-cs"/>
              </a:defRPr>
            </a:lvl9pPr>
          </a:lstStyle>
          <a:p>
            <a:pPr lvl="0"/>
            <a:r>
              <a:rPr kumimoji="0" lang="zh-CN" altLang="en-US" sz="2400" b="1" i="0" u="none" strike="noStrike" kern="1200" cap="none" spc="0" normalizeH="0" baseline="0" noProof="0" dirty="0">
                <a:ln>
                  <a:noFill/>
                </a:ln>
                <a:solidFill>
                  <a:srgbClr val="FFFFFF"/>
                </a:solidFill>
                <a:effectLst/>
                <a:uLnTx/>
                <a:uFillTx/>
                <a:latin typeface="+mn-lt"/>
                <a:ea typeface="+mn-ea"/>
                <a:cs typeface="+mn-ea"/>
                <a:sym typeface="+mn-lt"/>
              </a:rPr>
              <a:t>中国共产党思想理论资源数据库</a:t>
            </a:r>
            <a:endParaRPr kumimoji="0" lang="zh-CN" altLang="en-US" sz="2400" b="1" i="0" u="none" strike="noStrike" kern="1200" cap="none" spc="0" normalizeH="0" baseline="0" noProof="0" dirty="0">
              <a:ln>
                <a:noFill/>
              </a:ln>
              <a:solidFill>
                <a:srgbClr val="FFFFFF"/>
              </a:solidFill>
              <a:effectLst/>
              <a:uLnTx/>
              <a:uFillTx/>
              <a:latin typeface="+mn-lt"/>
              <a:ea typeface="+mn-ea"/>
              <a:cs typeface="+mn-ea"/>
              <a:sym typeface="+mn-lt"/>
            </a:endParaRPr>
          </a:p>
        </p:txBody>
      </p:sp>
      <p:sp>
        <p:nvSpPr>
          <p:cNvPr id="6" name="矩形 5"/>
          <p:cNvSpPr/>
          <p:nvPr/>
        </p:nvSpPr>
        <p:spPr>
          <a:xfrm>
            <a:off x="213201" y="226516"/>
            <a:ext cx="325126" cy="325126"/>
          </a:xfrm>
          <a:prstGeom prst="rect">
            <a:avLst/>
          </a:prstGeom>
          <a:solidFill>
            <a:srgbClr val="C20D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cs typeface="+mn-ea"/>
              <a:sym typeface="+mn-lt"/>
            </a:endParaRPr>
          </a:p>
        </p:txBody>
      </p:sp>
      <p:sp>
        <p:nvSpPr>
          <p:cNvPr id="7" name="文本框 4"/>
          <p:cNvSpPr txBox="1"/>
          <p:nvPr/>
        </p:nvSpPr>
        <p:spPr>
          <a:xfrm>
            <a:off x="615984" y="786220"/>
            <a:ext cx="2541847" cy="646331"/>
          </a:xfrm>
          <a:prstGeom prst="rect">
            <a:avLst/>
          </a:prstGeom>
          <a:solidFill>
            <a:schemeClr val="bg1"/>
          </a:solidFill>
          <a:ln>
            <a:solidFill>
              <a:srgbClr val="B5221B"/>
            </a:solidFill>
          </a:ln>
        </p:spPr>
        <p:txBody>
          <a:bodyPr wrap="square" rtlCol="0">
            <a:spAutoFit/>
          </a:bodyPr>
          <a:lstStyle/>
          <a:p>
            <a:pPr lvl="0" algn="ctr">
              <a:defRPr/>
            </a:pPr>
            <a:r>
              <a:rPr lang="zh-CN" altLang="en-US" sz="3600" dirty="0">
                <a:solidFill>
                  <a:srgbClr val="C00000"/>
                </a:solidFill>
                <a:latin typeface="思源黑体 CN Medium" panose="020B0600000000000000" pitchFamily="34" charset="-122"/>
                <a:ea typeface="思源黑体 CN Medium" panose="020B0600000000000000" pitchFamily="34" charset="-122"/>
                <a:cs typeface="经典综艺体简" panose="02010609000101010101" pitchFamily="49" charset="-122"/>
                <a:sym typeface="微软雅黑" panose="020B0503020204020204" pitchFamily="34" charset="-122"/>
              </a:rPr>
              <a:t>图</a:t>
            </a:r>
            <a:r>
              <a:rPr lang="zh-CN" altLang="en-US" sz="3600" dirty="0" smtClean="0">
                <a:solidFill>
                  <a:srgbClr val="C00000"/>
                </a:solidFill>
                <a:latin typeface="思源黑体 CN Medium" panose="020B0600000000000000" pitchFamily="34" charset="-122"/>
                <a:ea typeface="思源黑体 CN Medium" panose="020B0600000000000000" pitchFamily="34" charset="-122"/>
                <a:cs typeface="经典综艺体简" panose="02010609000101010101" pitchFamily="49" charset="-122"/>
                <a:sym typeface="微软雅黑" panose="020B0503020204020204" pitchFamily="34" charset="-122"/>
              </a:rPr>
              <a:t>书库</a:t>
            </a:r>
            <a:endParaRPr lang="zh-CN" altLang="en-US" sz="3600" dirty="0">
              <a:solidFill>
                <a:srgbClr val="C00000"/>
              </a:solidFill>
              <a:latin typeface="思源黑体 CN Medium" panose="020B0600000000000000" pitchFamily="34" charset="-122"/>
              <a:ea typeface="思源黑体 CN Medium" panose="020B0600000000000000" pitchFamily="34" charset="-122"/>
              <a:cs typeface="经典综艺体简" panose="02010609000101010101" pitchFamily="49" charset="-122"/>
              <a:sym typeface="微软雅黑" panose="020B0503020204020204" pitchFamily="34" charset="-122"/>
            </a:endParaRPr>
          </a:p>
        </p:txBody>
      </p:sp>
      <p:sp>
        <p:nvSpPr>
          <p:cNvPr id="8" name="Rectangle"/>
          <p:cNvSpPr/>
          <p:nvPr/>
        </p:nvSpPr>
        <p:spPr>
          <a:xfrm>
            <a:off x="517105" y="1563182"/>
            <a:ext cx="2640726" cy="2954389"/>
          </a:xfrm>
          <a:prstGeom prst="rect">
            <a:avLst/>
          </a:prstGeom>
          <a:ln w="19050">
            <a:solidFill>
              <a:srgbClr val="B5221B"/>
            </a:solidFill>
            <a:miter lim="400000"/>
          </a:ln>
        </p:spPr>
        <p:txBody>
          <a:bodyPr lIns="19050" tIns="19050" rIns="19050" bIns="19050" anchor="ctr"/>
          <a:lstStyle/>
          <a:p>
            <a:pPr marL="0" marR="0" lvl="0" indent="0" algn="ctr" defTabSz="412750" rtl="0" eaLnBrk="1" fontAlgn="auto" latinLnBrk="0" hangingPunct="0">
              <a:lnSpc>
                <a:spcPct val="100000"/>
              </a:lnSpc>
              <a:spcBef>
                <a:spcPts val="0"/>
              </a:spcBef>
              <a:spcAft>
                <a:spcPts val="0"/>
              </a:spcAft>
              <a:buClrTx/>
              <a:buSzTx/>
              <a:buFontTx/>
              <a:buNone/>
              <a:defRPr sz="3000">
                <a:solidFill>
                  <a:srgbClr val="000000"/>
                </a:solidFill>
                <a:latin typeface="Helvetica Light"/>
                <a:ea typeface="Helvetica Light"/>
                <a:cs typeface="Helvetica Light"/>
                <a:sym typeface="Helvetica Light"/>
              </a:defRPr>
            </a:pPr>
            <a:endParaRPr kumimoji="0" sz="1500" b="0" i="0" u="none" strike="noStrike" kern="0" cap="none" spc="0" normalizeH="0" baseline="0" noProof="0" dirty="0">
              <a:ln>
                <a:noFill/>
              </a:ln>
              <a:solidFill>
                <a:srgbClr val="000000"/>
              </a:solidFill>
              <a:effectLst/>
              <a:uLnTx/>
              <a:uFillTx/>
              <a:latin typeface="思源黑体 CN Medium" panose="020B0600000000000000" pitchFamily="34" charset="-122"/>
              <a:ea typeface="思源黑体 CN Medium" panose="020B0600000000000000" pitchFamily="34" charset="-122"/>
              <a:sym typeface="思源宋体 CN Medium" panose="02020500000000000000" pitchFamily="18" charset="-122"/>
            </a:endParaRPr>
          </a:p>
        </p:txBody>
      </p:sp>
      <p:sp>
        <p:nvSpPr>
          <p:cNvPr id="9" name="Rectangle 1"/>
          <p:cNvSpPr>
            <a:spLocks noChangeArrowheads="1"/>
          </p:cNvSpPr>
          <p:nvPr/>
        </p:nvSpPr>
        <p:spPr bwMode="auto">
          <a:xfrm>
            <a:off x="595186" y="1596759"/>
            <a:ext cx="2562645" cy="2800767"/>
          </a:xfrm>
          <a:prstGeom prst="rect">
            <a:avLst/>
          </a:prstGeom>
          <a:noFill/>
          <a:ln w="9525">
            <a:noFill/>
            <a:miter lim="800000"/>
          </a:ln>
          <a:effectLst/>
        </p:spPr>
        <p:txBody>
          <a:bodyPr vert="horz" wrap="square" lIns="91440" tIns="45720" rIns="91440" bIns="45720" numCol="1" anchor="ctr" anchorCtr="0" compatLnSpc="1">
            <a:spAutoFit/>
          </a:bodyPr>
          <a:lstStyle/>
          <a:p>
            <a:pPr lvl="0" fontAlgn="base">
              <a:spcBef>
                <a:spcPct val="0"/>
              </a:spcBef>
              <a:spcAft>
                <a:spcPct val="0"/>
              </a:spcAft>
            </a:pPr>
            <a:r>
              <a:rPr lang="zh-CN" altLang="en-US" sz="2000" dirty="0" smtClean="0">
                <a:latin typeface="Arial" panose="020B0604020202020204" pitchFamily="34" charset="0"/>
                <a:ea typeface="宋体" panose="02010600030101010101" pitchFamily="2" charset="-122"/>
                <a:cs typeface="宋体" panose="02010600030101010101" pitchFamily="2" charset="-122"/>
              </a:rPr>
              <a:t>图书检索</a:t>
            </a:r>
            <a:r>
              <a:rPr kumimoji="0" lang="zh-CN" altLang="en-US" sz="2000" b="0"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rPr>
              <a:t>：</a:t>
            </a:r>
            <a:endParaRPr kumimoji="0" lang="en-US" altLang="zh-CN" sz="2000" b="0"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a:p>
            <a:pPr marL="342900" lvl="0" indent="-342900" fontAlgn="base">
              <a:lnSpc>
                <a:spcPct val="150000"/>
              </a:lnSpc>
              <a:spcBef>
                <a:spcPct val="0"/>
              </a:spcBef>
              <a:spcAft>
                <a:spcPct val="0"/>
              </a:spcAft>
              <a:buFont typeface="Arial" panose="020B0604020202020204" pitchFamily="34" charset="0"/>
              <a:buChar char="•"/>
            </a:pPr>
            <a:r>
              <a:rPr lang="zh-CN" altLang="en-US" sz="2000" dirty="0" smtClean="0">
                <a:latin typeface="Arial" panose="020B0604020202020204" pitchFamily="34" charset="0"/>
                <a:ea typeface="宋体" panose="02010600030101010101" pitchFamily="2" charset="-122"/>
                <a:cs typeface="宋体" panose="02010600030101010101" pitchFamily="2" charset="-122"/>
              </a:rPr>
              <a:t>按语句检索</a:t>
            </a:r>
            <a:endParaRPr lang="en-US" altLang="zh-CN" sz="2000" dirty="0" smtClean="0">
              <a:latin typeface="Arial" panose="020B0604020202020204" pitchFamily="34" charset="0"/>
              <a:ea typeface="宋体" panose="02010600030101010101" pitchFamily="2" charset="-122"/>
              <a:cs typeface="宋体" panose="02010600030101010101" pitchFamily="2" charset="-122"/>
            </a:endParaRPr>
          </a:p>
          <a:p>
            <a:pPr marL="342900" lvl="0" indent="-342900" fontAlgn="base">
              <a:lnSpc>
                <a:spcPct val="150000"/>
              </a:lnSpc>
              <a:spcBef>
                <a:spcPct val="0"/>
              </a:spcBef>
              <a:spcAft>
                <a:spcPct val="0"/>
              </a:spcAft>
              <a:buFont typeface="Arial" panose="020B0604020202020204" pitchFamily="34" charset="0"/>
              <a:buChar char="•"/>
            </a:pPr>
            <a:r>
              <a:rPr lang="zh-CN" altLang="en-US" sz="2000" dirty="0" smtClean="0">
                <a:latin typeface="Arial" panose="020B0604020202020204" pitchFamily="34" charset="0"/>
                <a:ea typeface="宋体" panose="02010600030101010101" pitchFamily="2" charset="-122"/>
                <a:cs typeface="宋体" panose="02010600030101010101" pitchFamily="2" charset="-122"/>
              </a:rPr>
              <a:t>按章节检索</a:t>
            </a:r>
            <a:endParaRPr lang="en-US" altLang="zh-CN" sz="2000" dirty="0" smtClean="0">
              <a:latin typeface="Arial" panose="020B0604020202020204" pitchFamily="34" charset="0"/>
              <a:ea typeface="宋体" panose="02010600030101010101" pitchFamily="2" charset="-122"/>
              <a:cs typeface="宋体" panose="02010600030101010101" pitchFamily="2" charset="-122"/>
            </a:endParaRPr>
          </a:p>
          <a:p>
            <a:pPr marL="342900" lvl="0" indent="-342900" fontAlgn="base">
              <a:lnSpc>
                <a:spcPct val="150000"/>
              </a:lnSpc>
              <a:spcBef>
                <a:spcPct val="0"/>
              </a:spcBef>
              <a:spcAft>
                <a:spcPct val="0"/>
              </a:spcAft>
              <a:buFont typeface="Arial" panose="020B0604020202020204" pitchFamily="34" charset="0"/>
              <a:buChar char="•"/>
            </a:pPr>
            <a:r>
              <a:rPr lang="zh-CN" altLang="en-US" sz="2000" u="sng" dirty="0" smtClean="0">
                <a:latin typeface="Arial" panose="020B0604020202020204" pitchFamily="34" charset="0"/>
                <a:ea typeface="宋体" panose="02010600030101010101" pitchFamily="2" charset="-122"/>
                <a:cs typeface="宋体" panose="02010600030101010101" pitchFamily="2" charset="-122"/>
              </a:rPr>
              <a:t>按图书检索</a:t>
            </a:r>
            <a:endParaRPr lang="en-US" altLang="zh-CN" sz="2000" u="sng" dirty="0" smtClean="0">
              <a:latin typeface="Arial" panose="020B0604020202020204" pitchFamily="34" charset="0"/>
              <a:ea typeface="宋体" panose="02010600030101010101" pitchFamily="2" charset="-122"/>
              <a:cs typeface="宋体" panose="02010600030101010101" pitchFamily="2" charset="-122"/>
            </a:endParaRPr>
          </a:p>
          <a:p>
            <a:pPr lvl="0" fontAlgn="base">
              <a:lnSpc>
                <a:spcPct val="150000"/>
              </a:lnSpc>
              <a:spcBef>
                <a:spcPct val="0"/>
              </a:spcBef>
              <a:spcAft>
                <a:spcPct val="0"/>
              </a:spcAft>
            </a:pPr>
            <a:r>
              <a:rPr lang="en-US" altLang="zh-CN" sz="2400" dirty="0">
                <a:latin typeface="Arial" panose="020B0604020202020204" pitchFamily="34" charset="0"/>
                <a:ea typeface="宋体" panose="02010600030101010101" pitchFamily="2" charset="-122"/>
                <a:cs typeface="宋体" panose="02010600030101010101" pitchFamily="2" charset="-122"/>
              </a:rPr>
              <a:t> </a:t>
            </a:r>
            <a:r>
              <a:rPr lang="en-US" altLang="zh-CN" sz="2400" dirty="0" smtClean="0">
                <a:latin typeface="Arial" panose="020B0604020202020204" pitchFamily="34" charset="0"/>
                <a:ea typeface="宋体" panose="02010600030101010101" pitchFamily="2" charset="-122"/>
                <a:cs typeface="宋体" panose="02010600030101010101" pitchFamily="2" charset="-122"/>
              </a:rPr>
              <a:t>    </a:t>
            </a:r>
            <a:r>
              <a:rPr lang="zh-CN" altLang="en-US" sz="1400" dirty="0" smtClean="0">
                <a:latin typeface="Arial" panose="020B0604020202020204" pitchFamily="34" charset="0"/>
                <a:ea typeface="宋体" panose="02010600030101010101" pitchFamily="2" charset="-122"/>
                <a:cs typeface="宋体" panose="02010600030101010101" pitchFamily="2" charset="-122"/>
              </a:rPr>
              <a:t>书名中包含关键字的图书</a:t>
            </a:r>
            <a:endParaRPr lang="en-US" altLang="zh-CN" sz="2400" dirty="0" smtClean="0">
              <a:latin typeface="Arial" panose="020B0604020202020204" pitchFamily="34" charset="0"/>
              <a:ea typeface="宋体" panose="02010600030101010101" pitchFamily="2" charset="-122"/>
              <a:cs typeface="宋体" panose="02010600030101010101" pitchFamily="2" charset="-122"/>
            </a:endParaRPr>
          </a:p>
          <a:p>
            <a:pPr marL="342900" lvl="0" indent="-342900" fontAlgn="base">
              <a:lnSpc>
                <a:spcPct val="150000"/>
              </a:lnSpc>
              <a:spcBef>
                <a:spcPct val="0"/>
              </a:spcBef>
              <a:spcAft>
                <a:spcPct val="0"/>
              </a:spcAft>
              <a:buFont typeface="Arial" panose="020B0604020202020204" pitchFamily="34" charset="0"/>
              <a:buChar char="•"/>
            </a:pPr>
            <a:r>
              <a:rPr lang="zh-CN" altLang="en-US" sz="2000" dirty="0" smtClean="0">
                <a:latin typeface="Arial" panose="020B0604020202020204" pitchFamily="34" charset="0"/>
                <a:ea typeface="宋体" panose="02010600030101010101" pitchFamily="2" charset="-122"/>
                <a:cs typeface="宋体" panose="02010600030101010101" pitchFamily="2" charset="-122"/>
              </a:rPr>
              <a:t>高级检索</a:t>
            </a:r>
            <a:endParaRPr lang="en-US" altLang="zh-CN" sz="2000" dirty="0" smtClean="0">
              <a:latin typeface="Arial" panose="020B0604020202020204" pitchFamily="34" charset="0"/>
              <a:ea typeface="宋体" panose="02010600030101010101" pitchFamily="2" charset="-122"/>
              <a:cs typeface="宋体" panose="02010600030101010101" pitchFamily="2" charset="-122"/>
            </a:endParaRPr>
          </a:p>
        </p:txBody>
      </p:sp>
      <p:pic>
        <p:nvPicPr>
          <p:cNvPr id="2" name="图片 1"/>
          <p:cNvPicPr>
            <a:picLocks noChangeAspect="1"/>
          </p:cNvPicPr>
          <p:nvPr/>
        </p:nvPicPr>
        <p:blipFill>
          <a:blip r:embed="rId1"/>
          <a:stretch>
            <a:fillRect/>
          </a:stretch>
        </p:blipFill>
        <p:spPr>
          <a:xfrm>
            <a:off x="3352800" y="786220"/>
            <a:ext cx="8839199" cy="4970423"/>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1999" cy="720000"/>
          </a:xfrm>
          <a:prstGeom prst="rect">
            <a:avLst/>
          </a:prstGeom>
          <a:solidFill>
            <a:srgbClr val="33333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cs typeface="+mn-ea"/>
              <a:sym typeface="+mn-lt"/>
            </a:endParaRPr>
          </a:p>
        </p:txBody>
      </p:sp>
      <p:sp>
        <p:nvSpPr>
          <p:cNvPr id="5" name="矩形 4"/>
          <p:cNvSpPr>
            <a:spLocks noChangeArrowheads="1"/>
          </p:cNvSpPr>
          <p:nvPr/>
        </p:nvSpPr>
        <p:spPr bwMode="auto">
          <a:xfrm>
            <a:off x="615984" y="147161"/>
            <a:ext cx="6649007" cy="459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defPPr>
              <a:defRPr lang="zh-CN"/>
            </a:defPPr>
            <a:lvl1pPr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1pPr>
            <a:lvl2pPr marL="457200"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2pPr>
            <a:lvl3pPr marL="914400"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3pPr>
            <a:lvl4pPr marL="1371600"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4pPr>
            <a:lvl5pPr marL="1828800"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5pPr>
            <a:lvl6pPr marL="2286000" algn="l" defTabSz="914400" rtl="0" eaLnBrk="1" latinLnBrk="0" hangingPunct="1">
              <a:defRPr kern="1200">
                <a:solidFill>
                  <a:schemeClr val="tx1"/>
                </a:solidFill>
                <a:latin typeface="方正兰亭黑_GBK" panose="02000000000000000000" pitchFamily="2" charset="-122"/>
                <a:ea typeface="方正兰亭黑_GBK" panose="02000000000000000000" pitchFamily="2" charset="-122"/>
                <a:cs typeface="+mn-cs"/>
              </a:defRPr>
            </a:lvl6pPr>
            <a:lvl7pPr marL="2743200" algn="l" defTabSz="914400" rtl="0" eaLnBrk="1" latinLnBrk="0" hangingPunct="1">
              <a:defRPr kern="1200">
                <a:solidFill>
                  <a:schemeClr val="tx1"/>
                </a:solidFill>
                <a:latin typeface="方正兰亭黑_GBK" panose="02000000000000000000" pitchFamily="2" charset="-122"/>
                <a:ea typeface="方正兰亭黑_GBK" panose="02000000000000000000" pitchFamily="2" charset="-122"/>
                <a:cs typeface="+mn-cs"/>
              </a:defRPr>
            </a:lvl7pPr>
            <a:lvl8pPr marL="3200400" algn="l" defTabSz="914400" rtl="0" eaLnBrk="1" latinLnBrk="0" hangingPunct="1">
              <a:defRPr kern="1200">
                <a:solidFill>
                  <a:schemeClr val="tx1"/>
                </a:solidFill>
                <a:latin typeface="方正兰亭黑_GBK" panose="02000000000000000000" pitchFamily="2" charset="-122"/>
                <a:ea typeface="方正兰亭黑_GBK" panose="02000000000000000000" pitchFamily="2" charset="-122"/>
                <a:cs typeface="+mn-cs"/>
              </a:defRPr>
            </a:lvl8pPr>
            <a:lvl9pPr marL="3657600" algn="l" defTabSz="914400" rtl="0" eaLnBrk="1" latinLnBrk="0" hangingPunct="1">
              <a:defRPr kern="1200">
                <a:solidFill>
                  <a:schemeClr val="tx1"/>
                </a:solidFill>
                <a:latin typeface="方正兰亭黑_GBK" panose="02000000000000000000" pitchFamily="2" charset="-122"/>
                <a:ea typeface="方正兰亭黑_GBK" panose="02000000000000000000" pitchFamily="2" charset="-122"/>
                <a:cs typeface="+mn-cs"/>
              </a:defRPr>
            </a:lvl9pPr>
          </a:lstStyle>
          <a:p>
            <a:pPr lvl="0"/>
            <a:r>
              <a:rPr kumimoji="0" lang="zh-CN" altLang="en-US" sz="2400" b="1" i="0" u="none" strike="noStrike" kern="1200" cap="none" spc="0" normalizeH="0" baseline="0" noProof="0" dirty="0">
                <a:ln>
                  <a:noFill/>
                </a:ln>
                <a:solidFill>
                  <a:srgbClr val="FFFFFF"/>
                </a:solidFill>
                <a:effectLst/>
                <a:uLnTx/>
                <a:uFillTx/>
                <a:latin typeface="+mn-lt"/>
                <a:ea typeface="+mn-ea"/>
                <a:cs typeface="+mn-ea"/>
                <a:sym typeface="+mn-lt"/>
              </a:rPr>
              <a:t>中国共产党思想理论资源数据库</a:t>
            </a:r>
            <a:endParaRPr kumimoji="0" lang="zh-CN" altLang="en-US" sz="2400" b="1" i="0" u="none" strike="noStrike" kern="1200" cap="none" spc="0" normalizeH="0" baseline="0" noProof="0" dirty="0">
              <a:ln>
                <a:noFill/>
              </a:ln>
              <a:solidFill>
                <a:srgbClr val="FFFFFF"/>
              </a:solidFill>
              <a:effectLst/>
              <a:uLnTx/>
              <a:uFillTx/>
              <a:latin typeface="+mn-lt"/>
              <a:ea typeface="+mn-ea"/>
              <a:cs typeface="+mn-ea"/>
              <a:sym typeface="+mn-lt"/>
            </a:endParaRPr>
          </a:p>
        </p:txBody>
      </p:sp>
      <p:sp>
        <p:nvSpPr>
          <p:cNvPr id="6" name="矩形 5"/>
          <p:cNvSpPr/>
          <p:nvPr/>
        </p:nvSpPr>
        <p:spPr>
          <a:xfrm>
            <a:off x="213201" y="226516"/>
            <a:ext cx="325126" cy="325126"/>
          </a:xfrm>
          <a:prstGeom prst="rect">
            <a:avLst/>
          </a:prstGeom>
          <a:solidFill>
            <a:srgbClr val="C20D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cs typeface="+mn-ea"/>
              <a:sym typeface="+mn-lt"/>
            </a:endParaRPr>
          </a:p>
        </p:txBody>
      </p:sp>
      <p:sp>
        <p:nvSpPr>
          <p:cNvPr id="7" name="文本框 4"/>
          <p:cNvSpPr txBox="1"/>
          <p:nvPr/>
        </p:nvSpPr>
        <p:spPr>
          <a:xfrm>
            <a:off x="615984" y="786220"/>
            <a:ext cx="2541847" cy="646331"/>
          </a:xfrm>
          <a:prstGeom prst="rect">
            <a:avLst/>
          </a:prstGeom>
          <a:solidFill>
            <a:schemeClr val="bg1"/>
          </a:solidFill>
          <a:ln>
            <a:solidFill>
              <a:srgbClr val="B5221B"/>
            </a:solidFill>
          </a:ln>
        </p:spPr>
        <p:txBody>
          <a:bodyPr wrap="square" rtlCol="0">
            <a:spAutoFit/>
          </a:bodyPr>
          <a:lstStyle/>
          <a:p>
            <a:pPr lvl="0" algn="ctr">
              <a:defRPr/>
            </a:pPr>
            <a:r>
              <a:rPr lang="zh-CN" altLang="en-US" sz="3600" dirty="0">
                <a:solidFill>
                  <a:srgbClr val="C00000"/>
                </a:solidFill>
                <a:latin typeface="思源黑体 CN Medium" panose="020B0600000000000000" pitchFamily="34" charset="-122"/>
                <a:ea typeface="思源黑体 CN Medium" panose="020B0600000000000000" pitchFamily="34" charset="-122"/>
                <a:cs typeface="经典综艺体简" panose="02010609000101010101" pitchFamily="49" charset="-122"/>
                <a:sym typeface="微软雅黑" panose="020B0503020204020204" pitchFamily="34" charset="-122"/>
              </a:rPr>
              <a:t>图</a:t>
            </a:r>
            <a:r>
              <a:rPr lang="zh-CN" altLang="en-US" sz="3600" dirty="0" smtClean="0">
                <a:solidFill>
                  <a:srgbClr val="C00000"/>
                </a:solidFill>
                <a:latin typeface="思源黑体 CN Medium" panose="020B0600000000000000" pitchFamily="34" charset="-122"/>
                <a:ea typeface="思源黑体 CN Medium" panose="020B0600000000000000" pitchFamily="34" charset="-122"/>
                <a:cs typeface="经典综艺体简" panose="02010609000101010101" pitchFamily="49" charset="-122"/>
                <a:sym typeface="微软雅黑" panose="020B0503020204020204" pitchFamily="34" charset="-122"/>
              </a:rPr>
              <a:t>书库</a:t>
            </a:r>
            <a:endParaRPr lang="zh-CN" altLang="en-US" sz="3600" dirty="0">
              <a:solidFill>
                <a:srgbClr val="C00000"/>
              </a:solidFill>
              <a:latin typeface="思源黑体 CN Medium" panose="020B0600000000000000" pitchFamily="34" charset="-122"/>
              <a:ea typeface="思源黑体 CN Medium" panose="020B0600000000000000" pitchFamily="34" charset="-122"/>
              <a:cs typeface="经典综艺体简" panose="02010609000101010101" pitchFamily="49" charset="-122"/>
              <a:sym typeface="微软雅黑" panose="020B0503020204020204" pitchFamily="34" charset="-122"/>
            </a:endParaRPr>
          </a:p>
        </p:txBody>
      </p:sp>
      <p:sp>
        <p:nvSpPr>
          <p:cNvPr id="8" name="Rectangle"/>
          <p:cNvSpPr/>
          <p:nvPr/>
        </p:nvSpPr>
        <p:spPr>
          <a:xfrm>
            <a:off x="615984" y="1563181"/>
            <a:ext cx="3086066" cy="530740"/>
          </a:xfrm>
          <a:prstGeom prst="rect">
            <a:avLst/>
          </a:prstGeom>
          <a:ln w="19050">
            <a:solidFill>
              <a:srgbClr val="B5221B"/>
            </a:solidFill>
            <a:miter lim="400000"/>
          </a:ln>
        </p:spPr>
        <p:txBody>
          <a:bodyPr lIns="19050" tIns="19050" rIns="19050" bIns="19050" anchor="ctr"/>
          <a:lstStyle/>
          <a:p>
            <a:pPr marL="0" marR="0" lvl="0" indent="0" algn="ctr" defTabSz="412750" rtl="0" eaLnBrk="1" fontAlgn="auto" latinLnBrk="0" hangingPunct="0">
              <a:lnSpc>
                <a:spcPct val="100000"/>
              </a:lnSpc>
              <a:spcBef>
                <a:spcPts val="0"/>
              </a:spcBef>
              <a:spcAft>
                <a:spcPts val="0"/>
              </a:spcAft>
              <a:buClrTx/>
              <a:buSzTx/>
              <a:buFontTx/>
              <a:buNone/>
              <a:defRPr sz="3000">
                <a:solidFill>
                  <a:srgbClr val="000000"/>
                </a:solidFill>
                <a:latin typeface="Helvetica Light"/>
                <a:ea typeface="Helvetica Light"/>
                <a:cs typeface="Helvetica Light"/>
                <a:sym typeface="Helvetica Light"/>
              </a:defRPr>
            </a:pPr>
            <a:endParaRPr kumimoji="0" sz="1500" b="0" i="0" u="none" strike="noStrike" kern="0" cap="none" spc="0" normalizeH="0" baseline="0" noProof="0" dirty="0">
              <a:ln>
                <a:noFill/>
              </a:ln>
              <a:solidFill>
                <a:srgbClr val="000000"/>
              </a:solidFill>
              <a:effectLst/>
              <a:uLnTx/>
              <a:uFillTx/>
              <a:latin typeface="思源黑体 CN Medium" panose="020B0600000000000000" pitchFamily="34" charset="-122"/>
              <a:ea typeface="思源黑体 CN Medium" panose="020B0600000000000000" pitchFamily="34" charset="-122"/>
              <a:sym typeface="思源宋体 CN Medium" panose="02020500000000000000" pitchFamily="18" charset="-122"/>
            </a:endParaRPr>
          </a:p>
        </p:txBody>
      </p:sp>
      <p:sp>
        <p:nvSpPr>
          <p:cNvPr id="9" name="Rectangle 1"/>
          <p:cNvSpPr>
            <a:spLocks noChangeArrowheads="1"/>
          </p:cNvSpPr>
          <p:nvPr/>
        </p:nvSpPr>
        <p:spPr bwMode="auto">
          <a:xfrm>
            <a:off x="723384" y="1563181"/>
            <a:ext cx="4029196" cy="400110"/>
          </a:xfrm>
          <a:prstGeom prst="rect">
            <a:avLst/>
          </a:prstGeom>
          <a:noFill/>
          <a:ln w="9525">
            <a:noFill/>
            <a:miter lim="800000"/>
          </a:ln>
          <a:effectLst/>
        </p:spPr>
        <p:txBody>
          <a:bodyPr vert="horz" wrap="square" lIns="91440" tIns="45720" rIns="91440" bIns="45720" numCol="1" anchor="ctr" anchorCtr="0" compatLnSpc="1">
            <a:spAutoFit/>
          </a:bodyPr>
          <a:lstStyle/>
          <a:p>
            <a:pPr lvl="0" fontAlgn="base">
              <a:spcBef>
                <a:spcPct val="0"/>
              </a:spcBef>
              <a:spcAft>
                <a:spcPct val="0"/>
              </a:spcAft>
            </a:pPr>
            <a:r>
              <a:rPr kumimoji="0" lang="zh-CN" altLang="en-US" sz="2000" b="0"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rPr>
              <a:t>高级检索</a:t>
            </a:r>
            <a:endParaRPr kumimoji="0" lang="zh-CN" altLang="en-US" sz="2000" b="0"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pic>
        <p:nvPicPr>
          <p:cNvPr id="2" name="图片 1"/>
          <p:cNvPicPr>
            <a:picLocks noChangeAspect="1"/>
          </p:cNvPicPr>
          <p:nvPr/>
        </p:nvPicPr>
        <p:blipFill>
          <a:blip r:embed="rId1"/>
          <a:stretch>
            <a:fillRect/>
          </a:stretch>
        </p:blipFill>
        <p:spPr>
          <a:xfrm>
            <a:off x="1071562" y="2224551"/>
            <a:ext cx="9705296" cy="452029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矩形 6"/>
          <p:cNvSpPr/>
          <p:nvPr/>
        </p:nvSpPr>
        <p:spPr>
          <a:xfrm>
            <a:off x="2468869" y="1674274"/>
            <a:ext cx="2556474" cy="3502618"/>
          </a:xfrm>
          <a:custGeom>
            <a:avLst/>
            <a:gdLst>
              <a:gd name="connsiteX0" fmla="*/ 0 w 9601200"/>
              <a:gd name="connsiteY0" fmla="*/ 0 h 6858000"/>
              <a:gd name="connsiteX1" fmla="*/ 9601200 w 9601200"/>
              <a:gd name="connsiteY1" fmla="*/ 0 h 6858000"/>
              <a:gd name="connsiteX2" fmla="*/ 9601200 w 9601200"/>
              <a:gd name="connsiteY2" fmla="*/ 6858000 h 6858000"/>
              <a:gd name="connsiteX3" fmla="*/ 0 w 9601200"/>
              <a:gd name="connsiteY3" fmla="*/ 6858000 h 6858000"/>
              <a:gd name="connsiteX4" fmla="*/ 0 w 9601200"/>
              <a:gd name="connsiteY4" fmla="*/ 0 h 6858000"/>
              <a:gd name="connsiteX0-1" fmla="*/ 9525 w 9610725"/>
              <a:gd name="connsiteY0-2" fmla="*/ 0 h 6858000"/>
              <a:gd name="connsiteX1-3" fmla="*/ 9610725 w 9610725"/>
              <a:gd name="connsiteY1-4" fmla="*/ 0 h 6858000"/>
              <a:gd name="connsiteX2-5" fmla="*/ 9610725 w 9610725"/>
              <a:gd name="connsiteY2-6" fmla="*/ 6858000 h 6858000"/>
              <a:gd name="connsiteX3-7" fmla="*/ 9525 w 9610725"/>
              <a:gd name="connsiteY3-8" fmla="*/ 6858000 h 6858000"/>
              <a:gd name="connsiteX4-9" fmla="*/ 0 w 9610725"/>
              <a:gd name="connsiteY4-10" fmla="*/ 3419476 h 6858000"/>
              <a:gd name="connsiteX5" fmla="*/ 9525 w 9610725"/>
              <a:gd name="connsiteY5" fmla="*/ 0 h 6858000"/>
              <a:gd name="connsiteX0-11" fmla="*/ 9525 w 9610725"/>
              <a:gd name="connsiteY0-12" fmla="*/ 0 h 6858000"/>
              <a:gd name="connsiteX1-13" fmla="*/ 9610725 w 9610725"/>
              <a:gd name="connsiteY1-14" fmla="*/ 0 h 6858000"/>
              <a:gd name="connsiteX2-15" fmla="*/ 9610725 w 9610725"/>
              <a:gd name="connsiteY2-16" fmla="*/ 6858000 h 6858000"/>
              <a:gd name="connsiteX3-17" fmla="*/ 1939925 w 9610725"/>
              <a:gd name="connsiteY3-18" fmla="*/ 6858000 h 6858000"/>
              <a:gd name="connsiteX4-19" fmla="*/ 0 w 9610725"/>
              <a:gd name="connsiteY4-20" fmla="*/ 3419476 h 6858000"/>
              <a:gd name="connsiteX5-21" fmla="*/ 9525 w 9610725"/>
              <a:gd name="connsiteY5-22" fmla="*/ 0 h 6858000"/>
              <a:gd name="connsiteX0-23" fmla="*/ 2012496 w 9610725"/>
              <a:gd name="connsiteY0-24" fmla="*/ 14515 h 6858000"/>
              <a:gd name="connsiteX1-25" fmla="*/ 9610725 w 9610725"/>
              <a:gd name="connsiteY1-26" fmla="*/ 0 h 6858000"/>
              <a:gd name="connsiteX2-27" fmla="*/ 9610725 w 9610725"/>
              <a:gd name="connsiteY2-28" fmla="*/ 6858000 h 6858000"/>
              <a:gd name="connsiteX3-29" fmla="*/ 1939925 w 9610725"/>
              <a:gd name="connsiteY3-30" fmla="*/ 6858000 h 6858000"/>
              <a:gd name="connsiteX4-31" fmla="*/ 0 w 9610725"/>
              <a:gd name="connsiteY4-32" fmla="*/ 3419476 h 6858000"/>
              <a:gd name="connsiteX5-33" fmla="*/ 2012496 w 9610725"/>
              <a:gd name="connsiteY5-34" fmla="*/ 14515 h 6858000"/>
              <a:gd name="connsiteX0-35" fmla="*/ 1993446 w 9591675"/>
              <a:gd name="connsiteY0-36" fmla="*/ 14515 h 6858000"/>
              <a:gd name="connsiteX1-37" fmla="*/ 9591675 w 9591675"/>
              <a:gd name="connsiteY1-38" fmla="*/ 0 h 6858000"/>
              <a:gd name="connsiteX2-39" fmla="*/ 9591675 w 9591675"/>
              <a:gd name="connsiteY2-40" fmla="*/ 6858000 h 6858000"/>
              <a:gd name="connsiteX3-41" fmla="*/ 1920875 w 9591675"/>
              <a:gd name="connsiteY3-42" fmla="*/ 6858000 h 6858000"/>
              <a:gd name="connsiteX4-43" fmla="*/ 0 w 9591675"/>
              <a:gd name="connsiteY4-44" fmla="*/ 3419476 h 6858000"/>
              <a:gd name="connsiteX5-45" fmla="*/ 1993446 w 9591675"/>
              <a:gd name="connsiteY5-46" fmla="*/ 14515 h 6858000"/>
              <a:gd name="connsiteX0-47" fmla="*/ 1993446 w 9591675"/>
              <a:gd name="connsiteY0-48" fmla="*/ 14515 h 6858000"/>
              <a:gd name="connsiteX1-49" fmla="*/ 2708275 w 9591675"/>
              <a:gd name="connsiteY1-50" fmla="*/ 0 h 6858000"/>
              <a:gd name="connsiteX2-51" fmla="*/ 9591675 w 9591675"/>
              <a:gd name="connsiteY2-52" fmla="*/ 6858000 h 6858000"/>
              <a:gd name="connsiteX3-53" fmla="*/ 1920875 w 9591675"/>
              <a:gd name="connsiteY3-54" fmla="*/ 6858000 h 6858000"/>
              <a:gd name="connsiteX4-55" fmla="*/ 0 w 9591675"/>
              <a:gd name="connsiteY4-56" fmla="*/ 3419476 h 6858000"/>
              <a:gd name="connsiteX5-57" fmla="*/ 1993446 w 9591675"/>
              <a:gd name="connsiteY5-58" fmla="*/ 14515 h 6858000"/>
              <a:gd name="connsiteX0-59" fmla="*/ 1993446 w 2708275"/>
              <a:gd name="connsiteY0-60" fmla="*/ 14515 h 6858000"/>
              <a:gd name="connsiteX1-61" fmla="*/ 2708275 w 2708275"/>
              <a:gd name="connsiteY1-62" fmla="*/ 0 h 6858000"/>
              <a:gd name="connsiteX2-63" fmla="*/ 2619375 w 2708275"/>
              <a:gd name="connsiteY2-64" fmla="*/ 6770310 h 6858000"/>
              <a:gd name="connsiteX3-65" fmla="*/ 1920875 w 2708275"/>
              <a:gd name="connsiteY3-66" fmla="*/ 6858000 h 6858000"/>
              <a:gd name="connsiteX4-67" fmla="*/ 0 w 2708275"/>
              <a:gd name="connsiteY4-68" fmla="*/ 3419476 h 6858000"/>
              <a:gd name="connsiteX5-69" fmla="*/ 1993446 w 2708275"/>
              <a:gd name="connsiteY5-70" fmla="*/ 14515 h 6858000"/>
              <a:gd name="connsiteX0-71" fmla="*/ 1993446 w 2708275"/>
              <a:gd name="connsiteY0-72" fmla="*/ 14515 h 6782837"/>
              <a:gd name="connsiteX1-73" fmla="*/ 2708275 w 2708275"/>
              <a:gd name="connsiteY1-74" fmla="*/ 0 h 6782837"/>
              <a:gd name="connsiteX2-75" fmla="*/ 2619375 w 2708275"/>
              <a:gd name="connsiteY2-76" fmla="*/ 6770310 h 6782837"/>
              <a:gd name="connsiteX3-77" fmla="*/ 1892300 w 2708275"/>
              <a:gd name="connsiteY3-78" fmla="*/ 6782837 h 6782837"/>
              <a:gd name="connsiteX4-79" fmla="*/ 0 w 2708275"/>
              <a:gd name="connsiteY4-80" fmla="*/ 3419476 h 6782837"/>
              <a:gd name="connsiteX5-81" fmla="*/ 1993446 w 2708275"/>
              <a:gd name="connsiteY5-82" fmla="*/ 14515 h 6782837"/>
              <a:gd name="connsiteX0-83" fmla="*/ 1993446 w 2708275"/>
              <a:gd name="connsiteY0-84" fmla="*/ 14515 h 6782837"/>
              <a:gd name="connsiteX1-85" fmla="*/ 2708275 w 2708275"/>
              <a:gd name="connsiteY1-86" fmla="*/ 0 h 6782837"/>
              <a:gd name="connsiteX2-87" fmla="*/ 2668946 w 2708275"/>
              <a:gd name="connsiteY2-88" fmla="*/ 3382321 h 6782837"/>
              <a:gd name="connsiteX3-89" fmla="*/ 2619375 w 2708275"/>
              <a:gd name="connsiteY3-90" fmla="*/ 6770310 h 6782837"/>
              <a:gd name="connsiteX4-91" fmla="*/ 1892300 w 2708275"/>
              <a:gd name="connsiteY4-92" fmla="*/ 6782837 h 6782837"/>
              <a:gd name="connsiteX5-93" fmla="*/ 0 w 2708275"/>
              <a:gd name="connsiteY5-94" fmla="*/ 3419476 h 6782837"/>
              <a:gd name="connsiteX6" fmla="*/ 1993446 w 2708275"/>
              <a:gd name="connsiteY6" fmla="*/ 14515 h 6782837"/>
              <a:gd name="connsiteX0-95" fmla="*/ 1993446 w 2708275"/>
              <a:gd name="connsiteY0-96" fmla="*/ 14515 h 6782837"/>
              <a:gd name="connsiteX1-97" fmla="*/ 2708275 w 2708275"/>
              <a:gd name="connsiteY1-98" fmla="*/ 0 h 6782837"/>
              <a:gd name="connsiteX2-99" fmla="*/ 668696 w 2708275"/>
              <a:gd name="connsiteY2-100" fmla="*/ 3372926 h 6782837"/>
              <a:gd name="connsiteX3-101" fmla="*/ 2619375 w 2708275"/>
              <a:gd name="connsiteY3-102" fmla="*/ 6770310 h 6782837"/>
              <a:gd name="connsiteX4-103" fmla="*/ 1892300 w 2708275"/>
              <a:gd name="connsiteY4-104" fmla="*/ 6782837 h 6782837"/>
              <a:gd name="connsiteX5-105" fmla="*/ 0 w 2708275"/>
              <a:gd name="connsiteY5-106" fmla="*/ 3419476 h 6782837"/>
              <a:gd name="connsiteX6-107" fmla="*/ 1993446 w 2708275"/>
              <a:gd name="connsiteY6-108" fmla="*/ 14515 h 6782837"/>
              <a:gd name="connsiteX0-109" fmla="*/ 1955346 w 2708275"/>
              <a:gd name="connsiteY0-110" fmla="*/ 5119 h 6782837"/>
              <a:gd name="connsiteX1-111" fmla="*/ 2708275 w 2708275"/>
              <a:gd name="connsiteY1-112" fmla="*/ 0 h 6782837"/>
              <a:gd name="connsiteX2-113" fmla="*/ 668696 w 2708275"/>
              <a:gd name="connsiteY2-114" fmla="*/ 3372926 h 6782837"/>
              <a:gd name="connsiteX3-115" fmla="*/ 2619375 w 2708275"/>
              <a:gd name="connsiteY3-116" fmla="*/ 6770310 h 6782837"/>
              <a:gd name="connsiteX4-117" fmla="*/ 1892300 w 2708275"/>
              <a:gd name="connsiteY4-118" fmla="*/ 6782837 h 6782837"/>
              <a:gd name="connsiteX5-119" fmla="*/ 0 w 2708275"/>
              <a:gd name="connsiteY5-120" fmla="*/ 3419476 h 6782837"/>
              <a:gd name="connsiteX6-121" fmla="*/ 1955346 w 2708275"/>
              <a:gd name="connsiteY6-122" fmla="*/ 5119 h 6782837"/>
              <a:gd name="connsiteX0-123" fmla="*/ 1955346 w 2679700"/>
              <a:gd name="connsiteY0-124" fmla="*/ 5119 h 6782837"/>
              <a:gd name="connsiteX1-125" fmla="*/ 2679700 w 2679700"/>
              <a:gd name="connsiteY1-126" fmla="*/ 0 h 6782837"/>
              <a:gd name="connsiteX2-127" fmla="*/ 668696 w 2679700"/>
              <a:gd name="connsiteY2-128" fmla="*/ 3372926 h 6782837"/>
              <a:gd name="connsiteX3-129" fmla="*/ 2619375 w 2679700"/>
              <a:gd name="connsiteY3-130" fmla="*/ 6770310 h 6782837"/>
              <a:gd name="connsiteX4-131" fmla="*/ 1892300 w 2679700"/>
              <a:gd name="connsiteY4-132" fmla="*/ 6782837 h 6782837"/>
              <a:gd name="connsiteX5-133" fmla="*/ 0 w 2679700"/>
              <a:gd name="connsiteY5-134" fmla="*/ 3419476 h 6782837"/>
              <a:gd name="connsiteX6-135" fmla="*/ 1955346 w 2679700"/>
              <a:gd name="connsiteY6-136" fmla="*/ 5119 h 6782837"/>
              <a:gd name="connsiteX0-137" fmla="*/ 1955346 w 2679700"/>
              <a:gd name="connsiteY0-138" fmla="*/ 5119 h 6782837"/>
              <a:gd name="connsiteX1-139" fmla="*/ 2679700 w 2679700"/>
              <a:gd name="connsiteY1-140" fmla="*/ 0 h 6782837"/>
              <a:gd name="connsiteX2-141" fmla="*/ 668696 w 2679700"/>
              <a:gd name="connsiteY2-142" fmla="*/ 3372926 h 6782837"/>
              <a:gd name="connsiteX3-143" fmla="*/ 2590800 w 2679700"/>
              <a:gd name="connsiteY3-144" fmla="*/ 6770310 h 6782837"/>
              <a:gd name="connsiteX4-145" fmla="*/ 1892300 w 2679700"/>
              <a:gd name="connsiteY4-146" fmla="*/ 6782837 h 6782837"/>
              <a:gd name="connsiteX5-147" fmla="*/ 0 w 2679700"/>
              <a:gd name="connsiteY5-148" fmla="*/ 3419476 h 6782837"/>
              <a:gd name="connsiteX6-149" fmla="*/ 1955346 w 2679700"/>
              <a:gd name="connsiteY6-150" fmla="*/ 5119 h 6782837"/>
              <a:gd name="connsiteX0-151" fmla="*/ 2498271 w 3222625"/>
              <a:gd name="connsiteY0-152" fmla="*/ 5119 h 6782837"/>
              <a:gd name="connsiteX1-153" fmla="*/ 3222625 w 3222625"/>
              <a:gd name="connsiteY1-154" fmla="*/ 0 h 6782837"/>
              <a:gd name="connsiteX2-155" fmla="*/ 1211621 w 3222625"/>
              <a:gd name="connsiteY2-156" fmla="*/ 3372926 h 6782837"/>
              <a:gd name="connsiteX3-157" fmla="*/ 3133725 w 3222625"/>
              <a:gd name="connsiteY3-158" fmla="*/ 6770310 h 6782837"/>
              <a:gd name="connsiteX4-159" fmla="*/ 2435225 w 3222625"/>
              <a:gd name="connsiteY4-160" fmla="*/ 6782837 h 6782837"/>
              <a:gd name="connsiteX5-161" fmla="*/ 0 w 3222625"/>
              <a:gd name="connsiteY5-162" fmla="*/ 3391290 h 6782837"/>
              <a:gd name="connsiteX6-163" fmla="*/ 2498271 w 3222625"/>
              <a:gd name="connsiteY6-164" fmla="*/ 5119 h 6782837"/>
              <a:gd name="connsiteX0-165" fmla="*/ 2498271 w 3222625"/>
              <a:gd name="connsiteY0-166" fmla="*/ 5119 h 6770310"/>
              <a:gd name="connsiteX1-167" fmla="*/ 3222625 w 3222625"/>
              <a:gd name="connsiteY1-168" fmla="*/ 0 h 6770310"/>
              <a:gd name="connsiteX2-169" fmla="*/ 1211621 w 3222625"/>
              <a:gd name="connsiteY2-170" fmla="*/ 3372926 h 6770310"/>
              <a:gd name="connsiteX3-171" fmla="*/ 3133725 w 3222625"/>
              <a:gd name="connsiteY3-172" fmla="*/ 6770310 h 6770310"/>
              <a:gd name="connsiteX4-173" fmla="*/ 2130425 w 3222625"/>
              <a:gd name="connsiteY4-174" fmla="*/ 6717070 h 6770310"/>
              <a:gd name="connsiteX5-175" fmla="*/ 0 w 3222625"/>
              <a:gd name="connsiteY5-176" fmla="*/ 3391290 h 6770310"/>
              <a:gd name="connsiteX6-177" fmla="*/ 2498271 w 3222625"/>
              <a:gd name="connsiteY6-178" fmla="*/ 5119 h 6770310"/>
              <a:gd name="connsiteX0-179" fmla="*/ 2107746 w 3222625"/>
              <a:gd name="connsiteY0-180" fmla="*/ 5119 h 6770310"/>
              <a:gd name="connsiteX1-181" fmla="*/ 3222625 w 3222625"/>
              <a:gd name="connsiteY1-182" fmla="*/ 0 h 6770310"/>
              <a:gd name="connsiteX2-183" fmla="*/ 1211621 w 3222625"/>
              <a:gd name="connsiteY2-184" fmla="*/ 3372926 h 6770310"/>
              <a:gd name="connsiteX3-185" fmla="*/ 3133725 w 3222625"/>
              <a:gd name="connsiteY3-186" fmla="*/ 6770310 h 6770310"/>
              <a:gd name="connsiteX4-187" fmla="*/ 2130425 w 3222625"/>
              <a:gd name="connsiteY4-188" fmla="*/ 6717070 h 6770310"/>
              <a:gd name="connsiteX5-189" fmla="*/ 0 w 3222625"/>
              <a:gd name="connsiteY5-190" fmla="*/ 3391290 h 6770310"/>
              <a:gd name="connsiteX6-191" fmla="*/ 2107746 w 3222625"/>
              <a:gd name="connsiteY6-192" fmla="*/ 5119 h 6770310"/>
              <a:gd name="connsiteX0-193" fmla="*/ 2107746 w 3222625"/>
              <a:gd name="connsiteY0-194" fmla="*/ 5119 h 6770310"/>
              <a:gd name="connsiteX1-195" fmla="*/ 3222625 w 3222625"/>
              <a:gd name="connsiteY1-196" fmla="*/ 0 h 6770310"/>
              <a:gd name="connsiteX2-197" fmla="*/ 1211621 w 3222625"/>
              <a:gd name="connsiteY2-198" fmla="*/ 3372926 h 6770310"/>
              <a:gd name="connsiteX3-199" fmla="*/ 3133725 w 3222625"/>
              <a:gd name="connsiteY3-200" fmla="*/ 6770310 h 6770310"/>
              <a:gd name="connsiteX4-201" fmla="*/ 2120900 w 3222625"/>
              <a:gd name="connsiteY4-202" fmla="*/ 6726465 h 6770310"/>
              <a:gd name="connsiteX5-203" fmla="*/ 0 w 3222625"/>
              <a:gd name="connsiteY5-204" fmla="*/ 3391290 h 6770310"/>
              <a:gd name="connsiteX6-205" fmla="*/ 2107746 w 3222625"/>
              <a:gd name="connsiteY6-206" fmla="*/ 5119 h 6770310"/>
              <a:gd name="connsiteX0-207" fmla="*/ 2107746 w 3222625"/>
              <a:gd name="connsiteY0-208" fmla="*/ 5119 h 6770310"/>
              <a:gd name="connsiteX1-209" fmla="*/ 3222625 w 3222625"/>
              <a:gd name="connsiteY1-210" fmla="*/ 0 h 6770310"/>
              <a:gd name="connsiteX2-211" fmla="*/ 1211621 w 3222625"/>
              <a:gd name="connsiteY2-212" fmla="*/ 3372926 h 6770310"/>
              <a:gd name="connsiteX3-213" fmla="*/ 3133725 w 3222625"/>
              <a:gd name="connsiteY3-214" fmla="*/ 6770310 h 6770310"/>
              <a:gd name="connsiteX4-215" fmla="*/ 2111375 w 3222625"/>
              <a:gd name="connsiteY4-216" fmla="*/ 6764046 h 6770310"/>
              <a:gd name="connsiteX5-217" fmla="*/ 0 w 3222625"/>
              <a:gd name="connsiteY5-218" fmla="*/ 3391290 h 6770310"/>
              <a:gd name="connsiteX6-219" fmla="*/ 2107746 w 3222625"/>
              <a:gd name="connsiteY6-220" fmla="*/ 5119 h 677031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107" y="connsiteY6-108"/>
              </a:cxn>
            </a:cxnLst>
            <a:rect l="l" t="t" r="r" b="b"/>
            <a:pathLst>
              <a:path w="3222625" h="6770310">
                <a:moveTo>
                  <a:pt x="2107746" y="5119"/>
                </a:moveTo>
                <a:lnTo>
                  <a:pt x="3222625" y="0"/>
                </a:lnTo>
                <a:lnTo>
                  <a:pt x="1211621" y="3372926"/>
                </a:lnTo>
                <a:lnTo>
                  <a:pt x="3133725" y="6770310"/>
                </a:lnTo>
                <a:lnTo>
                  <a:pt x="2111375" y="6764046"/>
                </a:lnTo>
                <a:lnTo>
                  <a:pt x="0" y="3391290"/>
                </a:lnTo>
                <a:lnTo>
                  <a:pt x="2107746" y="5119"/>
                </a:lnTo>
                <a:close/>
              </a:path>
            </a:pathLst>
          </a:custGeom>
          <a:solidFill>
            <a:schemeClr val="bg1">
              <a:alpha val="72000"/>
            </a:schemeClr>
          </a:solidFill>
          <a:ln>
            <a:noFill/>
          </a:ln>
          <a:effectLst>
            <a:outerShdw blurRad="457200" dist="38100" sx="101000" sy="101000" algn="l"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 name="矩形 6"/>
          <p:cNvSpPr/>
          <p:nvPr/>
        </p:nvSpPr>
        <p:spPr>
          <a:xfrm>
            <a:off x="3180065" y="1658776"/>
            <a:ext cx="9011936" cy="3502618"/>
          </a:xfrm>
          <a:custGeom>
            <a:avLst/>
            <a:gdLst>
              <a:gd name="connsiteX0" fmla="*/ 0 w 9601200"/>
              <a:gd name="connsiteY0" fmla="*/ 0 h 6858000"/>
              <a:gd name="connsiteX1" fmla="*/ 9601200 w 9601200"/>
              <a:gd name="connsiteY1" fmla="*/ 0 h 6858000"/>
              <a:gd name="connsiteX2" fmla="*/ 9601200 w 9601200"/>
              <a:gd name="connsiteY2" fmla="*/ 6858000 h 6858000"/>
              <a:gd name="connsiteX3" fmla="*/ 0 w 9601200"/>
              <a:gd name="connsiteY3" fmla="*/ 6858000 h 6858000"/>
              <a:gd name="connsiteX4" fmla="*/ 0 w 9601200"/>
              <a:gd name="connsiteY4" fmla="*/ 0 h 6858000"/>
              <a:gd name="connsiteX0-1" fmla="*/ 9525 w 9610725"/>
              <a:gd name="connsiteY0-2" fmla="*/ 0 h 6858000"/>
              <a:gd name="connsiteX1-3" fmla="*/ 9610725 w 9610725"/>
              <a:gd name="connsiteY1-4" fmla="*/ 0 h 6858000"/>
              <a:gd name="connsiteX2-5" fmla="*/ 9610725 w 9610725"/>
              <a:gd name="connsiteY2-6" fmla="*/ 6858000 h 6858000"/>
              <a:gd name="connsiteX3-7" fmla="*/ 9525 w 9610725"/>
              <a:gd name="connsiteY3-8" fmla="*/ 6858000 h 6858000"/>
              <a:gd name="connsiteX4-9" fmla="*/ 0 w 9610725"/>
              <a:gd name="connsiteY4-10" fmla="*/ 3419476 h 6858000"/>
              <a:gd name="connsiteX5" fmla="*/ 9525 w 9610725"/>
              <a:gd name="connsiteY5" fmla="*/ 0 h 6858000"/>
              <a:gd name="connsiteX0-11" fmla="*/ 9525 w 9610725"/>
              <a:gd name="connsiteY0-12" fmla="*/ 0 h 6858000"/>
              <a:gd name="connsiteX1-13" fmla="*/ 9610725 w 9610725"/>
              <a:gd name="connsiteY1-14" fmla="*/ 0 h 6858000"/>
              <a:gd name="connsiteX2-15" fmla="*/ 9610725 w 9610725"/>
              <a:gd name="connsiteY2-16" fmla="*/ 6858000 h 6858000"/>
              <a:gd name="connsiteX3-17" fmla="*/ 1939925 w 9610725"/>
              <a:gd name="connsiteY3-18" fmla="*/ 6858000 h 6858000"/>
              <a:gd name="connsiteX4-19" fmla="*/ 0 w 9610725"/>
              <a:gd name="connsiteY4-20" fmla="*/ 3419476 h 6858000"/>
              <a:gd name="connsiteX5-21" fmla="*/ 9525 w 9610725"/>
              <a:gd name="connsiteY5-22" fmla="*/ 0 h 6858000"/>
              <a:gd name="connsiteX0-23" fmla="*/ 2012496 w 9610725"/>
              <a:gd name="connsiteY0-24" fmla="*/ 14515 h 6858000"/>
              <a:gd name="connsiteX1-25" fmla="*/ 9610725 w 9610725"/>
              <a:gd name="connsiteY1-26" fmla="*/ 0 h 6858000"/>
              <a:gd name="connsiteX2-27" fmla="*/ 9610725 w 9610725"/>
              <a:gd name="connsiteY2-28" fmla="*/ 6858000 h 6858000"/>
              <a:gd name="connsiteX3-29" fmla="*/ 1939925 w 9610725"/>
              <a:gd name="connsiteY3-30" fmla="*/ 6858000 h 6858000"/>
              <a:gd name="connsiteX4-31" fmla="*/ 0 w 9610725"/>
              <a:gd name="connsiteY4-32" fmla="*/ 3419476 h 6858000"/>
              <a:gd name="connsiteX5-33" fmla="*/ 2012496 w 9610725"/>
              <a:gd name="connsiteY5-34" fmla="*/ 14515 h 6858000"/>
              <a:gd name="connsiteX0-35" fmla="*/ 1993446 w 9591675"/>
              <a:gd name="connsiteY0-36" fmla="*/ 14515 h 6858000"/>
              <a:gd name="connsiteX1-37" fmla="*/ 9591675 w 9591675"/>
              <a:gd name="connsiteY1-38" fmla="*/ 0 h 6858000"/>
              <a:gd name="connsiteX2-39" fmla="*/ 9591675 w 9591675"/>
              <a:gd name="connsiteY2-40" fmla="*/ 6858000 h 6858000"/>
              <a:gd name="connsiteX3-41" fmla="*/ 1920875 w 9591675"/>
              <a:gd name="connsiteY3-42" fmla="*/ 6858000 h 6858000"/>
              <a:gd name="connsiteX4-43" fmla="*/ 0 w 9591675"/>
              <a:gd name="connsiteY4-44" fmla="*/ 3419476 h 6858000"/>
              <a:gd name="connsiteX5-45" fmla="*/ 1993446 w 9591675"/>
              <a:gd name="connsiteY5-46" fmla="*/ 14515 h 68580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9591675" h="6858000">
                <a:moveTo>
                  <a:pt x="1993446" y="14515"/>
                </a:moveTo>
                <a:lnTo>
                  <a:pt x="9591675" y="0"/>
                </a:lnTo>
                <a:lnTo>
                  <a:pt x="9591675" y="6858000"/>
                </a:lnTo>
                <a:lnTo>
                  <a:pt x="1920875" y="6858000"/>
                </a:lnTo>
                <a:lnTo>
                  <a:pt x="0" y="3419476"/>
                </a:lnTo>
                <a:lnTo>
                  <a:pt x="1993446" y="14515"/>
                </a:lnTo>
                <a:close/>
              </a:path>
            </a:pathLst>
          </a:custGeom>
          <a:solidFill>
            <a:srgbClr val="333333"/>
          </a:solidFill>
          <a:ln>
            <a:solidFill>
              <a:srgbClr val="333333"/>
            </a:solidFill>
          </a:ln>
          <a:effectLst>
            <a:outerShdw blurRad="139700" dist="50800" dir="10800000" algn="r"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 name="任意多边形: 形状 10"/>
          <p:cNvSpPr/>
          <p:nvPr/>
        </p:nvSpPr>
        <p:spPr>
          <a:xfrm rot="10800000">
            <a:off x="0" y="3464788"/>
            <a:ext cx="3835455" cy="3393212"/>
          </a:xfrm>
          <a:custGeom>
            <a:avLst/>
            <a:gdLst>
              <a:gd name="connsiteX0" fmla="*/ 1937770 w 3835455"/>
              <a:gd name="connsiteY0" fmla="*/ 3393212 h 3393212"/>
              <a:gd name="connsiteX1" fmla="*/ 0 w 3835455"/>
              <a:gd name="connsiteY1" fmla="*/ 0 h 3393212"/>
              <a:gd name="connsiteX2" fmla="*/ 3835455 w 3835455"/>
              <a:gd name="connsiteY2" fmla="*/ 0 h 3393212"/>
            </a:gdLst>
            <a:ahLst/>
            <a:cxnLst>
              <a:cxn ang="0">
                <a:pos x="connsiteX0" y="connsiteY0"/>
              </a:cxn>
              <a:cxn ang="0">
                <a:pos x="connsiteX1" y="connsiteY1"/>
              </a:cxn>
              <a:cxn ang="0">
                <a:pos x="connsiteX2" y="connsiteY2"/>
              </a:cxn>
            </a:cxnLst>
            <a:rect l="l" t="t" r="r" b="b"/>
            <a:pathLst>
              <a:path w="3835455" h="3393212">
                <a:moveTo>
                  <a:pt x="1937770" y="3393212"/>
                </a:moveTo>
                <a:lnTo>
                  <a:pt x="0" y="0"/>
                </a:lnTo>
                <a:lnTo>
                  <a:pt x="3835455" y="0"/>
                </a:lnTo>
                <a:close/>
              </a:path>
            </a:pathLst>
          </a:custGeom>
          <a:solidFill>
            <a:srgbClr val="8F1B0B"/>
          </a:solidFill>
          <a:ln>
            <a:noFill/>
          </a:ln>
          <a:effectLst>
            <a:outerShdw blurRad="127000" dist="127000" algn="l" rotWithShape="0">
              <a:prstClr val="black">
                <a:alpha val="3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2" name="矩形 11"/>
          <p:cNvSpPr/>
          <p:nvPr/>
        </p:nvSpPr>
        <p:spPr>
          <a:xfrm>
            <a:off x="6692090" y="2738045"/>
            <a:ext cx="3163045" cy="1107996"/>
          </a:xfrm>
          <a:prstGeom prst="rect">
            <a:avLst/>
          </a:prstGeom>
          <a:effectLst>
            <a:outerShdw blurRad="63500" sx="102000" sy="102000" algn="ctr" rotWithShape="0">
              <a:prstClr val="black">
                <a:alpha val="40000"/>
              </a:prstClr>
            </a:outerShdw>
          </a:effectLst>
        </p:spPr>
        <p:txBody>
          <a:bodyPr wrap="none">
            <a:spAutoFit/>
          </a:bodyPr>
          <a:lstStyle/>
          <a:p>
            <a:pPr lvl="0">
              <a:defRPr/>
            </a:pPr>
            <a:r>
              <a:rPr lang="zh-CN" altLang="en-US" sz="6600" b="1" dirty="0" smtClean="0">
                <a:solidFill>
                  <a:schemeClr val="bg1">
                    <a:alpha val="88000"/>
                  </a:schemeClr>
                </a:solidFill>
                <a:effectLst>
                  <a:outerShdw blurRad="38100" dist="38100" dir="2700000" algn="tl">
                    <a:srgbClr val="000000">
                      <a:alpha val="43137"/>
                    </a:srgbClr>
                  </a:outerShdw>
                </a:effectLst>
                <a:cs typeface="+mn-ea"/>
                <a:sym typeface="+mn-lt"/>
              </a:rPr>
              <a:t>简   介</a:t>
            </a:r>
            <a:endParaRPr lang="zh-CN" altLang="en-US" sz="6600" b="1" dirty="0">
              <a:solidFill>
                <a:schemeClr val="bg1">
                  <a:alpha val="88000"/>
                </a:schemeClr>
              </a:solidFill>
              <a:effectLst>
                <a:outerShdw blurRad="38100" dist="38100" dir="2700000" algn="tl">
                  <a:srgbClr val="000000">
                    <a:alpha val="43137"/>
                  </a:srgbClr>
                </a:outerShdw>
              </a:effectLst>
              <a:cs typeface="+mn-ea"/>
              <a:sym typeface="+mn-lt"/>
            </a:endParaRPr>
          </a:p>
        </p:txBody>
      </p:sp>
      <p:cxnSp>
        <p:nvCxnSpPr>
          <p:cNvPr id="14" name="直接连接符 13"/>
          <p:cNvCxnSpPr/>
          <p:nvPr/>
        </p:nvCxnSpPr>
        <p:spPr>
          <a:xfrm>
            <a:off x="4622889" y="4128082"/>
            <a:ext cx="6577301" cy="0"/>
          </a:xfrm>
          <a:prstGeom prst="line">
            <a:avLst/>
          </a:prstGeom>
          <a:ln w="571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6" name="Rectangle 3"/>
          <p:cNvSpPr txBox="1">
            <a:spLocks noChangeArrowheads="1"/>
          </p:cNvSpPr>
          <p:nvPr/>
        </p:nvSpPr>
        <p:spPr bwMode="auto">
          <a:xfrm>
            <a:off x="4351620" y="4352082"/>
            <a:ext cx="7321409" cy="5056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fontAlgn="base">
              <a:spcBef>
                <a:spcPct val="0"/>
              </a:spcBef>
              <a:spcAft>
                <a:spcPct val="0"/>
              </a:spcAft>
              <a:defRPr sz="2400">
                <a:solidFill>
                  <a:schemeClr val="accent2"/>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a:lstStyle>
          <a:p>
            <a:pPr lvl="0" algn="ctr" fontAlgn="auto">
              <a:spcBef>
                <a:spcPts val="0"/>
              </a:spcBef>
              <a:spcAft>
                <a:spcPts val="0"/>
              </a:spcAft>
              <a:defRPr/>
            </a:pPr>
            <a:r>
              <a:rPr lang="zh-CN" altLang="en-US" sz="2000" dirty="0" smtClean="0">
                <a:solidFill>
                  <a:prstClr val="white">
                    <a:alpha val="58000"/>
                  </a:prstClr>
                </a:solidFill>
                <a:latin typeface="+mn-lt"/>
                <a:ea typeface="+mn-ea"/>
                <a:cs typeface="+mn-ea"/>
                <a:sym typeface="+mn-lt"/>
              </a:rPr>
              <a:t>中国共产党思想理论资源数据库</a:t>
            </a:r>
            <a:endParaRPr lang="zh-CN" altLang="en-US" sz="2000" dirty="0">
              <a:solidFill>
                <a:prstClr val="white">
                  <a:alpha val="58000"/>
                </a:prstClr>
              </a:solidFill>
              <a:latin typeface="+mn-lt"/>
              <a:ea typeface="+mn-ea"/>
              <a:cs typeface="+mn-ea"/>
              <a:sym typeface="+mn-lt"/>
            </a:endParaRPr>
          </a:p>
        </p:txBody>
      </p:sp>
      <p:sp>
        <p:nvSpPr>
          <p:cNvPr id="2" name="矩形 1"/>
          <p:cNvSpPr/>
          <p:nvPr/>
        </p:nvSpPr>
        <p:spPr>
          <a:xfrm>
            <a:off x="-28151" y="-13302"/>
            <a:ext cx="3860800" cy="6858000"/>
          </a:xfrm>
          <a:custGeom>
            <a:avLst/>
            <a:gdLst>
              <a:gd name="connsiteX0" fmla="*/ 0 w 3860800"/>
              <a:gd name="connsiteY0" fmla="*/ 0 h 6858000"/>
              <a:gd name="connsiteX1" fmla="*/ 3860800 w 3860800"/>
              <a:gd name="connsiteY1" fmla="*/ 0 h 6858000"/>
              <a:gd name="connsiteX2" fmla="*/ 3860800 w 3860800"/>
              <a:gd name="connsiteY2" fmla="*/ 6858000 h 6858000"/>
              <a:gd name="connsiteX3" fmla="*/ 0 w 3860800"/>
              <a:gd name="connsiteY3" fmla="*/ 6858000 h 6858000"/>
              <a:gd name="connsiteX4" fmla="*/ 0 w 3860800"/>
              <a:gd name="connsiteY4" fmla="*/ 0 h 6858000"/>
              <a:gd name="connsiteX0-1" fmla="*/ 0 w 3860800"/>
              <a:gd name="connsiteY0-2" fmla="*/ 0 h 6858000"/>
              <a:gd name="connsiteX1-3" fmla="*/ 3860800 w 3860800"/>
              <a:gd name="connsiteY1-4" fmla="*/ 0 h 6858000"/>
              <a:gd name="connsiteX2-5" fmla="*/ 25400 w 3860800"/>
              <a:gd name="connsiteY2-6" fmla="*/ 6858000 h 6858000"/>
              <a:gd name="connsiteX3-7" fmla="*/ 0 w 3860800"/>
              <a:gd name="connsiteY3-8" fmla="*/ 6858000 h 6858000"/>
              <a:gd name="connsiteX4-9" fmla="*/ 0 w 3860800"/>
              <a:gd name="connsiteY4-10" fmla="*/ 0 h 685800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860800" h="6858000">
                <a:moveTo>
                  <a:pt x="0" y="0"/>
                </a:moveTo>
                <a:lnTo>
                  <a:pt x="3860800" y="0"/>
                </a:lnTo>
                <a:lnTo>
                  <a:pt x="25400" y="6858000"/>
                </a:lnTo>
                <a:lnTo>
                  <a:pt x="0" y="6858000"/>
                </a:lnTo>
                <a:lnTo>
                  <a:pt x="0" y="0"/>
                </a:lnTo>
                <a:close/>
              </a:path>
            </a:pathLst>
          </a:custGeom>
          <a:solidFill>
            <a:srgbClr val="B5221B"/>
          </a:solidFill>
          <a:ln>
            <a:noFill/>
          </a:ln>
          <a:effectLst>
            <a:outerShdw blurRad="330200" dist="139700" sx="102000" sy="102000" algn="tl"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9" name="矩形 18"/>
          <p:cNvSpPr/>
          <p:nvPr/>
        </p:nvSpPr>
        <p:spPr>
          <a:xfrm>
            <a:off x="7612214" y="1691767"/>
            <a:ext cx="800219" cy="1107996"/>
          </a:xfrm>
          <a:prstGeom prst="rect">
            <a:avLst/>
          </a:prstGeom>
          <a:effectLst>
            <a:outerShdw blurRad="63500" sx="102000" sy="102000" algn="ctr" rotWithShape="0">
              <a:prstClr val="black">
                <a:alpha val="40000"/>
              </a:prstClr>
            </a:outerShdw>
          </a:effectLst>
        </p:spPr>
        <p:txBody>
          <a:bodyPr wrap="none">
            <a:spAutoFit/>
          </a:bodyPr>
          <a:lstStyle/>
          <a:p>
            <a:pPr lvl="0">
              <a:defRPr/>
            </a:pPr>
            <a:r>
              <a:rPr lang="en-US" altLang="zh-CN" sz="6600" b="1" dirty="0" smtClean="0">
                <a:solidFill>
                  <a:schemeClr val="bg1">
                    <a:alpha val="88000"/>
                  </a:schemeClr>
                </a:solidFill>
                <a:effectLst>
                  <a:outerShdw blurRad="38100" dist="38100" dir="2700000" algn="tl">
                    <a:srgbClr val="000000">
                      <a:alpha val="43137"/>
                    </a:srgbClr>
                  </a:outerShdw>
                </a:effectLst>
                <a:cs typeface="+mn-ea"/>
                <a:sym typeface="+mn-lt"/>
              </a:rPr>
              <a:t>01</a:t>
            </a:r>
            <a:endParaRPr lang="zh-CN" altLang="en-US" sz="6600" b="1" dirty="0">
              <a:solidFill>
                <a:schemeClr val="bg1">
                  <a:alpha val="88000"/>
                </a:schemeClr>
              </a:solidFill>
              <a:effectLst>
                <a:outerShdw blurRad="38100" dist="38100" dir="2700000" algn="tl">
                  <a:srgbClr val="000000">
                    <a:alpha val="43137"/>
                  </a:srgbClr>
                </a:outerShdw>
              </a:effectLst>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1999" cy="720000"/>
          </a:xfrm>
          <a:prstGeom prst="rect">
            <a:avLst/>
          </a:prstGeom>
          <a:solidFill>
            <a:srgbClr val="33333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cs typeface="+mn-ea"/>
              <a:sym typeface="+mn-lt"/>
            </a:endParaRPr>
          </a:p>
        </p:txBody>
      </p:sp>
      <p:sp>
        <p:nvSpPr>
          <p:cNvPr id="5" name="矩形 4"/>
          <p:cNvSpPr>
            <a:spLocks noChangeArrowheads="1"/>
          </p:cNvSpPr>
          <p:nvPr/>
        </p:nvSpPr>
        <p:spPr bwMode="auto">
          <a:xfrm>
            <a:off x="615984" y="147161"/>
            <a:ext cx="6649007" cy="459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defPPr>
              <a:defRPr lang="zh-CN"/>
            </a:defPPr>
            <a:lvl1pPr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1pPr>
            <a:lvl2pPr marL="457200"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2pPr>
            <a:lvl3pPr marL="914400"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3pPr>
            <a:lvl4pPr marL="1371600"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4pPr>
            <a:lvl5pPr marL="1828800"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5pPr>
            <a:lvl6pPr marL="2286000" algn="l" defTabSz="914400" rtl="0" eaLnBrk="1" latinLnBrk="0" hangingPunct="1">
              <a:defRPr kern="1200">
                <a:solidFill>
                  <a:schemeClr val="tx1"/>
                </a:solidFill>
                <a:latin typeface="方正兰亭黑_GBK" panose="02000000000000000000" pitchFamily="2" charset="-122"/>
                <a:ea typeface="方正兰亭黑_GBK" panose="02000000000000000000" pitchFamily="2" charset="-122"/>
                <a:cs typeface="+mn-cs"/>
              </a:defRPr>
            </a:lvl6pPr>
            <a:lvl7pPr marL="2743200" algn="l" defTabSz="914400" rtl="0" eaLnBrk="1" latinLnBrk="0" hangingPunct="1">
              <a:defRPr kern="1200">
                <a:solidFill>
                  <a:schemeClr val="tx1"/>
                </a:solidFill>
                <a:latin typeface="方正兰亭黑_GBK" panose="02000000000000000000" pitchFamily="2" charset="-122"/>
                <a:ea typeface="方正兰亭黑_GBK" panose="02000000000000000000" pitchFamily="2" charset="-122"/>
                <a:cs typeface="+mn-cs"/>
              </a:defRPr>
            </a:lvl7pPr>
            <a:lvl8pPr marL="3200400" algn="l" defTabSz="914400" rtl="0" eaLnBrk="1" latinLnBrk="0" hangingPunct="1">
              <a:defRPr kern="1200">
                <a:solidFill>
                  <a:schemeClr val="tx1"/>
                </a:solidFill>
                <a:latin typeface="方正兰亭黑_GBK" panose="02000000000000000000" pitchFamily="2" charset="-122"/>
                <a:ea typeface="方正兰亭黑_GBK" panose="02000000000000000000" pitchFamily="2" charset="-122"/>
                <a:cs typeface="+mn-cs"/>
              </a:defRPr>
            </a:lvl8pPr>
            <a:lvl9pPr marL="3657600" algn="l" defTabSz="914400" rtl="0" eaLnBrk="1" latinLnBrk="0" hangingPunct="1">
              <a:defRPr kern="1200">
                <a:solidFill>
                  <a:schemeClr val="tx1"/>
                </a:solidFill>
                <a:latin typeface="方正兰亭黑_GBK" panose="02000000000000000000" pitchFamily="2" charset="-122"/>
                <a:ea typeface="方正兰亭黑_GBK" panose="02000000000000000000" pitchFamily="2" charset="-122"/>
                <a:cs typeface="+mn-cs"/>
              </a:defRPr>
            </a:lvl9pPr>
          </a:lstStyle>
          <a:p>
            <a:pPr lvl="0"/>
            <a:r>
              <a:rPr kumimoji="0" lang="zh-CN" altLang="en-US" sz="2400" b="1" i="0" u="none" strike="noStrike" kern="1200" cap="none" spc="0" normalizeH="0" baseline="0" noProof="0" dirty="0">
                <a:ln>
                  <a:noFill/>
                </a:ln>
                <a:solidFill>
                  <a:srgbClr val="FFFFFF"/>
                </a:solidFill>
                <a:effectLst/>
                <a:uLnTx/>
                <a:uFillTx/>
                <a:latin typeface="+mn-lt"/>
                <a:ea typeface="+mn-ea"/>
                <a:cs typeface="+mn-ea"/>
                <a:sym typeface="+mn-lt"/>
              </a:rPr>
              <a:t>中国共产党思想理论资源数据库</a:t>
            </a:r>
            <a:endParaRPr kumimoji="0" lang="zh-CN" altLang="en-US" sz="2400" b="1" i="0" u="none" strike="noStrike" kern="1200" cap="none" spc="0" normalizeH="0" baseline="0" noProof="0" dirty="0">
              <a:ln>
                <a:noFill/>
              </a:ln>
              <a:solidFill>
                <a:srgbClr val="FFFFFF"/>
              </a:solidFill>
              <a:effectLst/>
              <a:uLnTx/>
              <a:uFillTx/>
              <a:latin typeface="+mn-lt"/>
              <a:ea typeface="+mn-ea"/>
              <a:cs typeface="+mn-ea"/>
              <a:sym typeface="+mn-lt"/>
            </a:endParaRPr>
          </a:p>
        </p:txBody>
      </p:sp>
      <p:sp>
        <p:nvSpPr>
          <p:cNvPr id="6" name="矩形 5"/>
          <p:cNvSpPr/>
          <p:nvPr/>
        </p:nvSpPr>
        <p:spPr>
          <a:xfrm>
            <a:off x="213201" y="226516"/>
            <a:ext cx="325126" cy="325126"/>
          </a:xfrm>
          <a:prstGeom prst="rect">
            <a:avLst/>
          </a:prstGeom>
          <a:solidFill>
            <a:srgbClr val="C20D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cs typeface="+mn-ea"/>
              <a:sym typeface="+mn-lt"/>
            </a:endParaRPr>
          </a:p>
        </p:txBody>
      </p:sp>
      <p:sp>
        <p:nvSpPr>
          <p:cNvPr id="7" name="文本框 4"/>
          <p:cNvSpPr txBox="1"/>
          <p:nvPr/>
        </p:nvSpPr>
        <p:spPr>
          <a:xfrm>
            <a:off x="615984" y="786220"/>
            <a:ext cx="2541847" cy="646331"/>
          </a:xfrm>
          <a:prstGeom prst="rect">
            <a:avLst/>
          </a:prstGeom>
          <a:solidFill>
            <a:schemeClr val="bg1"/>
          </a:solidFill>
          <a:ln>
            <a:solidFill>
              <a:srgbClr val="B5221B"/>
            </a:solidFill>
          </a:ln>
        </p:spPr>
        <p:txBody>
          <a:bodyPr wrap="square" rtlCol="0">
            <a:spAutoFit/>
          </a:bodyPr>
          <a:lstStyle/>
          <a:p>
            <a:pPr lvl="0" algn="ctr">
              <a:defRPr/>
            </a:pPr>
            <a:r>
              <a:rPr lang="zh-CN" altLang="en-US" sz="3600" dirty="0">
                <a:solidFill>
                  <a:srgbClr val="C00000"/>
                </a:solidFill>
                <a:latin typeface="思源黑体 CN Medium" panose="020B0600000000000000" pitchFamily="34" charset="-122"/>
                <a:ea typeface="思源黑体 CN Medium" panose="020B0600000000000000" pitchFamily="34" charset="-122"/>
                <a:cs typeface="经典综艺体简" panose="02010609000101010101" pitchFamily="49" charset="-122"/>
                <a:sym typeface="微软雅黑" panose="020B0503020204020204" pitchFamily="34" charset="-122"/>
              </a:rPr>
              <a:t>图</a:t>
            </a:r>
            <a:r>
              <a:rPr lang="zh-CN" altLang="en-US" sz="3600" dirty="0" smtClean="0">
                <a:solidFill>
                  <a:srgbClr val="C00000"/>
                </a:solidFill>
                <a:latin typeface="思源黑体 CN Medium" panose="020B0600000000000000" pitchFamily="34" charset="-122"/>
                <a:ea typeface="思源黑体 CN Medium" panose="020B0600000000000000" pitchFamily="34" charset="-122"/>
                <a:cs typeface="经典综艺体简" panose="02010609000101010101" pitchFamily="49" charset="-122"/>
                <a:sym typeface="微软雅黑" panose="020B0503020204020204" pitchFamily="34" charset="-122"/>
              </a:rPr>
              <a:t>书库</a:t>
            </a:r>
            <a:endParaRPr lang="zh-CN" altLang="en-US" sz="3600" dirty="0">
              <a:solidFill>
                <a:srgbClr val="C00000"/>
              </a:solidFill>
              <a:latin typeface="思源黑体 CN Medium" panose="020B0600000000000000" pitchFamily="34" charset="-122"/>
              <a:ea typeface="思源黑体 CN Medium" panose="020B0600000000000000" pitchFamily="34" charset="-122"/>
              <a:cs typeface="经典综艺体简" panose="02010609000101010101" pitchFamily="49" charset="-122"/>
              <a:sym typeface="微软雅黑" panose="020B0503020204020204" pitchFamily="34" charset="-122"/>
            </a:endParaRPr>
          </a:p>
        </p:txBody>
      </p:sp>
      <p:sp>
        <p:nvSpPr>
          <p:cNvPr id="8" name="Rectangle"/>
          <p:cNvSpPr/>
          <p:nvPr/>
        </p:nvSpPr>
        <p:spPr>
          <a:xfrm>
            <a:off x="517105" y="1563181"/>
            <a:ext cx="3336438" cy="3705503"/>
          </a:xfrm>
          <a:prstGeom prst="rect">
            <a:avLst/>
          </a:prstGeom>
          <a:ln w="19050">
            <a:solidFill>
              <a:srgbClr val="B5221B"/>
            </a:solidFill>
            <a:miter lim="400000"/>
          </a:ln>
        </p:spPr>
        <p:txBody>
          <a:bodyPr lIns="19050" tIns="19050" rIns="19050" bIns="19050" anchor="ctr"/>
          <a:lstStyle/>
          <a:p>
            <a:pPr marL="0" marR="0" lvl="0" indent="0" algn="ctr" defTabSz="412750" rtl="0" eaLnBrk="1" fontAlgn="auto" latinLnBrk="0" hangingPunct="0">
              <a:lnSpc>
                <a:spcPct val="100000"/>
              </a:lnSpc>
              <a:spcBef>
                <a:spcPts val="0"/>
              </a:spcBef>
              <a:spcAft>
                <a:spcPts val="0"/>
              </a:spcAft>
              <a:buClrTx/>
              <a:buSzTx/>
              <a:buFontTx/>
              <a:buNone/>
              <a:defRPr sz="3000">
                <a:solidFill>
                  <a:srgbClr val="000000"/>
                </a:solidFill>
                <a:latin typeface="Helvetica Light"/>
                <a:ea typeface="Helvetica Light"/>
                <a:cs typeface="Helvetica Light"/>
                <a:sym typeface="Helvetica Light"/>
              </a:defRPr>
            </a:pPr>
            <a:endParaRPr kumimoji="0" sz="1500" b="0" i="0" u="none" strike="noStrike" kern="0" cap="none" spc="0" normalizeH="0" baseline="0" noProof="0" dirty="0">
              <a:ln>
                <a:noFill/>
              </a:ln>
              <a:solidFill>
                <a:srgbClr val="000000"/>
              </a:solidFill>
              <a:effectLst/>
              <a:uLnTx/>
              <a:uFillTx/>
              <a:latin typeface="思源黑体 CN Medium" panose="020B0600000000000000" pitchFamily="34" charset="-122"/>
              <a:ea typeface="思源黑体 CN Medium" panose="020B0600000000000000" pitchFamily="34" charset="-122"/>
              <a:sym typeface="思源宋体 CN Medium" panose="02020500000000000000" pitchFamily="18" charset="-122"/>
            </a:endParaRPr>
          </a:p>
        </p:txBody>
      </p:sp>
      <p:sp>
        <p:nvSpPr>
          <p:cNvPr id="9" name="Rectangle 1"/>
          <p:cNvSpPr>
            <a:spLocks noChangeArrowheads="1"/>
          </p:cNvSpPr>
          <p:nvPr/>
        </p:nvSpPr>
        <p:spPr bwMode="auto">
          <a:xfrm>
            <a:off x="609880" y="2446437"/>
            <a:ext cx="3243663" cy="1938992"/>
          </a:xfrm>
          <a:prstGeom prst="rect">
            <a:avLst/>
          </a:prstGeom>
          <a:noFill/>
          <a:ln w="9525">
            <a:noFill/>
            <a:miter lim="800000"/>
          </a:ln>
          <a:effectLst/>
        </p:spPr>
        <p:txBody>
          <a:bodyPr vert="horz" wrap="square" lIns="91440" tIns="45720" rIns="91440" bIns="45720" numCol="1" anchor="ctr" anchorCtr="0" compatLnSpc="1">
            <a:spAutoFit/>
          </a:bodyPr>
          <a:lstStyle/>
          <a:p>
            <a:pPr lvl="0" fontAlgn="base">
              <a:lnSpc>
                <a:spcPct val="150000"/>
              </a:lnSpc>
              <a:spcBef>
                <a:spcPct val="0"/>
              </a:spcBef>
              <a:spcAft>
                <a:spcPct val="0"/>
              </a:spcAft>
            </a:pPr>
            <a:r>
              <a:rPr lang="zh-CN" altLang="en-US" sz="2000" dirty="0" smtClean="0">
                <a:latin typeface="Arial" panose="020B0604020202020204" pitchFamily="34" charset="0"/>
                <a:ea typeface="宋体" panose="02010600030101010101" pitchFamily="2" charset="-122"/>
                <a:cs typeface="宋体" panose="02010600030101010101" pitchFamily="2" charset="-122"/>
              </a:rPr>
              <a:t>图书检索：</a:t>
            </a:r>
            <a:endParaRPr lang="en-US" altLang="zh-CN" sz="2000" dirty="0" smtClean="0">
              <a:latin typeface="Arial" panose="020B0604020202020204" pitchFamily="34" charset="0"/>
              <a:ea typeface="宋体" panose="02010600030101010101" pitchFamily="2" charset="-122"/>
              <a:cs typeface="宋体" panose="02010600030101010101" pitchFamily="2" charset="-122"/>
            </a:endParaRPr>
          </a:p>
          <a:p>
            <a:pPr lvl="0" fontAlgn="base">
              <a:lnSpc>
                <a:spcPct val="150000"/>
              </a:lnSpc>
              <a:spcBef>
                <a:spcPct val="0"/>
              </a:spcBef>
              <a:spcAft>
                <a:spcPct val="0"/>
              </a:spcAft>
            </a:pPr>
            <a:r>
              <a:rPr lang="zh-CN" altLang="en-US" sz="2000" dirty="0" smtClean="0">
                <a:latin typeface="Arial" panose="020B0604020202020204" pitchFamily="34" charset="0"/>
                <a:ea typeface="宋体" panose="02010600030101010101" pitchFamily="2" charset="-122"/>
                <a:cs typeface="宋体" panose="02010600030101010101" pitchFamily="2" charset="-122"/>
              </a:rPr>
              <a:t>可选中某一子库或下级栏目，将检索范围确定为某一子库或者下级栏目。</a:t>
            </a:r>
            <a:endParaRPr kumimoji="0" lang="en-US" altLang="zh-CN" sz="2000" b="0" i="0" u="none" strike="noStrike" cap="none" normalizeH="0" baseline="0" dirty="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pic>
        <p:nvPicPr>
          <p:cNvPr id="2" name="图片 1"/>
          <p:cNvPicPr>
            <a:picLocks noChangeAspect="1"/>
          </p:cNvPicPr>
          <p:nvPr/>
        </p:nvPicPr>
        <p:blipFill>
          <a:blip r:embed="rId1"/>
          <a:stretch>
            <a:fillRect/>
          </a:stretch>
        </p:blipFill>
        <p:spPr>
          <a:xfrm>
            <a:off x="4010025" y="720000"/>
            <a:ext cx="8181975" cy="5196442"/>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1999" cy="720000"/>
          </a:xfrm>
          <a:prstGeom prst="rect">
            <a:avLst/>
          </a:prstGeom>
          <a:solidFill>
            <a:srgbClr val="33333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cs typeface="+mn-ea"/>
              <a:sym typeface="+mn-lt"/>
            </a:endParaRPr>
          </a:p>
        </p:txBody>
      </p:sp>
      <p:sp>
        <p:nvSpPr>
          <p:cNvPr id="5" name="矩形 4"/>
          <p:cNvSpPr>
            <a:spLocks noChangeArrowheads="1"/>
          </p:cNvSpPr>
          <p:nvPr/>
        </p:nvSpPr>
        <p:spPr bwMode="auto">
          <a:xfrm>
            <a:off x="615984" y="147161"/>
            <a:ext cx="6649007" cy="459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defPPr>
              <a:defRPr lang="zh-CN"/>
            </a:defPPr>
            <a:lvl1pPr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1pPr>
            <a:lvl2pPr marL="457200"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2pPr>
            <a:lvl3pPr marL="914400"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3pPr>
            <a:lvl4pPr marL="1371600"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4pPr>
            <a:lvl5pPr marL="1828800"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5pPr>
            <a:lvl6pPr marL="2286000" algn="l" defTabSz="914400" rtl="0" eaLnBrk="1" latinLnBrk="0" hangingPunct="1">
              <a:defRPr kern="1200">
                <a:solidFill>
                  <a:schemeClr val="tx1"/>
                </a:solidFill>
                <a:latin typeface="方正兰亭黑_GBK" panose="02000000000000000000" pitchFamily="2" charset="-122"/>
                <a:ea typeface="方正兰亭黑_GBK" panose="02000000000000000000" pitchFamily="2" charset="-122"/>
                <a:cs typeface="+mn-cs"/>
              </a:defRPr>
            </a:lvl6pPr>
            <a:lvl7pPr marL="2743200" algn="l" defTabSz="914400" rtl="0" eaLnBrk="1" latinLnBrk="0" hangingPunct="1">
              <a:defRPr kern="1200">
                <a:solidFill>
                  <a:schemeClr val="tx1"/>
                </a:solidFill>
                <a:latin typeface="方正兰亭黑_GBK" panose="02000000000000000000" pitchFamily="2" charset="-122"/>
                <a:ea typeface="方正兰亭黑_GBK" panose="02000000000000000000" pitchFamily="2" charset="-122"/>
                <a:cs typeface="+mn-cs"/>
              </a:defRPr>
            </a:lvl7pPr>
            <a:lvl8pPr marL="3200400" algn="l" defTabSz="914400" rtl="0" eaLnBrk="1" latinLnBrk="0" hangingPunct="1">
              <a:defRPr kern="1200">
                <a:solidFill>
                  <a:schemeClr val="tx1"/>
                </a:solidFill>
                <a:latin typeface="方正兰亭黑_GBK" panose="02000000000000000000" pitchFamily="2" charset="-122"/>
                <a:ea typeface="方正兰亭黑_GBK" panose="02000000000000000000" pitchFamily="2" charset="-122"/>
                <a:cs typeface="+mn-cs"/>
              </a:defRPr>
            </a:lvl8pPr>
            <a:lvl9pPr marL="3657600" algn="l" defTabSz="914400" rtl="0" eaLnBrk="1" latinLnBrk="0" hangingPunct="1">
              <a:defRPr kern="1200">
                <a:solidFill>
                  <a:schemeClr val="tx1"/>
                </a:solidFill>
                <a:latin typeface="方正兰亭黑_GBK" panose="02000000000000000000" pitchFamily="2" charset="-122"/>
                <a:ea typeface="方正兰亭黑_GBK" panose="02000000000000000000" pitchFamily="2" charset="-122"/>
                <a:cs typeface="+mn-cs"/>
              </a:defRPr>
            </a:lvl9pPr>
          </a:lstStyle>
          <a:p>
            <a:pPr lvl="0"/>
            <a:r>
              <a:rPr kumimoji="0" lang="zh-CN" altLang="en-US" sz="2400" b="1" i="0" u="none" strike="noStrike" kern="1200" cap="none" spc="0" normalizeH="0" baseline="0" noProof="0" dirty="0">
                <a:ln>
                  <a:noFill/>
                </a:ln>
                <a:solidFill>
                  <a:srgbClr val="FFFFFF"/>
                </a:solidFill>
                <a:effectLst/>
                <a:uLnTx/>
                <a:uFillTx/>
                <a:latin typeface="+mn-lt"/>
                <a:ea typeface="+mn-ea"/>
                <a:cs typeface="+mn-ea"/>
                <a:sym typeface="+mn-lt"/>
              </a:rPr>
              <a:t>中国共产党思想理论资源数据库</a:t>
            </a:r>
            <a:endParaRPr kumimoji="0" lang="zh-CN" altLang="en-US" sz="2400" b="1" i="0" u="none" strike="noStrike" kern="1200" cap="none" spc="0" normalizeH="0" baseline="0" noProof="0" dirty="0">
              <a:ln>
                <a:noFill/>
              </a:ln>
              <a:solidFill>
                <a:srgbClr val="FFFFFF"/>
              </a:solidFill>
              <a:effectLst/>
              <a:uLnTx/>
              <a:uFillTx/>
              <a:latin typeface="+mn-lt"/>
              <a:ea typeface="+mn-ea"/>
              <a:cs typeface="+mn-ea"/>
              <a:sym typeface="+mn-lt"/>
            </a:endParaRPr>
          </a:p>
        </p:txBody>
      </p:sp>
      <p:sp>
        <p:nvSpPr>
          <p:cNvPr id="6" name="矩形 5"/>
          <p:cNvSpPr/>
          <p:nvPr/>
        </p:nvSpPr>
        <p:spPr>
          <a:xfrm>
            <a:off x="213201" y="226516"/>
            <a:ext cx="325126" cy="325126"/>
          </a:xfrm>
          <a:prstGeom prst="rect">
            <a:avLst/>
          </a:prstGeom>
          <a:solidFill>
            <a:srgbClr val="C20D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cs typeface="+mn-ea"/>
              <a:sym typeface="+mn-lt"/>
            </a:endParaRPr>
          </a:p>
        </p:txBody>
      </p:sp>
      <p:sp>
        <p:nvSpPr>
          <p:cNvPr id="7" name="文本框 4"/>
          <p:cNvSpPr txBox="1"/>
          <p:nvPr/>
        </p:nvSpPr>
        <p:spPr>
          <a:xfrm>
            <a:off x="213201" y="765165"/>
            <a:ext cx="2541847" cy="646331"/>
          </a:xfrm>
          <a:prstGeom prst="rect">
            <a:avLst/>
          </a:prstGeom>
          <a:solidFill>
            <a:schemeClr val="bg1"/>
          </a:solidFill>
          <a:ln>
            <a:solidFill>
              <a:srgbClr val="B5221B"/>
            </a:solidFill>
          </a:ln>
        </p:spPr>
        <p:txBody>
          <a:bodyPr wrap="square" rtlCol="0">
            <a:spAutoFit/>
          </a:bodyPr>
          <a:lstStyle/>
          <a:p>
            <a:pPr lvl="0" algn="ctr">
              <a:defRPr/>
            </a:pPr>
            <a:r>
              <a:rPr lang="zh-CN" altLang="en-US" sz="3600" dirty="0">
                <a:solidFill>
                  <a:srgbClr val="C00000"/>
                </a:solidFill>
                <a:latin typeface="思源黑体 CN Medium" panose="020B0600000000000000" pitchFamily="34" charset="-122"/>
                <a:ea typeface="思源黑体 CN Medium" panose="020B0600000000000000" pitchFamily="34" charset="-122"/>
                <a:cs typeface="经典综艺体简" panose="02010609000101010101" pitchFamily="49" charset="-122"/>
                <a:sym typeface="微软雅黑" panose="020B0503020204020204" pitchFamily="34" charset="-122"/>
              </a:rPr>
              <a:t>图</a:t>
            </a:r>
            <a:r>
              <a:rPr lang="zh-CN" altLang="en-US" sz="3600" dirty="0" smtClean="0">
                <a:solidFill>
                  <a:srgbClr val="C00000"/>
                </a:solidFill>
                <a:latin typeface="思源黑体 CN Medium" panose="020B0600000000000000" pitchFamily="34" charset="-122"/>
                <a:ea typeface="思源黑体 CN Medium" panose="020B0600000000000000" pitchFamily="34" charset="-122"/>
                <a:cs typeface="经典综艺体简" panose="02010609000101010101" pitchFamily="49" charset="-122"/>
                <a:sym typeface="微软雅黑" panose="020B0503020204020204" pitchFamily="34" charset="-122"/>
              </a:rPr>
              <a:t>书库</a:t>
            </a:r>
            <a:endParaRPr lang="zh-CN" altLang="en-US" sz="3600" dirty="0">
              <a:solidFill>
                <a:srgbClr val="C00000"/>
              </a:solidFill>
              <a:latin typeface="思源黑体 CN Medium" panose="020B0600000000000000" pitchFamily="34" charset="-122"/>
              <a:ea typeface="思源黑体 CN Medium" panose="020B0600000000000000" pitchFamily="34" charset="-122"/>
              <a:cs typeface="经典综艺体简" panose="02010609000101010101" pitchFamily="49" charset="-122"/>
              <a:sym typeface="微软雅黑" panose="020B0503020204020204" pitchFamily="34" charset="-122"/>
            </a:endParaRPr>
          </a:p>
        </p:txBody>
      </p:sp>
      <p:sp>
        <p:nvSpPr>
          <p:cNvPr id="8" name="Rectangle"/>
          <p:cNvSpPr/>
          <p:nvPr/>
        </p:nvSpPr>
        <p:spPr>
          <a:xfrm>
            <a:off x="213201" y="1797262"/>
            <a:ext cx="2789814" cy="1403137"/>
          </a:xfrm>
          <a:prstGeom prst="rect">
            <a:avLst/>
          </a:prstGeom>
          <a:ln w="19050">
            <a:solidFill>
              <a:srgbClr val="B5221B"/>
            </a:solidFill>
            <a:miter lim="400000"/>
          </a:ln>
        </p:spPr>
        <p:txBody>
          <a:bodyPr lIns="19050" tIns="19050" rIns="19050" bIns="19050" anchor="ctr"/>
          <a:lstStyle/>
          <a:p>
            <a:pPr marL="0" marR="0" lvl="0" indent="0" algn="ctr" defTabSz="412750" rtl="0" eaLnBrk="1" fontAlgn="auto" latinLnBrk="0" hangingPunct="0">
              <a:lnSpc>
                <a:spcPct val="100000"/>
              </a:lnSpc>
              <a:spcBef>
                <a:spcPts val="0"/>
              </a:spcBef>
              <a:spcAft>
                <a:spcPts val="0"/>
              </a:spcAft>
              <a:buClrTx/>
              <a:buSzTx/>
              <a:buFontTx/>
              <a:buNone/>
              <a:defRPr sz="3000">
                <a:solidFill>
                  <a:srgbClr val="000000"/>
                </a:solidFill>
                <a:latin typeface="Helvetica Light"/>
                <a:ea typeface="Helvetica Light"/>
                <a:cs typeface="Helvetica Light"/>
                <a:sym typeface="Helvetica Light"/>
              </a:defRPr>
            </a:pPr>
            <a:endParaRPr kumimoji="0" sz="1500" b="0" i="0" u="none" strike="noStrike" kern="0" cap="none" spc="0" normalizeH="0" baseline="0" noProof="0" dirty="0">
              <a:ln>
                <a:noFill/>
              </a:ln>
              <a:solidFill>
                <a:srgbClr val="000000"/>
              </a:solidFill>
              <a:effectLst/>
              <a:uLnTx/>
              <a:uFillTx/>
              <a:latin typeface="思源黑体 CN Medium" panose="020B0600000000000000" pitchFamily="34" charset="-122"/>
              <a:ea typeface="思源黑体 CN Medium" panose="020B0600000000000000" pitchFamily="34" charset="-122"/>
              <a:sym typeface="思源宋体 CN Medium" panose="02020500000000000000" pitchFamily="18" charset="-122"/>
            </a:endParaRPr>
          </a:p>
        </p:txBody>
      </p:sp>
      <p:sp>
        <p:nvSpPr>
          <p:cNvPr id="9" name="Rectangle 1"/>
          <p:cNvSpPr>
            <a:spLocks noChangeArrowheads="1"/>
          </p:cNvSpPr>
          <p:nvPr/>
        </p:nvSpPr>
        <p:spPr bwMode="auto">
          <a:xfrm>
            <a:off x="240662" y="1772720"/>
            <a:ext cx="2676709" cy="1323439"/>
          </a:xfrm>
          <a:prstGeom prst="rect">
            <a:avLst/>
          </a:prstGeom>
          <a:noFill/>
          <a:ln w="9525">
            <a:noFill/>
            <a:miter lim="800000"/>
          </a:ln>
          <a:effectLst/>
        </p:spPr>
        <p:txBody>
          <a:bodyPr vert="horz" wrap="square" lIns="91440" tIns="45720" rIns="91440" bIns="45720" numCol="1" anchor="ctr" anchorCtr="0" compatLnSpc="1">
            <a:spAutoFit/>
          </a:bodyPr>
          <a:lstStyle/>
          <a:p>
            <a:pPr lvl="0" fontAlgn="base">
              <a:spcBef>
                <a:spcPct val="0"/>
              </a:spcBef>
              <a:spcAft>
                <a:spcPct val="0"/>
              </a:spcAft>
            </a:pPr>
            <a:r>
              <a:rPr lang="zh-CN" altLang="en-US" sz="2000" dirty="0" smtClean="0">
                <a:latin typeface="Arial" panose="020B0604020202020204" pitchFamily="34" charset="0"/>
                <a:ea typeface="宋体" panose="02010600030101010101" pitchFamily="2" charset="-122"/>
                <a:cs typeface="宋体" panose="02010600030101010101" pitchFamily="2" charset="-122"/>
              </a:rPr>
              <a:t>图书阅读</a:t>
            </a:r>
            <a:r>
              <a:rPr kumimoji="0" lang="zh-CN" altLang="en-US" sz="2000" b="0"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rPr>
              <a:t>：</a:t>
            </a:r>
            <a:endParaRPr kumimoji="0" lang="en-US" altLang="zh-CN" sz="2000" b="0"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a:p>
            <a:pPr lvl="0" fontAlgn="base">
              <a:spcBef>
                <a:spcPct val="0"/>
              </a:spcBef>
              <a:spcAft>
                <a:spcPct val="0"/>
              </a:spcAft>
            </a:pPr>
            <a:r>
              <a:rPr kumimoji="0" lang="en-US" altLang="zh-CN" sz="2000" b="0" i="0" u="none" strike="noStrike" cap="none" normalizeH="0" dirty="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rPr>
              <a:t>       </a:t>
            </a:r>
            <a:r>
              <a:rPr kumimoji="0" lang="zh-CN" altLang="en-US" sz="2000" b="0" i="0" u="none" strike="noStrike" cap="none" normalizeH="0" dirty="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rPr>
              <a:t>点击某本书的“在线阅读”，即可进入阅读页面。</a:t>
            </a:r>
            <a:endParaRPr kumimoji="0" lang="en-US" altLang="zh-CN" sz="2000" b="0"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pic>
        <p:nvPicPr>
          <p:cNvPr id="2" name="图片 1"/>
          <p:cNvPicPr>
            <a:picLocks noChangeAspect="1"/>
          </p:cNvPicPr>
          <p:nvPr/>
        </p:nvPicPr>
        <p:blipFill>
          <a:blip r:embed="rId1"/>
          <a:stretch>
            <a:fillRect/>
          </a:stretch>
        </p:blipFill>
        <p:spPr>
          <a:xfrm>
            <a:off x="5317285" y="639519"/>
            <a:ext cx="5781675" cy="1962150"/>
          </a:xfrm>
          <a:prstGeom prst="rect">
            <a:avLst/>
          </a:prstGeom>
        </p:spPr>
      </p:pic>
      <p:pic>
        <p:nvPicPr>
          <p:cNvPr id="3" name="图片 2"/>
          <p:cNvPicPr>
            <a:picLocks noChangeAspect="1"/>
          </p:cNvPicPr>
          <p:nvPr/>
        </p:nvPicPr>
        <p:blipFill>
          <a:blip r:embed="rId2"/>
          <a:stretch>
            <a:fillRect/>
          </a:stretch>
        </p:blipFill>
        <p:spPr>
          <a:xfrm>
            <a:off x="3059859" y="2521188"/>
            <a:ext cx="9132140" cy="4336812"/>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1999" cy="720000"/>
          </a:xfrm>
          <a:prstGeom prst="rect">
            <a:avLst/>
          </a:prstGeom>
          <a:solidFill>
            <a:srgbClr val="33333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cs typeface="+mn-ea"/>
              <a:sym typeface="+mn-lt"/>
            </a:endParaRPr>
          </a:p>
        </p:txBody>
      </p:sp>
      <p:sp>
        <p:nvSpPr>
          <p:cNvPr id="5" name="矩形 4"/>
          <p:cNvSpPr>
            <a:spLocks noChangeArrowheads="1"/>
          </p:cNvSpPr>
          <p:nvPr/>
        </p:nvSpPr>
        <p:spPr bwMode="auto">
          <a:xfrm>
            <a:off x="615984" y="147161"/>
            <a:ext cx="6649007" cy="459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defPPr>
              <a:defRPr lang="zh-CN"/>
            </a:defPPr>
            <a:lvl1pPr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1pPr>
            <a:lvl2pPr marL="457200"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2pPr>
            <a:lvl3pPr marL="914400"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3pPr>
            <a:lvl4pPr marL="1371600"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4pPr>
            <a:lvl5pPr marL="1828800"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5pPr>
            <a:lvl6pPr marL="2286000" algn="l" defTabSz="914400" rtl="0" eaLnBrk="1" latinLnBrk="0" hangingPunct="1">
              <a:defRPr kern="1200">
                <a:solidFill>
                  <a:schemeClr val="tx1"/>
                </a:solidFill>
                <a:latin typeface="方正兰亭黑_GBK" panose="02000000000000000000" pitchFamily="2" charset="-122"/>
                <a:ea typeface="方正兰亭黑_GBK" panose="02000000000000000000" pitchFamily="2" charset="-122"/>
                <a:cs typeface="+mn-cs"/>
              </a:defRPr>
            </a:lvl6pPr>
            <a:lvl7pPr marL="2743200" algn="l" defTabSz="914400" rtl="0" eaLnBrk="1" latinLnBrk="0" hangingPunct="1">
              <a:defRPr kern="1200">
                <a:solidFill>
                  <a:schemeClr val="tx1"/>
                </a:solidFill>
                <a:latin typeface="方正兰亭黑_GBK" panose="02000000000000000000" pitchFamily="2" charset="-122"/>
                <a:ea typeface="方正兰亭黑_GBK" panose="02000000000000000000" pitchFamily="2" charset="-122"/>
                <a:cs typeface="+mn-cs"/>
              </a:defRPr>
            </a:lvl7pPr>
            <a:lvl8pPr marL="3200400" algn="l" defTabSz="914400" rtl="0" eaLnBrk="1" latinLnBrk="0" hangingPunct="1">
              <a:defRPr kern="1200">
                <a:solidFill>
                  <a:schemeClr val="tx1"/>
                </a:solidFill>
                <a:latin typeface="方正兰亭黑_GBK" panose="02000000000000000000" pitchFamily="2" charset="-122"/>
                <a:ea typeface="方正兰亭黑_GBK" panose="02000000000000000000" pitchFamily="2" charset="-122"/>
                <a:cs typeface="+mn-cs"/>
              </a:defRPr>
            </a:lvl8pPr>
            <a:lvl9pPr marL="3657600" algn="l" defTabSz="914400" rtl="0" eaLnBrk="1" latinLnBrk="0" hangingPunct="1">
              <a:defRPr kern="1200">
                <a:solidFill>
                  <a:schemeClr val="tx1"/>
                </a:solidFill>
                <a:latin typeface="方正兰亭黑_GBK" panose="02000000000000000000" pitchFamily="2" charset="-122"/>
                <a:ea typeface="方正兰亭黑_GBK" panose="02000000000000000000" pitchFamily="2" charset="-122"/>
                <a:cs typeface="+mn-cs"/>
              </a:defRPr>
            </a:lvl9pPr>
          </a:lstStyle>
          <a:p>
            <a:pPr lvl="0"/>
            <a:r>
              <a:rPr kumimoji="0" lang="zh-CN" altLang="en-US" sz="2400" b="1" i="0" u="none" strike="noStrike" kern="1200" cap="none" spc="0" normalizeH="0" baseline="0" noProof="0" dirty="0">
                <a:ln>
                  <a:noFill/>
                </a:ln>
                <a:solidFill>
                  <a:srgbClr val="FFFFFF"/>
                </a:solidFill>
                <a:effectLst/>
                <a:uLnTx/>
                <a:uFillTx/>
                <a:latin typeface="+mn-lt"/>
                <a:ea typeface="+mn-ea"/>
                <a:cs typeface="+mn-ea"/>
                <a:sym typeface="+mn-lt"/>
              </a:rPr>
              <a:t>中国共产党思想理论资源数据库</a:t>
            </a:r>
            <a:endParaRPr kumimoji="0" lang="zh-CN" altLang="en-US" sz="2400" b="1" i="0" u="none" strike="noStrike" kern="1200" cap="none" spc="0" normalizeH="0" baseline="0" noProof="0" dirty="0">
              <a:ln>
                <a:noFill/>
              </a:ln>
              <a:solidFill>
                <a:srgbClr val="FFFFFF"/>
              </a:solidFill>
              <a:effectLst/>
              <a:uLnTx/>
              <a:uFillTx/>
              <a:latin typeface="+mn-lt"/>
              <a:ea typeface="+mn-ea"/>
              <a:cs typeface="+mn-ea"/>
              <a:sym typeface="+mn-lt"/>
            </a:endParaRPr>
          </a:p>
        </p:txBody>
      </p:sp>
      <p:sp>
        <p:nvSpPr>
          <p:cNvPr id="6" name="矩形 5"/>
          <p:cNvSpPr/>
          <p:nvPr/>
        </p:nvSpPr>
        <p:spPr>
          <a:xfrm>
            <a:off x="213201" y="226516"/>
            <a:ext cx="325126" cy="325126"/>
          </a:xfrm>
          <a:prstGeom prst="rect">
            <a:avLst/>
          </a:prstGeom>
          <a:solidFill>
            <a:srgbClr val="C20D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cs typeface="+mn-ea"/>
              <a:sym typeface="+mn-lt"/>
            </a:endParaRPr>
          </a:p>
        </p:txBody>
      </p:sp>
      <p:sp>
        <p:nvSpPr>
          <p:cNvPr id="7" name="文本框 4"/>
          <p:cNvSpPr txBox="1"/>
          <p:nvPr/>
        </p:nvSpPr>
        <p:spPr>
          <a:xfrm>
            <a:off x="213201" y="765165"/>
            <a:ext cx="2541847" cy="646331"/>
          </a:xfrm>
          <a:prstGeom prst="rect">
            <a:avLst/>
          </a:prstGeom>
          <a:solidFill>
            <a:schemeClr val="bg1"/>
          </a:solidFill>
          <a:ln>
            <a:solidFill>
              <a:srgbClr val="B5221B"/>
            </a:solidFill>
          </a:ln>
        </p:spPr>
        <p:txBody>
          <a:bodyPr wrap="square" rtlCol="0">
            <a:spAutoFit/>
          </a:bodyPr>
          <a:lstStyle/>
          <a:p>
            <a:pPr lvl="0" algn="ctr">
              <a:defRPr/>
            </a:pPr>
            <a:r>
              <a:rPr lang="zh-CN" altLang="en-US" sz="3600" dirty="0">
                <a:solidFill>
                  <a:srgbClr val="C00000"/>
                </a:solidFill>
                <a:latin typeface="思源黑体 CN Medium" panose="020B0600000000000000" pitchFamily="34" charset="-122"/>
                <a:ea typeface="思源黑体 CN Medium" panose="020B0600000000000000" pitchFamily="34" charset="-122"/>
                <a:cs typeface="经典综艺体简" panose="02010609000101010101" pitchFamily="49" charset="-122"/>
                <a:sym typeface="微软雅黑" panose="020B0503020204020204" pitchFamily="34" charset="-122"/>
              </a:rPr>
              <a:t>图</a:t>
            </a:r>
            <a:r>
              <a:rPr lang="zh-CN" altLang="en-US" sz="3600" dirty="0" smtClean="0">
                <a:solidFill>
                  <a:srgbClr val="C00000"/>
                </a:solidFill>
                <a:latin typeface="思源黑体 CN Medium" panose="020B0600000000000000" pitchFamily="34" charset="-122"/>
                <a:ea typeface="思源黑体 CN Medium" panose="020B0600000000000000" pitchFamily="34" charset="-122"/>
                <a:cs typeface="经典综艺体简" panose="02010609000101010101" pitchFamily="49" charset="-122"/>
                <a:sym typeface="微软雅黑" panose="020B0503020204020204" pitchFamily="34" charset="-122"/>
              </a:rPr>
              <a:t>书库</a:t>
            </a:r>
            <a:endParaRPr lang="zh-CN" altLang="en-US" sz="3600" dirty="0">
              <a:solidFill>
                <a:srgbClr val="C00000"/>
              </a:solidFill>
              <a:latin typeface="思源黑体 CN Medium" panose="020B0600000000000000" pitchFamily="34" charset="-122"/>
              <a:ea typeface="思源黑体 CN Medium" panose="020B0600000000000000" pitchFamily="34" charset="-122"/>
              <a:cs typeface="经典综艺体简" panose="02010609000101010101" pitchFamily="49" charset="-122"/>
              <a:sym typeface="微软雅黑" panose="020B0503020204020204" pitchFamily="34" charset="-122"/>
            </a:endParaRPr>
          </a:p>
        </p:txBody>
      </p:sp>
      <p:sp>
        <p:nvSpPr>
          <p:cNvPr id="8" name="Rectangle"/>
          <p:cNvSpPr/>
          <p:nvPr/>
        </p:nvSpPr>
        <p:spPr>
          <a:xfrm>
            <a:off x="2880201" y="789708"/>
            <a:ext cx="8963456" cy="1296702"/>
          </a:xfrm>
          <a:prstGeom prst="rect">
            <a:avLst/>
          </a:prstGeom>
          <a:ln w="19050">
            <a:solidFill>
              <a:srgbClr val="B5221B"/>
            </a:solidFill>
            <a:miter lim="400000"/>
          </a:ln>
        </p:spPr>
        <p:txBody>
          <a:bodyPr lIns="19050" tIns="19050" rIns="19050" bIns="19050" anchor="ctr"/>
          <a:lstStyle/>
          <a:p>
            <a:pPr marL="0" marR="0" lvl="0" indent="0" algn="ctr" defTabSz="412750" rtl="0" eaLnBrk="1" fontAlgn="auto" latinLnBrk="0" hangingPunct="0">
              <a:lnSpc>
                <a:spcPct val="100000"/>
              </a:lnSpc>
              <a:spcBef>
                <a:spcPts val="0"/>
              </a:spcBef>
              <a:spcAft>
                <a:spcPts val="0"/>
              </a:spcAft>
              <a:buClrTx/>
              <a:buSzTx/>
              <a:buFontTx/>
              <a:buNone/>
              <a:defRPr sz="3000">
                <a:solidFill>
                  <a:srgbClr val="000000"/>
                </a:solidFill>
                <a:latin typeface="Helvetica Light"/>
                <a:ea typeface="Helvetica Light"/>
                <a:cs typeface="Helvetica Light"/>
                <a:sym typeface="Helvetica Light"/>
              </a:defRPr>
            </a:pPr>
            <a:endParaRPr kumimoji="0" sz="1500" b="0" i="0" u="none" strike="noStrike" kern="0" cap="none" spc="0" normalizeH="0" baseline="0" noProof="0" dirty="0">
              <a:ln>
                <a:noFill/>
              </a:ln>
              <a:solidFill>
                <a:srgbClr val="000000"/>
              </a:solidFill>
              <a:effectLst/>
              <a:uLnTx/>
              <a:uFillTx/>
              <a:latin typeface="思源黑体 CN Medium" panose="020B0600000000000000" pitchFamily="34" charset="-122"/>
              <a:ea typeface="思源黑体 CN Medium" panose="020B0600000000000000" pitchFamily="34" charset="-122"/>
              <a:sym typeface="思源宋体 CN Medium" panose="02020500000000000000" pitchFamily="18" charset="-122"/>
            </a:endParaRPr>
          </a:p>
        </p:txBody>
      </p:sp>
      <p:sp>
        <p:nvSpPr>
          <p:cNvPr id="9" name="Rectangle 1"/>
          <p:cNvSpPr>
            <a:spLocks noChangeArrowheads="1"/>
          </p:cNvSpPr>
          <p:nvPr/>
        </p:nvSpPr>
        <p:spPr bwMode="auto">
          <a:xfrm>
            <a:off x="2907662" y="919053"/>
            <a:ext cx="8600058" cy="1015663"/>
          </a:xfrm>
          <a:prstGeom prst="rect">
            <a:avLst/>
          </a:prstGeom>
          <a:noFill/>
          <a:ln w="9525">
            <a:noFill/>
            <a:miter lim="800000"/>
          </a:ln>
          <a:effectLst/>
        </p:spPr>
        <p:txBody>
          <a:bodyPr vert="horz" wrap="square" lIns="91440" tIns="45720" rIns="91440" bIns="45720" numCol="1" anchor="ctr" anchorCtr="0" compatLnSpc="1">
            <a:spAutoFit/>
          </a:bodyPr>
          <a:lstStyle/>
          <a:p>
            <a:pPr lvl="0" fontAlgn="base">
              <a:spcBef>
                <a:spcPct val="0"/>
              </a:spcBef>
              <a:spcAft>
                <a:spcPct val="0"/>
              </a:spcAft>
            </a:pPr>
            <a:r>
              <a:rPr lang="zh-CN" altLang="en-US" sz="2000" dirty="0" smtClean="0">
                <a:latin typeface="Arial" panose="020B0604020202020204" pitchFamily="34" charset="0"/>
                <a:ea typeface="宋体" panose="02010600030101010101" pitchFamily="2" charset="-122"/>
                <a:cs typeface="宋体" panose="02010600030101010101" pitchFamily="2" charset="-122"/>
              </a:rPr>
              <a:t>图书阅读</a:t>
            </a:r>
            <a:r>
              <a:rPr kumimoji="0" lang="zh-CN" altLang="en-US" sz="2000" b="0"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rPr>
              <a:t>：</a:t>
            </a:r>
            <a:endParaRPr kumimoji="0" lang="en-US" altLang="zh-CN" sz="2000" b="0"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a:p>
            <a:pPr lvl="0" fontAlgn="base">
              <a:spcBef>
                <a:spcPct val="0"/>
              </a:spcBef>
              <a:spcAft>
                <a:spcPct val="0"/>
              </a:spcAft>
            </a:pPr>
            <a:r>
              <a:rPr kumimoji="0" lang="en-US" altLang="zh-CN" sz="2000" b="0" i="0" u="none" strike="noStrike" cap="none" normalizeH="0" dirty="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rPr>
              <a:t>       </a:t>
            </a:r>
            <a:r>
              <a:rPr kumimoji="0" lang="zh-CN" altLang="en-US" sz="2000" b="0" i="0" u="none" strike="noStrike" cap="none" normalizeH="0" dirty="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rPr>
              <a:t>阅读页面可以</a:t>
            </a:r>
            <a:r>
              <a:rPr kumimoji="0" lang="zh-CN" altLang="en-US" sz="2000" b="0" i="0" u="sng" strike="noStrike" cap="none" normalizeH="0" dirty="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rPr>
              <a:t>查看本书</a:t>
            </a:r>
            <a:r>
              <a:rPr kumimoji="0" lang="zh-CN" altLang="en-US" sz="2000" b="0" i="0" u="sng" strike="noStrike" cap="none" normalizeH="0" dirty="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rPr>
              <a:t>目录          </a:t>
            </a:r>
            <a:r>
              <a:rPr kumimoji="0" lang="zh-CN" altLang="en-US" sz="2000" b="0" i="0" u="none" strike="noStrike" cap="none" normalizeH="0" dirty="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rPr>
              <a:t>、</a:t>
            </a:r>
            <a:r>
              <a:rPr kumimoji="0" lang="zh-CN" altLang="en-US" sz="2000" b="0" i="0" u="none" strike="noStrike" cap="none" normalizeH="0" dirty="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rPr>
              <a:t>跳转页码、在书内查找内容</a:t>
            </a:r>
            <a:r>
              <a:rPr lang="zh-CN" altLang="en-US" sz="2000" dirty="0" smtClean="0">
                <a:latin typeface="Arial" panose="020B0604020202020204" pitchFamily="34" charset="0"/>
                <a:ea typeface="宋体" panose="02010600030101010101" pitchFamily="2" charset="-122"/>
                <a:cs typeface="宋体" panose="02010600030101010101" pitchFamily="2" charset="-122"/>
              </a:rPr>
              <a:t>、复制文字等功能。</a:t>
            </a:r>
            <a:endParaRPr kumimoji="0" lang="en-US" altLang="zh-CN" sz="2000" b="0" i="0" u="none" strike="noStrike" cap="none" normalizeH="0" dirty="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pic>
        <p:nvPicPr>
          <p:cNvPr id="10" name="图片 9"/>
          <p:cNvPicPr>
            <a:picLocks noChangeAspect="1"/>
          </p:cNvPicPr>
          <p:nvPr/>
        </p:nvPicPr>
        <p:blipFill>
          <a:blip r:embed="rId1"/>
          <a:stretch>
            <a:fillRect/>
          </a:stretch>
        </p:blipFill>
        <p:spPr>
          <a:xfrm>
            <a:off x="943135" y="2203482"/>
            <a:ext cx="9811951" cy="4654518"/>
          </a:xfrm>
          <a:prstGeom prst="rect">
            <a:avLst/>
          </a:prstGeom>
        </p:spPr>
      </p:pic>
      <p:pic>
        <p:nvPicPr>
          <p:cNvPr id="11" name="图片 -2147482616"/>
          <p:cNvPicPr>
            <a:picLocks noChangeAspect="1"/>
          </p:cNvPicPr>
          <p:nvPr>
            <p:custDataLst>
              <p:tags r:id="rId2"/>
            </p:custDataLst>
          </p:nvPr>
        </p:nvPicPr>
        <p:blipFill>
          <a:blip r:embed="rId3"/>
          <a:stretch>
            <a:fillRect/>
          </a:stretch>
        </p:blipFill>
        <p:spPr>
          <a:xfrm>
            <a:off x="6709708" y="1086149"/>
            <a:ext cx="456565" cy="624205"/>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1999" cy="720000"/>
          </a:xfrm>
          <a:prstGeom prst="rect">
            <a:avLst/>
          </a:prstGeom>
          <a:solidFill>
            <a:srgbClr val="33333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cs typeface="+mn-ea"/>
              <a:sym typeface="+mn-lt"/>
            </a:endParaRPr>
          </a:p>
        </p:txBody>
      </p:sp>
      <p:sp>
        <p:nvSpPr>
          <p:cNvPr id="5" name="矩形 4"/>
          <p:cNvSpPr>
            <a:spLocks noChangeArrowheads="1"/>
          </p:cNvSpPr>
          <p:nvPr/>
        </p:nvSpPr>
        <p:spPr bwMode="auto">
          <a:xfrm>
            <a:off x="615984" y="147161"/>
            <a:ext cx="6649007" cy="459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defPPr>
              <a:defRPr lang="zh-CN"/>
            </a:defPPr>
            <a:lvl1pPr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1pPr>
            <a:lvl2pPr marL="457200"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2pPr>
            <a:lvl3pPr marL="914400"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3pPr>
            <a:lvl4pPr marL="1371600"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4pPr>
            <a:lvl5pPr marL="1828800"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5pPr>
            <a:lvl6pPr marL="2286000" algn="l" defTabSz="914400" rtl="0" eaLnBrk="1" latinLnBrk="0" hangingPunct="1">
              <a:defRPr kern="1200">
                <a:solidFill>
                  <a:schemeClr val="tx1"/>
                </a:solidFill>
                <a:latin typeface="方正兰亭黑_GBK" panose="02000000000000000000" pitchFamily="2" charset="-122"/>
                <a:ea typeface="方正兰亭黑_GBK" panose="02000000000000000000" pitchFamily="2" charset="-122"/>
                <a:cs typeface="+mn-cs"/>
              </a:defRPr>
            </a:lvl6pPr>
            <a:lvl7pPr marL="2743200" algn="l" defTabSz="914400" rtl="0" eaLnBrk="1" latinLnBrk="0" hangingPunct="1">
              <a:defRPr kern="1200">
                <a:solidFill>
                  <a:schemeClr val="tx1"/>
                </a:solidFill>
                <a:latin typeface="方正兰亭黑_GBK" panose="02000000000000000000" pitchFamily="2" charset="-122"/>
                <a:ea typeface="方正兰亭黑_GBK" panose="02000000000000000000" pitchFamily="2" charset="-122"/>
                <a:cs typeface="+mn-cs"/>
              </a:defRPr>
            </a:lvl7pPr>
            <a:lvl8pPr marL="3200400" algn="l" defTabSz="914400" rtl="0" eaLnBrk="1" latinLnBrk="0" hangingPunct="1">
              <a:defRPr kern="1200">
                <a:solidFill>
                  <a:schemeClr val="tx1"/>
                </a:solidFill>
                <a:latin typeface="方正兰亭黑_GBK" panose="02000000000000000000" pitchFamily="2" charset="-122"/>
                <a:ea typeface="方正兰亭黑_GBK" panose="02000000000000000000" pitchFamily="2" charset="-122"/>
                <a:cs typeface="+mn-cs"/>
              </a:defRPr>
            </a:lvl8pPr>
            <a:lvl9pPr marL="3657600" algn="l" defTabSz="914400" rtl="0" eaLnBrk="1" latinLnBrk="0" hangingPunct="1">
              <a:defRPr kern="1200">
                <a:solidFill>
                  <a:schemeClr val="tx1"/>
                </a:solidFill>
                <a:latin typeface="方正兰亭黑_GBK" panose="02000000000000000000" pitchFamily="2" charset="-122"/>
                <a:ea typeface="方正兰亭黑_GBK" panose="02000000000000000000" pitchFamily="2" charset="-122"/>
                <a:cs typeface="+mn-cs"/>
              </a:defRPr>
            </a:lvl9pPr>
          </a:lstStyle>
          <a:p>
            <a:pPr lvl="0"/>
            <a:r>
              <a:rPr kumimoji="0" lang="zh-CN" altLang="en-US" sz="2400" b="1" i="0" u="none" strike="noStrike" kern="1200" cap="none" spc="0" normalizeH="0" baseline="0" noProof="0" dirty="0">
                <a:ln>
                  <a:noFill/>
                </a:ln>
                <a:solidFill>
                  <a:srgbClr val="FFFFFF"/>
                </a:solidFill>
                <a:effectLst/>
                <a:uLnTx/>
                <a:uFillTx/>
                <a:latin typeface="+mn-lt"/>
                <a:ea typeface="+mn-ea"/>
                <a:cs typeface="+mn-ea"/>
                <a:sym typeface="+mn-lt"/>
              </a:rPr>
              <a:t>中国共产党思想理论资源数据库</a:t>
            </a:r>
            <a:endParaRPr kumimoji="0" lang="zh-CN" altLang="en-US" sz="2400" b="1" i="0" u="none" strike="noStrike" kern="1200" cap="none" spc="0" normalizeH="0" baseline="0" noProof="0" dirty="0">
              <a:ln>
                <a:noFill/>
              </a:ln>
              <a:solidFill>
                <a:srgbClr val="FFFFFF"/>
              </a:solidFill>
              <a:effectLst/>
              <a:uLnTx/>
              <a:uFillTx/>
              <a:latin typeface="+mn-lt"/>
              <a:ea typeface="+mn-ea"/>
              <a:cs typeface="+mn-ea"/>
              <a:sym typeface="+mn-lt"/>
            </a:endParaRPr>
          </a:p>
        </p:txBody>
      </p:sp>
      <p:sp>
        <p:nvSpPr>
          <p:cNvPr id="6" name="矩形 5"/>
          <p:cNvSpPr/>
          <p:nvPr/>
        </p:nvSpPr>
        <p:spPr>
          <a:xfrm>
            <a:off x="213201" y="226516"/>
            <a:ext cx="325126" cy="325126"/>
          </a:xfrm>
          <a:prstGeom prst="rect">
            <a:avLst/>
          </a:prstGeom>
          <a:solidFill>
            <a:srgbClr val="C20D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cs typeface="+mn-ea"/>
              <a:sym typeface="+mn-lt"/>
            </a:endParaRPr>
          </a:p>
        </p:txBody>
      </p:sp>
      <p:sp>
        <p:nvSpPr>
          <p:cNvPr id="7" name="文本框 4"/>
          <p:cNvSpPr txBox="1"/>
          <p:nvPr/>
        </p:nvSpPr>
        <p:spPr>
          <a:xfrm>
            <a:off x="213201" y="765165"/>
            <a:ext cx="2541847" cy="646331"/>
          </a:xfrm>
          <a:prstGeom prst="rect">
            <a:avLst/>
          </a:prstGeom>
          <a:solidFill>
            <a:schemeClr val="bg1"/>
          </a:solidFill>
          <a:ln>
            <a:solidFill>
              <a:srgbClr val="B5221B"/>
            </a:solidFill>
          </a:ln>
        </p:spPr>
        <p:txBody>
          <a:bodyPr wrap="square" rtlCol="0">
            <a:spAutoFit/>
          </a:bodyPr>
          <a:lstStyle/>
          <a:p>
            <a:pPr lvl="0" algn="ctr">
              <a:defRPr/>
            </a:pPr>
            <a:r>
              <a:rPr lang="zh-CN" altLang="en-US" sz="3600" dirty="0">
                <a:solidFill>
                  <a:srgbClr val="C00000"/>
                </a:solidFill>
                <a:latin typeface="思源黑体 CN Medium" panose="020B0600000000000000" pitchFamily="34" charset="-122"/>
                <a:ea typeface="思源黑体 CN Medium" panose="020B0600000000000000" pitchFamily="34" charset="-122"/>
                <a:cs typeface="经典综艺体简" panose="02010609000101010101" pitchFamily="49" charset="-122"/>
                <a:sym typeface="微软雅黑" panose="020B0503020204020204" pitchFamily="34" charset="-122"/>
              </a:rPr>
              <a:t>图</a:t>
            </a:r>
            <a:r>
              <a:rPr lang="zh-CN" altLang="en-US" sz="3600" dirty="0" smtClean="0">
                <a:solidFill>
                  <a:srgbClr val="C00000"/>
                </a:solidFill>
                <a:latin typeface="思源黑体 CN Medium" panose="020B0600000000000000" pitchFamily="34" charset="-122"/>
                <a:ea typeface="思源黑体 CN Medium" panose="020B0600000000000000" pitchFamily="34" charset="-122"/>
                <a:cs typeface="经典综艺体简" panose="02010609000101010101" pitchFamily="49" charset="-122"/>
                <a:sym typeface="微软雅黑" panose="020B0503020204020204" pitchFamily="34" charset="-122"/>
              </a:rPr>
              <a:t>书库</a:t>
            </a:r>
            <a:endParaRPr lang="zh-CN" altLang="en-US" sz="3600" dirty="0">
              <a:solidFill>
                <a:srgbClr val="C00000"/>
              </a:solidFill>
              <a:latin typeface="思源黑体 CN Medium" panose="020B0600000000000000" pitchFamily="34" charset="-122"/>
              <a:ea typeface="思源黑体 CN Medium" panose="020B0600000000000000" pitchFamily="34" charset="-122"/>
              <a:cs typeface="经典综艺体简" panose="02010609000101010101" pitchFamily="49" charset="-122"/>
              <a:sym typeface="微软雅黑" panose="020B0503020204020204" pitchFamily="34" charset="-122"/>
            </a:endParaRPr>
          </a:p>
        </p:txBody>
      </p:sp>
      <p:sp>
        <p:nvSpPr>
          <p:cNvPr id="8" name="Rectangle"/>
          <p:cNvSpPr/>
          <p:nvPr/>
        </p:nvSpPr>
        <p:spPr>
          <a:xfrm>
            <a:off x="2880201" y="789708"/>
            <a:ext cx="8963456" cy="1296702"/>
          </a:xfrm>
          <a:prstGeom prst="rect">
            <a:avLst/>
          </a:prstGeom>
          <a:ln w="19050">
            <a:solidFill>
              <a:srgbClr val="B5221B"/>
            </a:solidFill>
            <a:miter lim="400000"/>
          </a:ln>
        </p:spPr>
        <p:txBody>
          <a:bodyPr lIns="19050" tIns="19050" rIns="19050" bIns="19050" anchor="ctr"/>
          <a:lstStyle/>
          <a:p>
            <a:pPr marL="0" marR="0" lvl="0" indent="0" algn="ctr" defTabSz="412750" rtl="0" eaLnBrk="1" fontAlgn="auto" latinLnBrk="0" hangingPunct="0">
              <a:lnSpc>
                <a:spcPct val="100000"/>
              </a:lnSpc>
              <a:spcBef>
                <a:spcPts val="0"/>
              </a:spcBef>
              <a:spcAft>
                <a:spcPts val="0"/>
              </a:spcAft>
              <a:buClrTx/>
              <a:buSzTx/>
              <a:buFontTx/>
              <a:buNone/>
              <a:defRPr sz="3000">
                <a:solidFill>
                  <a:srgbClr val="000000"/>
                </a:solidFill>
                <a:latin typeface="Helvetica Light"/>
                <a:ea typeface="Helvetica Light"/>
                <a:cs typeface="Helvetica Light"/>
                <a:sym typeface="Helvetica Light"/>
              </a:defRPr>
            </a:pPr>
            <a:endParaRPr kumimoji="0" sz="1500" b="0" i="0" u="none" strike="noStrike" kern="0" cap="none" spc="0" normalizeH="0" baseline="0" noProof="0" dirty="0">
              <a:ln>
                <a:noFill/>
              </a:ln>
              <a:solidFill>
                <a:srgbClr val="000000"/>
              </a:solidFill>
              <a:effectLst/>
              <a:uLnTx/>
              <a:uFillTx/>
              <a:latin typeface="思源黑体 CN Medium" panose="020B0600000000000000" pitchFamily="34" charset="-122"/>
              <a:ea typeface="思源黑体 CN Medium" panose="020B0600000000000000" pitchFamily="34" charset="-122"/>
              <a:sym typeface="思源宋体 CN Medium" panose="02020500000000000000" pitchFamily="18" charset="-122"/>
            </a:endParaRPr>
          </a:p>
        </p:txBody>
      </p:sp>
      <p:sp>
        <p:nvSpPr>
          <p:cNvPr id="9" name="Rectangle 1"/>
          <p:cNvSpPr>
            <a:spLocks noChangeArrowheads="1"/>
          </p:cNvSpPr>
          <p:nvPr/>
        </p:nvSpPr>
        <p:spPr bwMode="auto">
          <a:xfrm>
            <a:off x="2907662" y="919053"/>
            <a:ext cx="8600058" cy="1015663"/>
          </a:xfrm>
          <a:prstGeom prst="rect">
            <a:avLst/>
          </a:prstGeom>
          <a:noFill/>
          <a:ln w="9525">
            <a:noFill/>
            <a:miter lim="800000"/>
          </a:ln>
          <a:effectLst/>
        </p:spPr>
        <p:txBody>
          <a:bodyPr vert="horz" wrap="square" lIns="91440" tIns="45720" rIns="91440" bIns="45720" numCol="1" anchor="ctr" anchorCtr="0" compatLnSpc="1">
            <a:spAutoFit/>
          </a:bodyPr>
          <a:lstStyle/>
          <a:p>
            <a:pPr lvl="0" fontAlgn="base">
              <a:spcBef>
                <a:spcPct val="0"/>
              </a:spcBef>
              <a:spcAft>
                <a:spcPct val="0"/>
              </a:spcAft>
            </a:pPr>
            <a:r>
              <a:rPr lang="zh-CN" altLang="en-US" sz="2000" dirty="0" smtClean="0">
                <a:latin typeface="Arial" panose="020B0604020202020204" pitchFamily="34" charset="0"/>
                <a:ea typeface="宋体" panose="02010600030101010101" pitchFamily="2" charset="-122"/>
                <a:cs typeface="宋体" panose="02010600030101010101" pitchFamily="2" charset="-122"/>
              </a:rPr>
              <a:t>图书阅读</a:t>
            </a:r>
            <a:r>
              <a:rPr kumimoji="0" lang="zh-CN" altLang="en-US" sz="2000" b="0"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rPr>
              <a:t>：</a:t>
            </a:r>
            <a:endParaRPr kumimoji="0" lang="en-US" altLang="zh-CN" sz="2000" b="0"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a:p>
            <a:pPr lvl="0" fontAlgn="base">
              <a:spcBef>
                <a:spcPct val="0"/>
              </a:spcBef>
              <a:spcAft>
                <a:spcPct val="0"/>
              </a:spcAft>
            </a:pPr>
            <a:r>
              <a:rPr kumimoji="0" lang="en-US" altLang="zh-CN" sz="2000" b="0" i="0" u="none" strike="noStrike" cap="none" normalizeH="0" dirty="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rPr>
              <a:t>       </a:t>
            </a:r>
            <a:r>
              <a:rPr kumimoji="0" lang="zh-CN" altLang="en-US" sz="2000" b="0" i="0" u="none" strike="noStrike" cap="none" normalizeH="0" dirty="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rPr>
              <a:t>阅读页面可以</a:t>
            </a:r>
            <a:r>
              <a:rPr kumimoji="0" lang="zh-CN" altLang="en-US" sz="2000" b="0" i="0" strike="noStrike" cap="none" normalizeH="0" dirty="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rPr>
              <a:t>查看本书目录</a:t>
            </a:r>
            <a:r>
              <a:rPr kumimoji="0" lang="zh-CN" altLang="en-US" sz="2000" b="0" i="0" u="none" strike="noStrike" cap="none" normalizeH="0" dirty="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rPr>
              <a:t>、</a:t>
            </a:r>
            <a:r>
              <a:rPr kumimoji="0" lang="zh-CN" altLang="en-US" sz="2000" b="0" i="0" u="sng" strike="noStrike" cap="none" normalizeH="0" dirty="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rPr>
              <a:t>跳转页码、在书内查找内容</a:t>
            </a:r>
            <a:r>
              <a:rPr lang="zh-CN" altLang="en-US" sz="2000" dirty="0" smtClean="0">
                <a:latin typeface="Arial" panose="020B0604020202020204" pitchFamily="34" charset="0"/>
                <a:ea typeface="宋体" panose="02010600030101010101" pitchFamily="2" charset="-122"/>
                <a:cs typeface="宋体" panose="02010600030101010101" pitchFamily="2" charset="-122"/>
              </a:rPr>
              <a:t>、复制文字等功能。</a:t>
            </a:r>
            <a:endParaRPr kumimoji="0" lang="en-US" altLang="zh-CN" sz="2000" b="0" i="0" u="none" strike="noStrike" cap="none" normalizeH="0" dirty="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pic>
        <p:nvPicPr>
          <p:cNvPr id="3" name="图片 2"/>
          <p:cNvPicPr>
            <a:picLocks noChangeAspect="1"/>
          </p:cNvPicPr>
          <p:nvPr/>
        </p:nvPicPr>
        <p:blipFill>
          <a:blip r:embed="rId1"/>
          <a:stretch>
            <a:fillRect/>
          </a:stretch>
        </p:blipFill>
        <p:spPr>
          <a:xfrm>
            <a:off x="1275993" y="2144812"/>
            <a:ext cx="10023379" cy="4713188"/>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1999" cy="720000"/>
          </a:xfrm>
          <a:prstGeom prst="rect">
            <a:avLst/>
          </a:prstGeom>
          <a:solidFill>
            <a:srgbClr val="33333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srgbClr val="FFFFFF"/>
              </a:solidFill>
              <a:cs typeface="+mn-ea"/>
              <a:sym typeface="+mn-lt"/>
            </a:endParaRPr>
          </a:p>
        </p:txBody>
      </p:sp>
      <p:sp>
        <p:nvSpPr>
          <p:cNvPr id="5" name="矩形 4"/>
          <p:cNvSpPr>
            <a:spLocks noChangeArrowheads="1"/>
          </p:cNvSpPr>
          <p:nvPr/>
        </p:nvSpPr>
        <p:spPr bwMode="auto">
          <a:xfrm>
            <a:off x="615984" y="147161"/>
            <a:ext cx="6649007" cy="459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defPPr>
              <a:defRPr lang="zh-CN"/>
            </a:defPPr>
            <a:lvl1pPr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1pPr>
            <a:lvl2pPr marL="457200"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2pPr>
            <a:lvl3pPr marL="914400"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3pPr>
            <a:lvl4pPr marL="1371600"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4pPr>
            <a:lvl5pPr marL="1828800"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5pPr>
            <a:lvl6pPr marL="2286000" algn="l" defTabSz="914400" rtl="0" eaLnBrk="1" latinLnBrk="0" hangingPunct="1">
              <a:defRPr kern="1200">
                <a:solidFill>
                  <a:schemeClr val="tx1"/>
                </a:solidFill>
                <a:latin typeface="方正兰亭黑_GBK" panose="02000000000000000000" pitchFamily="2" charset="-122"/>
                <a:ea typeface="方正兰亭黑_GBK" panose="02000000000000000000" pitchFamily="2" charset="-122"/>
                <a:cs typeface="+mn-cs"/>
              </a:defRPr>
            </a:lvl6pPr>
            <a:lvl7pPr marL="2743200" algn="l" defTabSz="914400" rtl="0" eaLnBrk="1" latinLnBrk="0" hangingPunct="1">
              <a:defRPr kern="1200">
                <a:solidFill>
                  <a:schemeClr val="tx1"/>
                </a:solidFill>
                <a:latin typeface="方正兰亭黑_GBK" panose="02000000000000000000" pitchFamily="2" charset="-122"/>
                <a:ea typeface="方正兰亭黑_GBK" panose="02000000000000000000" pitchFamily="2" charset="-122"/>
                <a:cs typeface="+mn-cs"/>
              </a:defRPr>
            </a:lvl7pPr>
            <a:lvl8pPr marL="3200400" algn="l" defTabSz="914400" rtl="0" eaLnBrk="1" latinLnBrk="0" hangingPunct="1">
              <a:defRPr kern="1200">
                <a:solidFill>
                  <a:schemeClr val="tx1"/>
                </a:solidFill>
                <a:latin typeface="方正兰亭黑_GBK" panose="02000000000000000000" pitchFamily="2" charset="-122"/>
                <a:ea typeface="方正兰亭黑_GBK" panose="02000000000000000000" pitchFamily="2" charset="-122"/>
                <a:cs typeface="+mn-cs"/>
              </a:defRPr>
            </a:lvl8pPr>
            <a:lvl9pPr marL="3657600" algn="l" defTabSz="914400" rtl="0" eaLnBrk="1" latinLnBrk="0" hangingPunct="1">
              <a:defRPr kern="1200">
                <a:solidFill>
                  <a:schemeClr val="tx1"/>
                </a:solidFill>
                <a:latin typeface="方正兰亭黑_GBK" panose="02000000000000000000" pitchFamily="2" charset="-122"/>
                <a:ea typeface="方正兰亭黑_GBK" panose="02000000000000000000" pitchFamily="2" charset="-122"/>
                <a:cs typeface="+mn-cs"/>
              </a:defRPr>
            </a:lvl9pPr>
          </a:lstStyle>
          <a:p>
            <a:r>
              <a:rPr lang="zh-CN" altLang="en-US" sz="2400" b="1" dirty="0">
                <a:solidFill>
                  <a:srgbClr val="FFFFFF"/>
                </a:solidFill>
                <a:latin typeface="字魂105号-简雅黑"/>
                <a:ea typeface="+mn-ea"/>
                <a:cs typeface="+mn-ea"/>
                <a:sym typeface="+mn-lt"/>
              </a:rPr>
              <a:t>中国共产党思想理论资源数据库</a:t>
            </a:r>
            <a:endParaRPr lang="zh-CN" altLang="en-US" sz="2400" b="1" dirty="0">
              <a:solidFill>
                <a:srgbClr val="FFFFFF"/>
              </a:solidFill>
              <a:latin typeface="字魂105号-简雅黑"/>
              <a:ea typeface="+mn-ea"/>
              <a:cs typeface="+mn-ea"/>
              <a:sym typeface="+mn-lt"/>
            </a:endParaRPr>
          </a:p>
        </p:txBody>
      </p:sp>
      <p:sp>
        <p:nvSpPr>
          <p:cNvPr id="6" name="矩形 5"/>
          <p:cNvSpPr/>
          <p:nvPr/>
        </p:nvSpPr>
        <p:spPr>
          <a:xfrm>
            <a:off x="213201" y="226516"/>
            <a:ext cx="325126" cy="325126"/>
          </a:xfrm>
          <a:prstGeom prst="rect">
            <a:avLst/>
          </a:prstGeom>
          <a:solidFill>
            <a:srgbClr val="C20D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srgbClr val="FFFFFF"/>
              </a:solidFill>
              <a:cs typeface="+mn-ea"/>
              <a:sym typeface="+mn-lt"/>
            </a:endParaRPr>
          </a:p>
        </p:txBody>
      </p:sp>
      <p:sp>
        <p:nvSpPr>
          <p:cNvPr id="8" name="Rectangle"/>
          <p:cNvSpPr/>
          <p:nvPr/>
        </p:nvSpPr>
        <p:spPr>
          <a:xfrm>
            <a:off x="3190875" y="789940"/>
            <a:ext cx="8653145" cy="906145"/>
          </a:xfrm>
          <a:prstGeom prst="rect">
            <a:avLst/>
          </a:prstGeom>
          <a:ln w="19050">
            <a:solidFill>
              <a:srgbClr val="B5221B"/>
            </a:solidFill>
            <a:miter lim="400000"/>
          </a:ln>
        </p:spPr>
        <p:txBody>
          <a:bodyPr lIns="19050" tIns="19050" rIns="19050" bIns="19050" anchor="ctr"/>
          <a:lstStyle/>
          <a:p>
            <a:pPr algn="ctr" defTabSz="412750" hangingPunct="0">
              <a:defRPr sz="3000">
                <a:solidFill>
                  <a:srgbClr val="000000"/>
                </a:solidFill>
                <a:latin typeface="Helvetica Light"/>
                <a:ea typeface="Helvetica Light"/>
                <a:cs typeface="Helvetica Light"/>
                <a:sym typeface="Helvetica Light"/>
              </a:defRPr>
            </a:pPr>
            <a:endParaRPr sz="1500" kern="0" dirty="0">
              <a:solidFill>
                <a:srgbClr val="000000"/>
              </a:solidFill>
              <a:latin typeface="思源黑体 CN Medium" panose="020B0600000000000000" pitchFamily="34" charset="-122"/>
              <a:ea typeface="思源黑体 CN Medium" panose="020B0600000000000000" pitchFamily="34" charset="-122"/>
              <a:cs typeface="Helvetica Light"/>
              <a:sym typeface="思源宋体 CN Medium" panose="02020500000000000000" pitchFamily="18" charset="-122"/>
            </a:endParaRPr>
          </a:p>
        </p:txBody>
      </p:sp>
      <p:grpSp>
        <p:nvGrpSpPr>
          <p:cNvPr id="3" name="组合 2"/>
          <p:cNvGrpSpPr/>
          <p:nvPr/>
        </p:nvGrpSpPr>
        <p:grpSpPr>
          <a:xfrm>
            <a:off x="3469005" y="885190"/>
            <a:ext cx="8600058" cy="654050"/>
            <a:chOff x="5463" y="1744"/>
            <a:chExt cx="13543" cy="1030"/>
          </a:xfrm>
        </p:grpSpPr>
        <p:sp>
          <p:nvSpPr>
            <p:cNvPr id="9" name="Rectangle 1"/>
            <p:cNvSpPr>
              <a:spLocks noChangeArrowheads="1"/>
            </p:cNvSpPr>
            <p:nvPr/>
          </p:nvSpPr>
          <p:spPr bwMode="auto">
            <a:xfrm>
              <a:off x="5463" y="1797"/>
              <a:ext cx="13543" cy="872"/>
            </a:xfrm>
            <a:prstGeom prst="rect">
              <a:avLst/>
            </a:prstGeom>
            <a:noFill/>
            <a:ln w="9525">
              <a:noFill/>
              <a:miter lim="800000"/>
            </a:ln>
            <a:effectLst/>
          </p:spPr>
          <p:txBody>
            <a:bodyPr vert="horz" wrap="square" lIns="91440" tIns="45720" rIns="91440" bIns="45720" numCol="1" anchor="ctr" anchorCtr="0" compatLnSpc="1">
              <a:spAutoFit/>
            </a:bodyPr>
            <a:lstStyle/>
            <a:p>
              <a:pPr fontAlgn="base">
                <a:lnSpc>
                  <a:spcPct val="150000"/>
                </a:lnSpc>
              </a:pPr>
              <a:r>
                <a:rPr lang="zh-CN" altLang="en-US" sz="2000" dirty="0" smtClean="0">
                  <a:solidFill>
                    <a:srgbClr val="000000"/>
                  </a:solidFill>
                  <a:latin typeface="宋体" panose="02010600030101010101" pitchFamily="2" charset="-122"/>
                  <a:ea typeface="宋体" panose="02010600030101010101" pitchFamily="2" charset="-122"/>
                  <a:cs typeface="宋体" panose="02010600030101010101" pitchFamily="2" charset="-122"/>
                </a:rPr>
                <a:t>根据浏览器及电脑屏幕的情况可以放大</a:t>
              </a:r>
              <a:r>
                <a:rPr lang="en-US" altLang="zh-CN" sz="2000" dirty="0" smtClean="0">
                  <a:solidFill>
                    <a:srgbClr val="000000"/>
                  </a:solidFill>
                  <a:latin typeface="宋体" panose="02010600030101010101" pitchFamily="2" charset="-122"/>
                  <a:ea typeface="宋体" panose="02010600030101010101" pitchFamily="2" charset="-122"/>
                  <a:cs typeface="宋体" panose="02010600030101010101" pitchFamily="2" charset="-122"/>
                </a:rPr>
                <a:t>     </a:t>
              </a:r>
              <a:r>
                <a:rPr lang="zh-CN" altLang="en-US" sz="2000" dirty="0" smtClean="0">
                  <a:solidFill>
                    <a:srgbClr val="000000"/>
                  </a:solidFill>
                  <a:latin typeface="宋体" panose="02010600030101010101" pitchFamily="2" charset="-122"/>
                  <a:ea typeface="宋体" panose="02010600030101010101" pitchFamily="2" charset="-122"/>
                  <a:cs typeface="宋体" panose="02010600030101010101" pitchFamily="2" charset="-122"/>
                </a:rPr>
                <a:t>和</a:t>
              </a:r>
              <a:r>
                <a:rPr lang="zh-CN" altLang="en-US" sz="2000" dirty="0" smtClean="0">
                  <a:solidFill>
                    <a:srgbClr val="000000"/>
                  </a:solidFill>
                  <a:latin typeface="宋体" panose="02010600030101010101" pitchFamily="2" charset="-122"/>
                  <a:ea typeface="宋体" panose="02010600030101010101" pitchFamily="2" charset="-122"/>
                  <a:cs typeface="宋体" panose="02010600030101010101" pitchFamily="2" charset="-122"/>
                </a:rPr>
                <a:t>缩小</a:t>
              </a:r>
              <a:r>
                <a:rPr lang="en-US" altLang="zh-CN" sz="2000" dirty="0" smtClean="0">
                  <a:solidFill>
                    <a:srgbClr val="000000"/>
                  </a:solidFill>
                  <a:latin typeface="宋体" panose="02010600030101010101" pitchFamily="2" charset="-122"/>
                  <a:ea typeface="宋体" panose="02010600030101010101" pitchFamily="2" charset="-122"/>
                  <a:cs typeface="宋体" panose="02010600030101010101" pitchFamily="2" charset="-122"/>
                </a:rPr>
                <a:t>       </a:t>
              </a:r>
              <a:r>
                <a:rPr lang="zh-CN" altLang="en-US" sz="2000" dirty="0" smtClean="0">
                  <a:solidFill>
                    <a:srgbClr val="000000"/>
                  </a:solidFill>
                  <a:latin typeface="宋体" panose="02010600030101010101" pitchFamily="2" charset="-122"/>
                  <a:ea typeface="宋体" panose="02010600030101010101" pitchFamily="2" charset="-122"/>
                  <a:cs typeface="宋体" panose="02010600030101010101" pitchFamily="2" charset="-122"/>
                </a:rPr>
                <a:t>图书。</a:t>
              </a:r>
              <a:endParaRPr lang="zh-CN" altLang="en-US" sz="2000" dirty="0" smtClean="0">
                <a:solidFill>
                  <a:srgbClr val="000000"/>
                </a:solidFill>
                <a:latin typeface="宋体" panose="02010600030101010101" pitchFamily="2" charset="-122"/>
                <a:ea typeface="宋体" panose="02010600030101010101" pitchFamily="2" charset="-122"/>
                <a:cs typeface="宋体" panose="02010600030101010101" pitchFamily="2" charset="-122"/>
              </a:endParaRPr>
            </a:p>
          </p:txBody>
        </p:sp>
        <p:pic>
          <p:nvPicPr>
            <p:cNvPr id="7" name="图片 -2147482614"/>
            <p:cNvPicPr>
              <a:picLocks noChangeAspect="1"/>
            </p:cNvPicPr>
            <p:nvPr>
              <p:custDataLst>
                <p:tags r:id="rId1"/>
              </p:custDataLst>
            </p:nvPr>
          </p:nvPicPr>
          <p:blipFill>
            <a:blip r:embed="rId2"/>
            <a:stretch>
              <a:fillRect/>
            </a:stretch>
          </p:blipFill>
          <p:spPr>
            <a:xfrm>
              <a:off x="12525" y="1833"/>
              <a:ext cx="760" cy="941"/>
            </a:xfrm>
            <a:prstGeom prst="rect">
              <a:avLst/>
            </a:prstGeom>
            <a:noFill/>
            <a:ln w="9525">
              <a:noFill/>
            </a:ln>
          </p:spPr>
        </p:pic>
        <p:pic>
          <p:nvPicPr>
            <p:cNvPr id="10" name="图片 -2147482613"/>
            <p:cNvPicPr>
              <a:picLocks noChangeAspect="1"/>
            </p:cNvPicPr>
            <p:nvPr>
              <p:custDataLst>
                <p:tags r:id="rId3"/>
              </p:custDataLst>
            </p:nvPr>
          </p:nvPicPr>
          <p:blipFill>
            <a:blip r:embed="rId4"/>
            <a:stretch>
              <a:fillRect/>
            </a:stretch>
          </p:blipFill>
          <p:spPr>
            <a:xfrm>
              <a:off x="14830" y="1744"/>
              <a:ext cx="759" cy="1025"/>
            </a:xfrm>
            <a:prstGeom prst="rect">
              <a:avLst/>
            </a:prstGeom>
            <a:noFill/>
            <a:ln w="9525">
              <a:noFill/>
            </a:ln>
          </p:spPr>
        </p:pic>
      </p:grpSp>
      <p:sp>
        <p:nvSpPr>
          <p:cNvPr id="12" name="文本框 4"/>
          <p:cNvSpPr txBox="1"/>
          <p:nvPr>
            <p:custDataLst>
              <p:tags r:id="rId5"/>
            </p:custDataLst>
          </p:nvPr>
        </p:nvSpPr>
        <p:spPr>
          <a:xfrm>
            <a:off x="338489" y="790030"/>
            <a:ext cx="2541847" cy="645160"/>
          </a:xfrm>
          <a:prstGeom prst="rect">
            <a:avLst/>
          </a:prstGeom>
          <a:solidFill>
            <a:schemeClr val="bg1"/>
          </a:solidFill>
          <a:ln>
            <a:solidFill>
              <a:srgbClr val="B5221B"/>
            </a:solidFill>
          </a:ln>
        </p:spPr>
        <p:txBody>
          <a:bodyPr wrap="square" rtlCol="0">
            <a:spAutoFit/>
          </a:bodyPr>
          <a:lstStyle/>
          <a:p>
            <a:pPr lvl="0" algn="ctr">
              <a:defRPr/>
            </a:pPr>
            <a:r>
              <a:rPr lang="zh-CN" altLang="en-US" sz="3600" dirty="0">
                <a:solidFill>
                  <a:srgbClr val="C00000"/>
                </a:solidFill>
                <a:latin typeface="思源黑体 CN Medium" panose="020B0600000000000000" pitchFamily="34" charset="-122"/>
                <a:ea typeface="思源黑体 CN Medium" panose="020B0600000000000000" pitchFamily="34" charset="-122"/>
                <a:cs typeface="经典综艺体简" panose="02010609000101010101" pitchFamily="49" charset="-122"/>
                <a:sym typeface="微软雅黑" panose="020B0503020204020204" pitchFamily="34" charset="-122"/>
              </a:rPr>
              <a:t>图书库</a:t>
            </a:r>
            <a:endParaRPr lang="zh-CN" altLang="en-US" sz="3600" dirty="0">
              <a:solidFill>
                <a:srgbClr val="C00000"/>
              </a:solidFill>
              <a:latin typeface="思源黑体 CN Medium" panose="020B0600000000000000" pitchFamily="34" charset="-122"/>
              <a:ea typeface="思源黑体 CN Medium" panose="020B0600000000000000" pitchFamily="34" charset="-122"/>
              <a:cs typeface="经典综艺体简" panose="02010609000101010101" pitchFamily="49" charset="-122"/>
              <a:sym typeface="微软雅黑" panose="020B0503020204020204" pitchFamily="34" charset="-122"/>
            </a:endParaRPr>
          </a:p>
        </p:txBody>
      </p:sp>
      <p:pic>
        <p:nvPicPr>
          <p:cNvPr id="11" name="图片 10"/>
          <p:cNvPicPr>
            <a:picLocks noChangeAspect="1"/>
          </p:cNvPicPr>
          <p:nvPr/>
        </p:nvPicPr>
        <p:blipFill>
          <a:blip r:embed="rId6"/>
          <a:stretch>
            <a:fillRect/>
          </a:stretch>
        </p:blipFill>
        <p:spPr>
          <a:xfrm>
            <a:off x="1730832" y="1530440"/>
            <a:ext cx="7685508" cy="5423313"/>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1999" cy="720000"/>
          </a:xfrm>
          <a:prstGeom prst="rect">
            <a:avLst/>
          </a:prstGeom>
          <a:solidFill>
            <a:srgbClr val="33333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cs typeface="+mn-ea"/>
              <a:sym typeface="+mn-lt"/>
            </a:endParaRPr>
          </a:p>
        </p:txBody>
      </p:sp>
      <p:sp>
        <p:nvSpPr>
          <p:cNvPr id="5" name="矩形 4"/>
          <p:cNvSpPr>
            <a:spLocks noChangeArrowheads="1"/>
          </p:cNvSpPr>
          <p:nvPr/>
        </p:nvSpPr>
        <p:spPr bwMode="auto">
          <a:xfrm>
            <a:off x="615984" y="147161"/>
            <a:ext cx="6649007" cy="459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defPPr>
              <a:defRPr lang="zh-CN"/>
            </a:defPPr>
            <a:lvl1pPr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1pPr>
            <a:lvl2pPr marL="457200"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2pPr>
            <a:lvl3pPr marL="914400"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3pPr>
            <a:lvl4pPr marL="1371600"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4pPr>
            <a:lvl5pPr marL="1828800"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5pPr>
            <a:lvl6pPr marL="2286000" algn="l" defTabSz="914400" rtl="0" eaLnBrk="1" latinLnBrk="0" hangingPunct="1">
              <a:defRPr kern="1200">
                <a:solidFill>
                  <a:schemeClr val="tx1"/>
                </a:solidFill>
                <a:latin typeface="方正兰亭黑_GBK" panose="02000000000000000000" pitchFamily="2" charset="-122"/>
                <a:ea typeface="方正兰亭黑_GBK" panose="02000000000000000000" pitchFamily="2" charset="-122"/>
                <a:cs typeface="+mn-cs"/>
              </a:defRPr>
            </a:lvl6pPr>
            <a:lvl7pPr marL="2743200" algn="l" defTabSz="914400" rtl="0" eaLnBrk="1" latinLnBrk="0" hangingPunct="1">
              <a:defRPr kern="1200">
                <a:solidFill>
                  <a:schemeClr val="tx1"/>
                </a:solidFill>
                <a:latin typeface="方正兰亭黑_GBK" panose="02000000000000000000" pitchFamily="2" charset="-122"/>
                <a:ea typeface="方正兰亭黑_GBK" panose="02000000000000000000" pitchFamily="2" charset="-122"/>
                <a:cs typeface="+mn-cs"/>
              </a:defRPr>
            </a:lvl7pPr>
            <a:lvl8pPr marL="3200400" algn="l" defTabSz="914400" rtl="0" eaLnBrk="1" latinLnBrk="0" hangingPunct="1">
              <a:defRPr kern="1200">
                <a:solidFill>
                  <a:schemeClr val="tx1"/>
                </a:solidFill>
                <a:latin typeface="方正兰亭黑_GBK" panose="02000000000000000000" pitchFamily="2" charset="-122"/>
                <a:ea typeface="方正兰亭黑_GBK" panose="02000000000000000000" pitchFamily="2" charset="-122"/>
                <a:cs typeface="+mn-cs"/>
              </a:defRPr>
            </a:lvl8pPr>
            <a:lvl9pPr marL="3657600" algn="l" defTabSz="914400" rtl="0" eaLnBrk="1" latinLnBrk="0" hangingPunct="1">
              <a:defRPr kern="1200">
                <a:solidFill>
                  <a:schemeClr val="tx1"/>
                </a:solidFill>
                <a:latin typeface="方正兰亭黑_GBK" panose="02000000000000000000" pitchFamily="2" charset="-122"/>
                <a:ea typeface="方正兰亭黑_GBK" panose="02000000000000000000" pitchFamily="2" charset="-122"/>
                <a:cs typeface="+mn-cs"/>
              </a:defRPr>
            </a:lvl9pPr>
          </a:lstStyle>
          <a:p>
            <a:pPr lvl="0"/>
            <a:r>
              <a:rPr kumimoji="0" lang="zh-CN" altLang="en-US" sz="2400" b="1" i="0" u="none" strike="noStrike" kern="1200" cap="none" spc="0" normalizeH="0" baseline="0" noProof="0" dirty="0">
                <a:ln>
                  <a:noFill/>
                </a:ln>
                <a:solidFill>
                  <a:srgbClr val="FFFFFF"/>
                </a:solidFill>
                <a:effectLst/>
                <a:uLnTx/>
                <a:uFillTx/>
                <a:latin typeface="+mn-lt"/>
                <a:ea typeface="+mn-ea"/>
                <a:cs typeface="+mn-ea"/>
                <a:sym typeface="+mn-lt"/>
              </a:rPr>
              <a:t>中国共产党思想理论资源数据库</a:t>
            </a:r>
            <a:endParaRPr kumimoji="0" lang="zh-CN" altLang="en-US" sz="2400" b="1" i="0" u="none" strike="noStrike" kern="1200" cap="none" spc="0" normalizeH="0" baseline="0" noProof="0" dirty="0">
              <a:ln>
                <a:noFill/>
              </a:ln>
              <a:solidFill>
                <a:srgbClr val="FFFFFF"/>
              </a:solidFill>
              <a:effectLst/>
              <a:uLnTx/>
              <a:uFillTx/>
              <a:latin typeface="+mn-lt"/>
              <a:ea typeface="+mn-ea"/>
              <a:cs typeface="+mn-ea"/>
              <a:sym typeface="+mn-lt"/>
            </a:endParaRPr>
          </a:p>
        </p:txBody>
      </p:sp>
      <p:sp>
        <p:nvSpPr>
          <p:cNvPr id="6" name="矩形 5"/>
          <p:cNvSpPr/>
          <p:nvPr/>
        </p:nvSpPr>
        <p:spPr>
          <a:xfrm>
            <a:off x="213201" y="226516"/>
            <a:ext cx="325126" cy="325126"/>
          </a:xfrm>
          <a:prstGeom prst="rect">
            <a:avLst/>
          </a:prstGeom>
          <a:solidFill>
            <a:srgbClr val="C20D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cs typeface="+mn-ea"/>
              <a:sym typeface="+mn-lt"/>
            </a:endParaRPr>
          </a:p>
        </p:txBody>
      </p:sp>
      <p:sp>
        <p:nvSpPr>
          <p:cNvPr id="7" name="文本框 4"/>
          <p:cNvSpPr txBox="1"/>
          <p:nvPr/>
        </p:nvSpPr>
        <p:spPr>
          <a:xfrm>
            <a:off x="213201" y="765165"/>
            <a:ext cx="2541847" cy="646331"/>
          </a:xfrm>
          <a:prstGeom prst="rect">
            <a:avLst/>
          </a:prstGeom>
          <a:solidFill>
            <a:schemeClr val="bg1"/>
          </a:solidFill>
          <a:ln>
            <a:solidFill>
              <a:srgbClr val="B5221B"/>
            </a:solidFill>
          </a:ln>
        </p:spPr>
        <p:txBody>
          <a:bodyPr wrap="square" rtlCol="0">
            <a:spAutoFit/>
          </a:bodyPr>
          <a:lstStyle/>
          <a:p>
            <a:pPr lvl="0" algn="ctr">
              <a:defRPr/>
            </a:pPr>
            <a:r>
              <a:rPr lang="zh-CN" altLang="en-US" sz="3600" dirty="0">
                <a:solidFill>
                  <a:srgbClr val="C00000"/>
                </a:solidFill>
                <a:latin typeface="思源黑体 CN Medium" panose="020B0600000000000000" pitchFamily="34" charset="-122"/>
                <a:ea typeface="思源黑体 CN Medium" panose="020B0600000000000000" pitchFamily="34" charset="-122"/>
                <a:cs typeface="经典综艺体简" panose="02010609000101010101" pitchFamily="49" charset="-122"/>
                <a:sym typeface="微软雅黑" panose="020B0503020204020204" pitchFamily="34" charset="-122"/>
              </a:rPr>
              <a:t>图</a:t>
            </a:r>
            <a:r>
              <a:rPr lang="zh-CN" altLang="en-US" sz="3600" dirty="0" smtClean="0">
                <a:solidFill>
                  <a:srgbClr val="C00000"/>
                </a:solidFill>
                <a:latin typeface="思源黑体 CN Medium" panose="020B0600000000000000" pitchFamily="34" charset="-122"/>
                <a:ea typeface="思源黑体 CN Medium" panose="020B0600000000000000" pitchFamily="34" charset="-122"/>
                <a:cs typeface="经典综艺体简" panose="02010609000101010101" pitchFamily="49" charset="-122"/>
                <a:sym typeface="微软雅黑" panose="020B0503020204020204" pitchFamily="34" charset="-122"/>
              </a:rPr>
              <a:t>书库</a:t>
            </a:r>
            <a:endParaRPr lang="zh-CN" altLang="en-US" sz="3600" dirty="0">
              <a:solidFill>
                <a:srgbClr val="C00000"/>
              </a:solidFill>
              <a:latin typeface="思源黑体 CN Medium" panose="020B0600000000000000" pitchFamily="34" charset="-122"/>
              <a:ea typeface="思源黑体 CN Medium" panose="020B0600000000000000" pitchFamily="34" charset="-122"/>
              <a:cs typeface="经典综艺体简" panose="02010609000101010101" pitchFamily="49" charset="-122"/>
              <a:sym typeface="微软雅黑" panose="020B0503020204020204" pitchFamily="34" charset="-122"/>
            </a:endParaRPr>
          </a:p>
        </p:txBody>
      </p:sp>
      <p:sp>
        <p:nvSpPr>
          <p:cNvPr id="8" name="Rectangle"/>
          <p:cNvSpPr/>
          <p:nvPr/>
        </p:nvSpPr>
        <p:spPr>
          <a:xfrm>
            <a:off x="213201" y="1535969"/>
            <a:ext cx="5436485" cy="4616255"/>
          </a:xfrm>
          <a:prstGeom prst="rect">
            <a:avLst/>
          </a:prstGeom>
          <a:ln w="19050">
            <a:solidFill>
              <a:srgbClr val="B5221B"/>
            </a:solidFill>
            <a:miter lim="400000"/>
          </a:ln>
        </p:spPr>
        <p:txBody>
          <a:bodyPr lIns="19050" tIns="19050" rIns="19050" bIns="19050" anchor="ctr"/>
          <a:lstStyle/>
          <a:p>
            <a:pPr marL="0" marR="0" lvl="0" indent="0" algn="ctr" defTabSz="412750" rtl="0" eaLnBrk="1" fontAlgn="auto" latinLnBrk="0" hangingPunct="0">
              <a:lnSpc>
                <a:spcPct val="100000"/>
              </a:lnSpc>
              <a:spcBef>
                <a:spcPts val="0"/>
              </a:spcBef>
              <a:spcAft>
                <a:spcPts val="0"/>
              </a:spcAft>
              <a:buClrTx/>
              <a:buSzTx/>
              <a:buFontTx/>
              <a:buNone/>
              <a:defRPr sz="3000">
                <a:solidFill>
                  <a:srgbClr val="000000"/>
                </a:solidFill>
                <a:latin typeface="Helvetica Light"/>
                <a:ea typeface="Helvetica Light"/>
                <a:cs typeface="Helvetica Light"/>
                <a:sym typeface="Helvetica Light"/>
              </a:defRPr>
            </a:pPr>
            <a:endParaRPr kumimoji="0" sz="1500" b="0" i="0" u="none" strike="noStrike" kern="0" cap="none" spc="0" normalizeH="0" baseline="0" noProof="0" dirty="0">
              <a:ln>
                <a:noFill/>
              </a:ln>
              <a:solidFill>
                <a:srgbClr val="000000"/>
              </a:solidFill>
              <a:effectLst/>
              <a:uLnTx/>
              <a:uFillTx/>
              <a:latin typeface="思源黑体 CN Medium" panose="020B0600000000000000" pitchFamily="34" charset="-122"/>
              <a:ea typeface="思源黑体 CN Medium" panose="020B0600000000000000" pitchFamily="34" charset="-122"/>
              <a:sym typeface="思源宋体 CN Medium" panose="02020500000000000000" pitchFamily="18" charset="-122"/>
            </a:endParaRPr>
          </a:p>
        </p:txBody>
      </p:sp>
      <p:sp>
        <p:nvSpPr>
          <p:cNvPr id="9" name="Rectangle 1"/>
          <p:cNvSpPr>
            <a:spLocks noChangeArrowheads="1"/>
          </p:cNvSpPr>
          <p:nvPr/>
        </p:nvSpPr>
        <p:spPr bwMode="auto">
          <a:xfrm>
            <a:off x="417339" y="1649703"/>
            <a:ext cx="4675418" cy="4247317"/>
          </a:xfrm>
          <a:prstGeom prst="rect">
            <a:avLst/>
          </a:prstGeom>
          <a:noFill/>
          <a:ln w="9525">
            <a:noFill/>
            <a:miter lim="800000"/>
          </a:ln>
          <a:effectLst/>
        </p:spPr>
        <p:txBody>
          <a:bodyPr vert="horz" wrap="square" lIns="91440" tIns="45720" rIns="91440" bIns="45720" numCol="1" anchor="ctr" anchorCtr="0" compatLnSpc="1">
            <a:spAutoFit/>
          </a:bodyPr>
          <a:lstStyle/>
          <a:p>
            <a:pPr lvl="0" fontAlgn="base">
              <a:spcBef>
                <a:spcPct val="0"/>
              </a:spcBef>
              <a:spcAft>
                <a:spcPct val="0"/>
              </a:spcAft>
            </a:pPr>
            <a:r>
              <a:rPr lang="zh-CN" altLang="en-US" sz="2000" dirty="0" smtClean="0">
                <a:latin typeface="Arial" panose="020B0604020202020204" pitchFamily="34" charset="0"/>
                <a:ea typeface="宋体" panose="02010600030101010101" pitchFamily="2" charset="-122"/>
                <a:cs typeface="宋体" panose="02010600030101010101" pitchFamily="2" charset="-122"/>
              </a:rPr>
              <a:t>图书阅读</a:t>
            </a:r>
            <a:r>
              <a:rPr kumimoji="0" lang="zh-CN" altLang="en-US" sz="2000" b="0"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rPr>
              <a:t>：</a:t>
            </a:r>
            <a:endParaRPr kumimoji="0" lang="en-US" altLang="zh-CN" sz="2000" b="0"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a:p>
            <a:pPr lvl="0" fontAlgn="base">
              <a:lnSpc>
                <a:spcPct val="150000"/>
              </a:lnSpc>
              <a:spcBef>
                <a:spcPct val="0"/>
              </a:spcBef>
              <a:spcAft>
                <a:spcPct val="0"/>
              </a:spcAft>
            </a:pPr>
            <a:r>
              <a:rPr kumimoji="0" lang="en-US" altLang="zh-CN" sz="2000" b="0" i="0" u="none" strike="noStrike" cap="none" normalizeH="0" dirty="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rPr>
              <a:t>       </a:t>
            </a:r>
            <a:r>
              <a:rPr kumimoji="0" lang="zh-CN" altLang="en-US" sz="2000" b="0" i="0" u="none" strike="noStrike" cap="none" normalizeH="0" dirty="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rPr>
              <a:t>阅读页面可以</a:t>
            </a:r>
            <a:r>
              <a:rPr kumimoji="0" lang="zh-CN" altLang="en-US" sz="2000" b="0" i="0" strike="noStrike" cap="none" normalizeH="0" dirty="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rPr>
              <a:t>查看本书目录</a:t>
            </a:r>
            <a:r>
              <a:rPr kumimoji="0" lang="zh-CN" altLang="en-US" sz="2000" b="0" i="0" u="none" strike="noStrike" cap="none" normalizeH="0" dirty="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rPr>
              <a:t>、</a:t>
            </a:r>
            <a:r>
              <a:rPr kumimoji="0" lang="zh-CN" altLang="en-US" sz="2000" b="0" i="0" strike="noStrike" cap="none" normalizeH="0" dirty="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rPr>
              <a:t>跳转页码、在书内查找内容</a:t>
            </a:r>
            <a:r>
              <a:rPr lang="zh-CN" altLang="en-US" sz="2000" dirty="0" smtClean="0">
                <a:latin typeface="Arial" panose="020B0604020202020204" pitchFamily="34" charset="0"/>
                <a:ea typeface="宋体" panose="02010600030101010101" pitchFamily="2" charset="-122"/>
                <a:cs typeface="宋体" panose="02010600030101010101" pitchFamily="2" charset="-122"/>
              </a:rPr>
              <a:t>、</a:t>
            </a:r>
            <a:r>
              <a:rPr lang="zh-CN" altLang="en-US" sz="2000" u="sng" dirty="0" smtClean="0">
                <a:latin typeface="Arial" panose="020B0604020202020204" pitchFamily="34" charset="0"/>
                <a:ea typeface="宋体" panose="02010600030101010101" pitchFamily="2" charset="-122"/>
                <a:cs typeface="宋体" panose="02010600030101010101" pitchFamily="2" charset="-122"/>
              </a:rPr>
              <a:t>复制文字</a:t>
            </a:r>
            <a:r>
              <a:rPr lang="zh-CN" altLang="en-US" sz="2000" dirty="0" smtClean="0">
                <a:latin typeface="Arial" panose="020B0604020202020204" pitchFamily="34" charset="0"/>
                <a:ea typeface="宋体" panose="02010600030101010101" pitchFamily="2" charset="-122"/>
                <a:cs typeface="宋体" panose="02010600030101010101" pitchFamily="2" charset="-122"/>
              </a:rPr>
              <a:t>等功能</a:t>
            </a:r>
            <a:r>
              <a:rPr lang="zh-CN" altLang="en-US" sz="2000" dirty="0" smtClean="0">
                <a:latin typeface="Arial" panose="020B0604020202020204" pitchFamily="34" charset="0"/>
                <a:ea typeface="宋体" panose="02010600030101010101" pitchFamily="2" charset="-122"/>
                <a:cs typeface="宋体" panose="02010600030101010101" pitchFamily="2" charset="-122"/>
              </a:rPr>
              <a:t>。</a:t>
            </a:r>
            <a:endParaRPr lang="en-US" altLang="zh-CN" sz="2000" dirty="0" smtClean="0">
              <a:latin typeface="Arial" panose="020B0604020202020204" pitchFamily="34" charset="0"/>
              <a:ea typeface="宋体" panose="02010600030101010101" pitchFamily="2" charset="-122"/>
              <a:cs typeface="宋体" panose="02010600030101010101" pitchFamily="2" charset="-122"/>
            </a:endParaRPr>
          </a:p>
          <a:p>
            <a:pPr fontAlgn="base">
              <a:lnSpc>
                <a:spcPct val="150000"/>
              </a:lnSpc>
              <a:spcBef>
                <a:spcPct val="0"/>
              </a:spcBef>
              <a:spcAft>
                <a:spcPct val="0"/>
              </a:spcAft>
            </a:pPr>
            <a:r>
              <a:rPr lang="zh-CN" altLang="en-US" sz="2000" dirty="0" smtClean="0">
                <a:latin typeface="宋体" panose="02010600030101010101" pitchFamily="2" charset="-122"/>
                <a:ea typeface="宋体" panose="02010600030101010101" pitchFamily="2" charset="-122"/>
                <a:cs typeface="宋体" panose="02010600030101010101" pitchFamily="2" charset="-122"/>
              </a:rPr>
              <a:t>    点击</a:t>
            </a:r>
            <a:r>
              <a:rPr lang="zh-CN" altLang="en-US" sz="2000" dirty="0">
                <a:latin typeface="宋体" panose="02010600030101010101" pitchFamily="2" charset="-122"/>
                <a:ea typeface="宋体" panose="02010600030101010101" pitchFamily="2" charset="-122"/>
                <a:cs typeface="宋体" panose="02010600030101010101" pitchFamily="2" charset="-122"/>
              </a:rPr>
              <a:t>选择文字按钮        ，页面缩放恢复至默认页，此时        按钮变亮。这时可对图书中的文字内容进行任意选择并可复制粘贴。</a:t>
            </a:r>
            <a:endParaRPr lang="zh-CN" altLang="en-US" sz="2000" dirty="0">
              <a:latin typeface="宋体" panose="02010600030101010101" pitchFamily="2" charset="-122"/>
              <a:ea typeface="宋体" panose="02010600030101010101" pitchFamily="2" charset="-122"/>
              <a:cs typeface="宋体" panose="02010600030101010101" pitchFamily="2" charset="-122"/>
            </a:endParaRPr>
          </a:p>
          <a:p>
            <a:pPr lvl="0" fontAlgn="base">
              <a:spcBef>
                <a:spcPct val="0"/>
              </a:spcBef>
              <a:spcAft>
                <a:spcPct val="0"/>
              </a:spcAft>
            </a:pPr>
            <a:endParaRPr lang="en-US" altLang="zh-CN" sz="2000" dirty="0" smtClean="0">
              <a:latin typeface="Arial" panose="020B0604020202020204" pitchFamily="34" charset="0"/>
              <a:ea typeface="宋体" panose="02010600030101010101" pitchFamily="2" charset="-122"/>
              <a:cs typeface="宋体" panose="02010600030101010101" pitchFamily="2" charset="-122"/>
            </a:endParaRPr>
          </a:p>
          <a:p>
            <a:pPr lvl="0" fontAlgn="base">
              <a:spcBef>
                <a:spcPct val="0"/>
              </a:spcBef>
              <a:spcAft>
                <a:spcPct val="0"/>
              </a:spcAft>
            </a:pPr>
            <a:r>
              <a:rPr kumimoji="0" lang="en-US" altLang="zh-CN" sz="2000" b="0" i="0" u="none" strike="noStrike" cap="none" normalizeH="0" dirty="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rPr>
              <a:t>       </a:t>
            </a:r>
            <a:r>
              <a:rPr kumimoji="0" lang="zh-CN" altLang="en-US" sz="2000" b="0" i="0" u="none" strike="noStrike" cap="none" normalizeH="0" dirty="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rPr>
              <a:t>文字复制后可直接粘贴至外部文档。</a:t>
            </a:r>
            <a:endParaRPr kumimoji="0" lang="en-US" altLang="zh-CN" sz="2000" b="0" i="0" u="none" strike="noStrike" cap="none" normalizeH="0" dirty="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pic>
        <p:nvPicPr>
          <p:cNvPr id="11" name="图片 10"/>
          <p:cNvPicPr>
            <a:picLocks noChangeAspect="1"/>
          </p:cNvPicPr>
          <p:nvPr/>
        </p:nvPicPr>
        <p:blipFill>
          <a:blip r:embed="rId1"/>
          <a:stretch>
            <a:fillRect/>
          </a:stretch>
        </p:blipFill>
        <p:spPr>
          <a:xfrm>
            <a:off x="6095999" y="789708"/>
            <a:ext cx="5606824" cy="5967309"/>
          </a:xfrm>
          <a:prstGeom prst="rect">
            <a:avLst/>
          </a:prstGeom>
        </p:spPr>
      </p:pic>
      <p:pic>
        <p:nvPicPr>
          <p:cNvPr id="10" name="图片 -2147482612"/>
          <p:cNvPicPr>
            <a:picLocks noChangeAspect="1"/>
          </p:cNvPicPr>
          <p:nvPr>
            <p:custDataLst>
              <p:tags r:id="rId2"/>
            </p:custDataLst>
          </p:nvPr>
        </p:nvPicPr>
        <p:blipFill>
          <a:blip r:embed="rId3"/>
          <a:stretch>
            <a:fillRect/>
          </a:stretch>
        </p:blipFill>
        <p:spPr>
          <a:xfrm>
            <a:off x="3292136" y="3247003"/>
            <a:ext cx="564072" cy="515620"/>
          </a:xfrm>
          <a:prstGeom prst="rect">
            <a:avLst/>
          </a:prstGeom>
          <a:noFill/>
          <a:ln w="9525">
            <a:noFill/>
          </a:ln>
        </p:spPr>
      </p:pic>
      <p:pic>
        <p:nvPicPr>
          <p:cNvPr id="12" name="图片 -2147482611"/>
          <p:cNvPicPr>
            <a:picLocks noChangeAspect="1"/>
          </p:cNvPicPr>
          <p:nvPr>
            <p:custDataLst>
              <p:tags r:id="rId4"/>
            </p:custDataLst>
          </p:nvPr>
        </p:nvPicPr>
        <p:blipFill>
          <a:blip r:embed="rId5"/>
          <a:stretch>
            <a:fillRect/>
          </a:stretch>
        </p:blipFill>
        <p:spPr>
          <a:xfrm>
            <a:off x="3534375" y="3824859"/>
            <a:ext cx="531785" cy="515620"/>
          </a:xfrm>
          <a:prstGeom prst="rect">
            <a:avLst/>
          </a:prstGeom>
          <a:noFill/>
          <a:ln w="9525">
            <a:noFill/>
          </a:ln>
        </p:spPr>
      </p:pic>
      <p:sp>
        <p:nvSpPr>
          <p:cNvPr id="13" name="文本框 12"/>
          <p:cNvSpPr txBox="1"/>
          <p:nvPr/>
        </p:nvSpPr>
        <p:spPr>
          <a:xfrm>
            <a:off x="9092246" y="6050262"/>
            <a:ext cx="3056890" cy="706755"/>
          </a:xfrm>
          <a:prstGeom prst="rect">
            <a:avLst/>
          </a:prstGeom>
          <a:noFill/>
          <a:ln w="9525">
            <a:noFill/>
          </a:ln>
        </p:spPr>
        <p:txBody>
          <a:bodyPr wrap="square">
            <a:spAutoFit/>
          </a:bodyPr>
          <a:lstStyle/>
          <a:p>
            <a:pPr indent="0" algn="just" fontAlgn="auto">
              <a:lnSpc>
                <a:spcPct val="100000"/>
              </a:lnSpc>
            </a:pPr>
            <a:r>
              <a:rPr lang="zh-CN" sz="2000" b="0" dirty="0">
                <a:highlight>
                  <a:srgbClr val="FFFF00"/>
                </a:highlight>
                <a:latin typeface="微软雅黑" panose="020B0503020204020204" pitchFamily="34" charset="-122"/>
                <a:ea typeface="微软雅黑" panose="020B0503020204020204" pitchFamily="34" charset="-122"/>
              </a:rPr>
              <a:t>如需关闭选择功能，再次点击选择文字按钮即可。</a:t>
            </a:r>
            <a:endParaRPr lang="zh-CN" altLang="en-US" sz="2000" b="0" dirty="0">
              <a:highlight>
                <a:srgbClr val="FFFF00"/>
              </a:highlight>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矩形 6"/>
          <p:cNvSpPr/>
          <p:nvPr/>
        </p:nvSpPr>
        <p:spPr>
          <a:xfrm>
            <a:off x="2468869" y="1674274"/>
            <a:ext cx="2556474" cy="3502618"/>
          </a:xfrm>
          <a:custGeom>
            <a:avLst/>
            <a:gdLst>
              <a:gd name="connsiteX0" fmla="*/ 0 w 9601200"/>
              <a:gd name="connsiteY0" fmla="*/ 0 h 6858000"/>
              <a:gd name="connsiteX1" fmla="*/ 9601200 w 9601200"/>
              <a:gd name="connsiteY1" fmla="*/ 0 h 6858000"/>
              <a:gd name="connsiteX2" fmla="*/ 9601200 w 9601200"/>
              <a:gd name="connsiteY2" fmla="*/ 6858000 h 6858000"/>
              <a:gd name="connsiteX3" fmla="*/ 0 w 9601200"/>
              <a:gd name="connsiteY3" fmla="*/ 6858000 h 6858000"/>
              <a:gd name="connsiteX4" fmla="*/ 0 w 9601200"/>
              <a:gd name="connsiteY4" fmla="*/ 0 h 6858000"/>
              <a:gd name="connsiteX0-1" fmla="*/ 9525 w 9610725"/>
              <a:gd name="connsiteY0-2" fmla="*/ 0 h 6858000"/>
              <a:gd name="connsiteX1-3" fmla="*/ 9610725 w 9610725"/>
              <a:gd name="connsiteY1-4" fmla="*/ 0 h 6858000"/>
              <a:gd name="connsiteX2-5" fmla="*/ 9610725 w 9610725"/>
              <a:gd name="connsiteY2-6" fmla="*/ 6858000 h 6858000"/>
              <a:gd name="connsiteX3-7" fmla="*/ 9525 w 9610725"/>
              <a:gd name="connsiteY3-8" fmla="*/ 6858000 h 6858000"/>
              <a:gd name="connsiteX4-9" fmla="*/ 0 w 9610725"/>
              <a:gd name="connsiteY4-10" fmla="*/ 3419476 h 6858000"/>
              <a:gd name="connsiteX5" fmla="*/ 9525 w 9610725"/>
              <a:gd name="connsiteY5" fmla="*/ 0 h 6858000"/>
              <a:gd name="connsiteX0-11" fmla="*/ 9525 w 9610725"/>
              <a:gd name="connsiteY0-12" fmla="*/ 0 h 6858000"/>
              <a:gd name="connsiteX1-13" fmla="*/ 9610725 w 9610725"/>
              <a:gd name="connsiteY1-14" fmla="*/ 0 h 6858000"/>
              <a:gd name="connsiteX2-15" fmla="*/ 9610725 w 9610725"/>
              <a:gd name="connsiteY2-16" fmla="*/ 6858000 h 6858000"/>
              <a:gd name="connsiteX3-17" fmla="*/ 1939925 w 9610725"/>
              <a:gd name="connsiteY3-18" fmla="*/ 6858000 h 6858000"/>
              <a:gd name="connsiteX4-19" fmla="*/ 0 w 9610725"/>
              <a:gd name="connsiteY4-20" fmla="*/ 3419476 h 6858000"/>
              <a:gd name="connsiteX5-21" fmla="*/ 9525 w 9610725"/>
              <a:gd name="connsiteY5-22" fmla="*/ 0 h 6858000"/>
              <a:gd name="connsiteX0-23" fmla="*/ 2012496 w 9610725"/>
              <a:gd name="connsiteY0-24" fmla="*/ 14515 h 6858000"/>
              <a:gd name="connsiteX1-25" fmla="*/ 9610725 w 9610725"/>
              <a:gd name="connsiteY1-26" fmla="*/ 0 h 6858000"/>
              <a:gd name="connsiteX2-27" fmla="*/ 9610725 w 9610725"/>
              <a:gd name="connsiteY2-28" fmla="*/ 6858000 h 6858000"/>
              <a:gd name="connsiteX3-29" fmla="*/ 1939925 w 9610725"/>
              <a:gd name="connsiteY3-30" fmla="*/ 6858000 h 6858000"/>
              <a:gd name="connsiteX4-31" fmla="*/ 0 w 9610725"/>
              <a:gd name="connsiteY4-32" fmla="*/ 3419476 h 6858000"/>
              <a:gd name="connsiteX5-33" fmla="*/ 2012496 w 9610725"/>
              <a:gd name="connsiteY5-34" fmla="*/ 14515 h 6858000"/>
              <a:gd name="connsiteX0-35" fmla="*/ 1993446 w 9591675"/>
              <a:gd name="connsiteY0-36" fmla="*/ 14515 h 6858000"/>
              <a:gd name="connsiteX1-37" fmla="*/ 9591675 w 9591675"/>
              <a:gd name="connsiteY1-38" fmla="*/ 0 h 6858000"/>
              <a:gd name="connsiteX2-39" fmla="*/ 9591675 w 9591675"/>
              <a:gd name="connsiteY2-40" fmla="*/ 6858000 h 6858000"/>
              <a:gd name="connsiteX3-41" fmla="*/ 1920875 w 9591675"/>
              <a:gd name="connsiteY3-42" fmla="*/ 6858000 h 6858000"/>
              <a:gd name="connsiteX4-43" fmla="*/ 0 w 9591675"/>
              <a:gd name="connsiteY4-44" fmla="*/ 3419476 h 6858000"/>
              <a:gd name="connsiteX5-45" fmla="*/ 1993446 w 9591675"/>
              <a:gd name="connsiteY5-46" fmla="*/ 14515 h 6858000"/>
              <a:gd name="connsiteX0-47" fmla="*/ 1993446 w 9591675"/>
              <a:gd name="connsiteY0-48" fmla="*/ 14515 h 6858000"/>
              <a:gd name="connsiteX1-49" fmla="*/ 2708275 w 9591675"/>
              <a:gd name="connsiteY1-50" fmla="*/ 0 h 6858000"/>
              <a:gd name="connsiteX2-51" fmla="*/ 9591675 w 9591675"/>
              <a:gd name="connsiteY2-52" fmla="*/ 6858000 h 6858000"/>
              <a:gd name="connsiteX3-53" fmla="*/ 1920875 w 9591675"/>
              <a:gd name="connsiteY3-54" fmla="*/ 6858000 h 6858000"/>
              <a:gd name="connsiteX4-55" fmla="*/ 0 w 9591675"/>
              <a:gd name="connsiteY4-56" fmla="*/ 3419476 h 6858000"/>
              <a:gd name="connsiteX5-57" fmla="*/ 1993446 w 9591675"/>
              <a:gd name="connsiteY5-58" fmla="*/ 14515 h 6858000"/>
              <a:gd name="connsiteX0-59" fmla="*/ 1993446 w 2708275"/>
              <a:gd name="connsiteY0-60" fmla="*/ 14515 h 6858000"/>
              <a:gd name="connsiteX1-61" fmla="*/ 2708275 w 2708275"/>
              <a:gd name="connsiteY1-62" fmla="*/ 0 h 6858000"/>
              <a:gd name="connsiteX2-63" fmla="*/ 2619375 w 2708275"/>
              <a:gd name="connsiteY2-64" fmla="*/ 6770310 h 6858000"/>
              <a:gd name="connsiteX3-65" fmla="*/ 1920875 w 2708275"/>
              <a:gd name="connsiteY3-66" fmla="*/ 6858000 h 6858000"/>
              <a:gd name="connsiteX4-67" fmla="*/ 0 w 2708275"/>
              <a:gd name="connsiteY4-68" fmla="*/ 3419476 h 6858000"/>
              <a:gd name="connsiteX5-69" fmla="*/ 1993446 w 2708275"/>
              <a:gd name="connsiteY5-70" fmla="*/ 14515 h 6858000"/>
              <a:gd name="connsiteX0-71" fmla="*/ 1993446 w 2708275"/>
              <a:gd name="connsiteY0-72" fmla="*/ 14515 h 6782837"/>
              <a:gd name="connsiteX1-73" fmla="*/ 2708275 w 2708275"/>
              <a:gd name="connsiteY1-74" fmla="*/ 0 h 6782837"/>
              <a:gd name="connsiteX2-75" fmla="*/ 2619375 w 2708275"/>
              <a:gd name="connsiteY2-76" fmla="*/ 6770310 h 6782837"/>
              <a:gd name="connsiteX3-77" fmla="*/ 1892300 w 2708275"/>
              <a:gd name="connsiteY3-78" fmla="*/ 6782837 h 6782837"/>
              <a:gd name="connsiteX4-79" fmla="*/ 0 w 2708275"/>
              <a:gd name="connsiteY4-80" fmla="*/ 3419476 h 6782837"/>
              <a:gd name="connsiteX5-81" fmla="*/ 1993446 w 2708275"/>
              <a:gd name="connsiteY5-82" fmla="*/ 14515 h 6782837"/>
              <a:gd name="connsiteX0-83" fmla="*/ 1993446 w 2708275"/>
              <a:gd name="connsiteY0-84" fmla="*/ 14515 h 6782837"/>
              <a:gd name="connsiteX1-85" fmla="*/ 2708275 w 2708275"/>
              <a:gd name="connsiteY1-86" fmla="*/ 0 h 6782837"/>
              <a:gd name="connsiteX2-87" fmla="*/ 2668946 w 2708275"/>
              <a:gd name="connsiteY2-88" fmla="*/ 3382321 h 6782837"/>
              <a:gd name="connsiteX3-89" fmla="*/ 2619375 w 2708275"/>
              <a:gd name="connsiteY3-90" fmla="*/ 6770310 h 6782837"/>
              <a:gd name="connsiteX4-91" fmla="*/ 1892300 w 2708275"/>
              <a:gd name="connsiteY4-92" fmla="*/ 6782837 h 6782837"/>
              <a:gd name="connsiteX5-93" fmla="*/ 0 w 2708275"/>
              <a:gd name="connsiteY5-94" fmla="*/ 3419476 h 6782837"/>
              <a:gd name="connsiteX6" fmla="*/ 1993446 w 2708275"/>
              <a:gd name="connsiteY6" fmla="*/ 14515 h 6782837"/>
              <a:gd name="connsiteX0-95" fmla="*/ 1993446 w 2708275"/>
              <a:gd name="connsiteY0-96" fmla="*/ 14515 h 6782837"/>
              <a:gd name="connsiteX1-97" fmla="*/ 2708275 w 2708275"/>
              <a:gd name="connsiteY1-98" fmla="*/ 0 h 6782837"/>
              <a:gd name="connsiteX2-99" fmla="*/ 668696 w 2708275"/>
              <a:gd name="connsiteY2-100" fmla="*/ 3372926 h 6782837"/>
              <a:gd name="connsiteX3-101" fmla="*/ 2619375 w 2708275"/>
              <a:gd name="connsiteY3-102" fmla="*/ 6770310 h 6782837"/>
              <a:gd name="connsiteX4-103" fmla="*/ 1892300 w 2708275"/>
              <a:gd name="connsiteY4-104" fmla="*/ 6782837 h 6782837"/>
              <a:gd name="connsiteX5-105" fmla="*/ 0 w 2708275"/>
              <a:gd name="connsiteY5-106" fmla="*/ 3419476 h 6782837"/>
              <a:gd name="connsiteX6-107" fmla="*/ 1993446 w 2708275"/>
              <a:gd name="connsiteY6-108" fmla="*/ 14515 h 6782837"/>
              <a:gd name="connsiteX0-109" fmla="*/ 1955346 w 2708275"/>
              <a:gd name="connsiteY0-110" fmla="*/ 5119 h 6782837"/>
              <a:gd name="connsiteX1-111" fmla="*/ 2708275 w 2708275"/>
              <a:gd name="connsiteY1-112" fmla="*/ 0 h 6782837"/>
              <a:gd name="connsiteX2-113" fmla="*/ 668696 w 2708275"/>
              <a:gd name="connsiteY2-114" fmla="*/ 3372926 h 6782837"/>
              <a:gd name="connsiteX3-115" fmla="*/ 2619375 w 2708275"/>
              <a:gd name="connsiteY3-116" fmla="*/ 6770310 h 6782837"/>
              <a:gd name="connsiteX4-117" fmla="*/ 1892300 w 2708275"/>
              <a:gd name="connsiteY4-118" fmla="*/ 6782837 h 6782837"/>
              <a:gd name="connsiteX5-119" fmla="*/ 0 w 2708275"/>
              <a:gd name="connsiteY5-120" fmla="*/ 3419476 h 6782837"/>
              <a:gd name="connsiteX6-121" fmla="*/ 1955346 w 2708275"/>
              <a:gd name="connsiteY6-122" fmla="*/ 5119 h 6782837"/>
              <a:gd name="connsiteX0-123" fmla="*/ 1955346 w 2679700"/>
              <a:gd name="connsiteY0-124" fmla="*/ 5119 h 6782837"/>
              <a:gd name="connsiteX1-125" fmla="*/ 2679700 w 2679700"/>
              <a:gd name="connsiteY1-126" fmla="*/ 0 h 6782837"/>
              <a:gd name="connsiteX2-127" fmla="*/ 668696 w 2679700"/>
              <a:gd name="connsiteY2-128" fmla="*/ 3372926 h 6782837"/>
              <a:gd name="connsiteX3-129" fmla="*/ 2619375 w 2679700"/>
              <a:gd name="connsiteY3-130" fmla="*/ 6770310 h 6782837"/>
              <a:gd name="connsiteX4-131" fmla="*/ 1892300 w 2679700"/>
              <a:gd name="connsiteY4-132" fmla="*/ 6782837 h 6782837"/>
              <a:gd name="connsiteX5-133" fmla="*/ 0 w 2679700"/>
              <a:gd name="connsiteY5-134" fmla="*/ 3419476 h 6782837"/>
              <a:gd name="connsiteX6-135" fmla="*/ 1955346 w 2679700"/>
              <a:gd name="connsiteY6-136" fmla="*/ 5119 h 6782837"/>
              <a:gd name="connsiteX0-137" fmla="*/ 1955346 w 2679700"/>
              <a:gd name="connsiteY0-138" fmla="*/ 5119 h 6782837"/>
              <a:gd name="connsiteX1-139" fmla="*/ 2679700 w 2679700"/>
              <a:gd name="connsiteY1-140" fmla="*/ 0 h 6782837"/>
              <a:gd name="connsiteX2-141" fmla="*/ 668696 w 2679700"/>
              <a:gd name="connsiteY2-142" fmla="*/ 3372926 h 6782837"/>
              <a:gd name="connsiteX3-143" fmla="*/ 2590800 w 2679700"/>
              <a:gd name="connsiteY3-144" fmla="*/ 6770310 h 6782837"/>
              <a:gd name="connsiteX4-145" fmla="*/ 1892300 w 2679700"/>
              <a:gd name="connsiteY4-146" fmla="*/ 6782837 h 6782837"/>
              <a:gd name="connsiteX5-147" fmla="*/ 0 w 2679700"/>
              <a:gd name="connsiteY5-148" fmla="*/ 3419476 h 6782837"/>
              <a:gd name="connsiteX6-149" fmla="*/ 1955346 w 2679700"/>
              <a:gd name="connsiteY6-150" fmla="*/ 5119 h 6782837"/>
              <a:gd name="connsiteX0-151" fmla="*/ 2498271 w 3222625"/>
              <a:gd name="connsiteY0-152" fmla="*/ 5119 h 6782837"/>
              <a:gd name="connsiteX1-153" fmla="*/ 3222625 w 3222625"/>
              <a:gd name="connsiteY1-154" fmla="*/ 0 h 6782837"/>
              <a:gd name="connsiteX2-155" fmla="*/ 1211621 w 3222625"/>
              <a:gd name="connsiteY2-156" fmla="*/ 3372926 h 6782837"/>
              <a:gd name="connsiteX3-157" fmla="*/ 3133725 w 3222625"/>
              <a:gd name="connsiteY3-158" fmla="*/ 6770310 h 6782837"/>
              <a:gd name="connsiteX4-159" fmla="*/ 2435225 w 3222625"/>
              <a:gd name="connsiteY4-160" fmla="*/ 6782837 h 6782837"/>
              <a:gd name="connsiteX5-161" fmla="*/ 0 w 3222625"/>
              <a:gd name="connsiteY5-162" fmla="*/ 3391290 h 6782837"/>
              <a:gd name="connsiteX6-163" fmla="*/ 2498271 w 3222625"/>
              <a:gd name="connsiteY6-164" fmla="*/ 5119 h 6782837"/>
              <a:gd name="connsiteX0-165" fmla="*/ 2498271 w 3222625"/>
              <a:gd name="connsiteY0-166" fmla="*/ 5119 h 6770310"/>
              <a:gd name="connsiteX1-167" fmla="*/ 3222625 w 3222625"/>
              <a:gd name="connsiteY1-168" fmla="*/ 0 h 6770310"/>
              <a:gd name="connsiteX2-169" fmla="*/ 1211621 w 3222625"/>
              <a:gd name="connsiteY2-170" fmla="*/ 3372926 h 6770310"/>
              <a:gd name="connsiteX3-171" fmla="*/ 3133725 w 3222625"/>
              <a:gd name="connsiteY3-172" fmla="*/ 6770310 h 6770310"/>
              <a:gd name="connsiteX4-173" fmla="*/ 2130425 w 3222625"/>
              <a:gd name="connsiteY4-174" fmla="*/ 6717070 h 6770310"/>
              <a:gd name="connsiteX5-175" fmla="*/ 0 w 3222625"/>
              <a:gd name="connsiteY5-176" fmla="*/ 3391290 h 6770310"/>
              <a:gd name="connsiteX6-177" fmla="*/ 2498271 w 3222625"/>
              <a:gd name="connsiteY6-178" fmla="*/ 5119 h 6770310"/>
              <a:gd name="connsiteX0-179" fmla="*/ 2107746 w 3222625"/>
              <a:gd name="connsiteY0-180" fmla="*/ 5119 h 6770310"/>
              <a:gd name="connsiteX1-181" fmla="*/ 3222625 w 3222625"/>
              <a:gd name="connsiteY1-182" fmla="*/ 0 h 6770310"/>
              <a:gd name="connsiteX2-183" fmla="*/ 1211621 w 3222625"/>
              <a:gd name="connsiteY2-184" fmla="*/ 3372926 h 6770310"/>
              <a:gd name="connsiteX3-185" fmla="*/ 3133725 w 3222625"/>
              <a:gd name="connsiteY3-186" fmla="*/ 6770310 h 6770310"/>
              <a:gd name="connsiteX4-187" fmla="*/ 2130425 w 3222625"/>
              <a:gd name="connsiteY4-188" fmla="*/ 6717070 h 6770310"/>
              <a:gd name="connsiteX5-189" fmla="*/ 0 w 3222625"/>
              <a:gd name="connsiteY5-190" fmla="*/ 3391290 h 6770310"/>
              <a:gd name="connsiteX6-191" fmla="*/ 2107746 w 3222625"/>
              <a:gd name="connsiteY6-192" fmla="*/ 5119 h 6770310"/>
              <a:gd name="connsiteX0-193" fmla="*/ 2107746 w 3222625"/>
              <a:gd name="connsiteY0-194" fmla="*/ 5119 h 6770310"/>
              <a:gd name="connsiteX1-195" fmla="*/ 3222625 w 3222625"/>
              <a:gd name="connsiteY1-196" fmla="*/ 0 h 6770310"/>
              <a:gd name="connsiteX2-197" fmla="*/ 1211621 w 3222625"/>
              <a:gd name="connsiteY2-198" fmla="*/ 3372926 h 6770310"/>
              <a:gd name="connsiteX3-199" fmla="*/ 3133725 w 3222625"/>
              <a:gd name="connsiteY3-200" fmla="*/ 6770310 h 6770310"/>
              <a:gd name="connsiteX4-201" fmla="*/ 2120900 w 3222625"/>
              <a:gd name="connsiteY4-202" fmla="*/ 6726465 h 6770310"/>
              <a:gd name="connsiteX5-203" fmla="*/ 0 w 3222625"/>
              <a:gd name="connsiteY5-204" fmla="*/ 3391290 h 6770310"/>
              <a:gd name="connsiteX6-205" fmla="*/ 2107746 w 3222625"/>
              <a:gd name="connsiteY6-206" fmla="*/ 5119 h 6770310"/>
              <a:gd name="connsiteX0-207" fmla="*/ 2107746 w 3222625"/>
              <a:gd name="connsiteY0-208" fmla="*/ 5119 h 6770310"/>
              <a:gd name="connsiteX1-209" fmla="*/ 3222625 w 3222625"/>
              <a:gd name="connsiteY1-210" fmla="*/ 0 h 6770310"/>
              <a:gd name="connsiteX2-211" fmla="*/ 1211621 w 3222625"/>
              <a:gd name="connsiteY2-212" fmla="*/ 3372926 h 6770310"/>
              <a:gd name="connsiteX3-213" fmla="*/ 3133725 w 3222625"/>
              <a:gd name="connsiteY3-214" fmla="*/ 6770310 h 6770310"/>
              <a:gd name="connsiteX4-215" fmla="*/ 2111375 w 3222625"/>
              <a:gd name="connsiteY4-216" fmla="*/ 6764046 h 6770310"/>
              <a:gd name="connsiteX5-217" fmla="*/ 0 w 3222625"/>
              <a:gd name="connsiteY5-218" fmla="*/ 3391290 h 6770310"/>
              <a:gd name="connsiteX6-219" fmla="*/ 2107746 w 3222625"/>
              <a:gd name="connsiteY6-220" fmla="*/ 5119 h 677031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107" y="connsiteY6-108"/>
              </a:cxn>
            </a:cxnLst>
            <a:rect l="l" t="t" r="r" b="b"/>
            <a:pathLst>
              <a:path w="3222625" h="6770310">
                <a:moveTo>
                  <a:pt x="2107746" y="5119"/>
                </a:moveTo>
                <a:lnTo>
                  <a:pt x="3222625" y="0"/>
                </a:lnTo>
                <a:lnTo>
                  <a:pt x="1211621" y="3372926"/>
                </a:lnTo>
                <a:lnTo>
                  <a:pt x="3133725" y="6770310"/>
                </a:lnTo>
                <a:lnTo>
                  <a:pt x="2111375" y="6764046"/>
                </a:lnTo>
                <a:lnTo>
                  <a:pt x="0" y="3391290"/>
                </a:lnTo>
                <a:lnTo>
                  <a:pt x="2107746" y="5119"/>
                </a:lnTo>
                <a:close/>
              </a:path>
            </a:pathLst>
          </a:custGeom>
          <a:solidFill>
            <a:schemeClr val="bg1">
              <a:alpha val="72000"/>
            </a:schemeClr>
          </a:solidFill>
          <a:ln>
            <a:noFill/>
          </a:ln>
          <a:effectLst>
            <a:outerShdw blurRad="457200" dist="38100" sx="101000" sy="101000" algn="l"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 name="矩形 6"/>
          <p:cNvSpPr/>
          <p:nvPr/>
        </p:nvSpPr>
        <p:spPr>
          <a:xfrm>
            <a:off x="3180065" y="1658776"/>
            <a:ext cx="9011936" cy="3502618"/>
          </a:xfrm>
          <a:custGeom>
            <a:avLst/>
            <a:gdLst>
              <a:gd name="connsiteX0" fmla="*/ 0 w 9601200"/>
              <a:gd name="connsiteY0" fmla="*/ 0 h 6858000"/>
              <a:gd name="connsiteX1" fmla="*/ 9601200 w 9601200"/>
              <a:gd name="connsiteY1" fmla="*/ 0 h 6858000"/>
              <a:gd name="connsiteX2" fmla="*/ 9601200 w 9601200"/>
              <a:gd name="connsiteY2" fmla="*/ 6858000 h 6858000"/>
              <a:gd name="connsiteX3" fmla="*/ 0 w 9601200"/>
              <a:gd name="connsiteY3" fmla="*/ 6858000 h 6858000"/>
              <a:gd name="connsiteX4" fmla="*/ 0 w 9601200"/>
              <a:gd name="connsiteY4" fmla="*/ 0 h 6858000"/>
              <a:gd name="connsiteX0-1" fmla="*/ 9525 w 9610725"/>
              <a:gd name="connsiteY0-2" fmla="*/ 0 h 6858000"/>
              <a:gd name="connsiteX1-3" fmla="*/ 9610725 w 9610725"/>
              <a:gd name="connsiteY1-4" fmla="*/ 0 h 6858000"/>
              <a:gd name="connsiteX2-5" fmla="*/ 9610725 w 9610725"/>
              <a:gd name="connsiteY2-6" fmla="*/ 6858000 h 6858000"/>
              <a:gd name="connsiteX3-7" fmla="*/ 9525 w 9610725"/>
              <a:gd name="connsiteY3-8" fmla="*/ 6858000 h 6858000"/>
              <a:gd name="connsiteX4-9" fmla="*/ 0 w 9610725"/>
              <a:gd name="connsiteY4-10" fmla="*/ 3419476 h 6858000"/>
              <a:gd name="connsiteX5" fmla="*/ 9525 w 9610725"/>
              <a:gd name="connsiteY5" fmla="*/ 0 h 6858000"/>
              <a:gd name="connsiteX0-11" fmla="*/ 9525 w 9610725"/>
              <a:gd name="connsiteY0-12" fmla="*/ 0 h 6858000"/>
              <a:gd name="connsiteX1-13" fmla="*/ 9610725 w 9610725"/>
              <a:gd name="connsiteY1-14" fmla="*/ 0 h 6858000"/>
              <a:gd name="connsiteX2-15" fmla="*/ 9610725 w 9610725"/>
              <a:gd name="connsiteY2-16" fmla="*/ 6858000 h 6858000"/>
              <a:gd name="connsiteX3-17" fmla="*/ 1939925 w 9610725"/>
              <a:gd name="connsiteY3-18" fmla="*/ 6858000 h 6858000"/>
              <a:gd name="connsiteX4-19" fmla="*/ 0 w 9610725"/>
              <a:gd name="connsiteY4-20" fmla="*/ 3419476 h 6858000"/>
              <a:gd name="connsiteX5-21" fmla="*/ 9525 w 9610725"/>
              <a:gd name="connsiteY5-22" fmla="*/ 0 h 6858000"/>
              <a:gd name="connsiteX0-23" fmla="*/ 2012496 w 9610725"/>
              <a:gd name="connsiteY0-24" fmla="*/ 14515 h 6858000"/>
              <a:gd name="connsiteX1-25" fmla="*/ 9610725 w 9610725"/>
              <a:gd name="connsiteY1-26" fmla="*/ 0 h 6858000"/>
              <a:gd name="connsiteX2-27" fmla="*/ 9610725 w 9610725"/>
              <a:gd name="connsiteY2-28" fmla="*/ 6858000 h 6858000"/>
              <a:gd name="connsiteX3-29" fmla="*/ 1939925 w 9610725"/>
              <a:gd name="connsiteY3-30" fmla="*/ 6858000 h 6858000"/>
              <a:gd name="connsiteX4-31" fmla="*/ 0 w 9610725"/>
              <a:gd name="connsiteY4-32" fmla="*/ 3419476 h 6858000"/>
              <a:gd name="connsiteX5-33" fmla="*/ 2012496 w 9610725"/>
              <a:gd name="connsiteY5-34" fmla="*/ 14515 h 6858000"/>
              <a:gd name="connsiteX0-35" fmla="*/ 1993446 w 9591675"/>
              <a:gd name="connsiteY0-36" fmla="*/ 14515 h 6858000"/>
              <a:gd name="connsiteX1-37" fmla="*/ 9591675 w 9591675"/>
              <a:gd name="connsiteY1-38" fmla="*/ 0 h 6858000"/>
              <a:gd name="connsiteX2-39" fmla="*/ 9591675 w 9591675"/>
              <a:gd name="connsiteY2-40" fmla="*/ 6858000 h 6858000"/>
              <a:gd name="connsiteX3-41" fmla="*/ 1920875 w 9591675"/>
              <a:gd name="connsiteY3-42" fmla="*/ 6858000 h 6858000"/>
              <a:gd name="connsiteX4-43" fmla="*/ 0 w 9591675"/>
              <a:gd name="connsiteY4-44" fmla="*/ 3419476 h 6858000"/>
              <a:gd name="connsiteX5-45" fmla="*/ 1993446 w 9591675"/>
              <a:gd name="connsiteY5-46" fmla="*/ 14515 h 68580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9591675" h="6858000">
                <a:moveTo>
                  <a:pt x="1993446" y="14515"/>
                </a:moveTo>
                <a:lnTo>
                  <a:pt x="9591675" y="0"/>
                </a:lnTo>
                <a:lnTo>
                  <a:pt x="9591675" y="6858000"/>
                </a:lnTo>
                <a:lnTo>
                  <a:pt x="1920875" y="6858000"/>
                </a:lnTo>
                <a:lnTo>
                  <a:pt x="0" y="3419476"/>
                </a:lnTo>
                <a:lnTo>
                  <a:pt x="1993446" y="14515"/>
                </a:lnTo>
                <a:close/>
              </a:path>
            </a:pathLst>
          </a:custGeom>
          <a:solidFill>
            <a:srgbClr val="333333"/>
          </a:solidFill>
          <a:ln>
            <a:solidFill>
              <a:srgbClr val="333333"/>
            </a:solidFill>
          </a:ln>
          <a:effectLst>
            <a:outerShdw blurRad="139700" dist="50800" dir="10800000" algn="r"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 name="任意多边形: 形状 10"/>
          <p:cNvSpPr/>
          <p:nvPr/>
        </p:nvSpPr>
        <p:spPr>
          <a:xfrm rot="10800000">
            <a:off x="0" y="3464788"/>
            <a:ext cx="3835455" cy="3393212"/>
          </a:xfrm>
          <a:custGeom>
            <a:avLst/>
            <a:gdLst>
              <a:gd name="connsiteX0" fmla="*/ 1937770 w 3835455"/>
              <a:gd name="connsiteY0" fmla="*/ 3393212 h 3393212"/>
              <a:gd name="connsiteX1" fmla="*/ 0 w 3835455"/>
              <a:gd name="connsiteY1" fmla="*/ 0 h 3393212"/>
              <a:gd name="connsiteX2" fmla="*/ 3835455 w 3835455"/>
              <a:gd name="connsiteY2" fmla="*/ 0 h 3393212"/>
            </a:gdLst>
            <a:ahLst/>
            <a:cxnLst>
              <a:cxn ang="0">
                <a:pos x="connsiteX0" y="connsiteY0"/>
              </a:cxn>
              <a:cxn ang="0">
                <a:pos x="connsiteX1" y="connsiteY1"/>
              </a:cxn>
              <a:cxn ang="0">
                <a:pos x="connsiteX2" y="connsiteY2"/>
              </a:cxn>
            </a:cxnLst>
            <a:rect l="l" t="t" r="r" b="b"/>
            <a:pathLst>
              <a:path w="3835455" h="3393212">
                <a:moveTo>
                  <a:pt x="1937770" y="3393212"/>
                </a:moveTo>
                <a:lnTo>
                  <a:pt x="0" y="0"/>
                </a:lnTo>
                <a:lnTo>
                  <a:pt x="3835455" y="0"/>
                </a:lnTo>
                <a:close/>
              </a:path>
            </a:pathLst>
          </a:custGeom>
          <a:solidFill>
            <a:srgbClr val="8F1B0B"/>
          </a:solidFill>
          <a:ln>
            <a:noFill/>
          </a:ln>
          <a:effectLst>
            <a:outerShdw blurRad="127000" dist="127000" algn="l" rotWithShape="0">
              <a:prstClr val="black">
                <a:alpha val="3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2" name="矩形 11"/>
          <p:cNvSpPr/>
          <p:nvPr/>
        </p:nvSpPr>
        <p:spPr>
          <a:xfrm>
            <a:off x="6291580" y="2738120"/>
            <a:ext cx="3367405" cy="1106805"/>
          </a:xfrm>
          <a:prstGeom prst="rect">
            <a:avLst/>
          </a:prstGeom>
          <a:effectLst>
            <a:outerShdw blurRad="63500" sx="102000" sy="102000" algn="ctr" rotWithShape="0">
              <a:prstClr val="black">
                <a:alpha val="40000"/>
              </a:prstClr>
            </a:outerShdw>
          </a:effectLst>
        </p:spPr>
        <p:txBody>
          <a:bodyPr wrap="square">
            <a:spAutoFit/>
          </a:bodyPr>
          <a:lstStyle/>
          <a:p>
            <a:pPr lvl="0" algn="dist">
              <a:defRPr/>
            </a:pPr>
            <a:r>
              <a:rPr lang="zh-CN" altLang="en-US" sz="6600" b="1" dirty="0" smtClean="0">
                <a:solidFill>
                  <a:schemeClr val="bg1">
                    <a:alpha val="88000"/>
                  </a:schemeClr>
                </a:solidFill>
                <a:effectLst>
                  <a:outerShdw blurRad="38100" dist="38100" dir="2700000" algn="tl">
                    <a:srgbClr val="000000">
                      <a:alpha val="43137"/>
                    </a:srgbClr>
                  </a:outerShdw>
                </a:effectLst>
                <a:cs typeface="+mn-ea"/>
                <a:sym typeface="+mn-lt"/>
              </a:rPr>
              <a:t>知识库</a:t>
            </a:r>
            <a:endParaRPr lang="zh-CN" altLang="en-US" sz="6600" b="1" dirty="0" smtClean="0">
              <a:solidFill>
                <a:schemeClr val="bg1">
                  <a:alpha val="88000"/>
                </a:schemeClr>
              </a:solidFill>
              <a:effectLst>
                <a:outerShdw blurRad="38100" dist="38100" dir="2700000" algn="tl">
                  <a:srgbClr val="000000">
                    <a:alpha val="43137"/>
                  </a:srgbClr>
                </a:outerShdw>
              </a:effectLst>
              <a:cs typeface="+mn-ea"/>
              <a:sym typeface="+mn-lt"/>
            </a:endParaRPr>
          </a:p>
        </p:txBody>
      </p:sp>
      <p:cxnSp>
        <p:nvCxnSpPr>
          <p:cNvPr id="14" name="直接连接符 13"/>
          <p:cNvCxnSpPr/>
          <p:nvPr/>
        </p:nvCxnSpPr>
        <p:spPr>
          <a:xfrm>
            <a:off x="4622889" y="4128082"/>
            <a:ext cx="6577301" cy="0"/>
          </a:xfrm>
          <a:prstGeom prst="line">
            <a:avLst/>
          </a:prstGeom>
          <a:ln w="571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6" name="Rectangle 3"/>
          <p:cNvSpPr txBox="1">
            <a:spLocks noChangeArrowheads="1"/>
          </p:cNvSpPr>
          <p:nvPr/>
        </p:nvSpPr>
        <p:spPr bwMode="auto">
          <a:xfrm>
            <a:off x="4351620" y="4352082"/>
            <a:ext cx="7321409" cy="5056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fontAlgn="base">
              <a:spcBef>
                <a:spcPct val="0"/>
              </a:spcBef>
              <a:spcAft>
                <a:spcPct val="0"/>
              </a:spcAft>
              <a:defRPr sz="2400">
                <a:solidFill>
                  <a:schemeClr val="accent2"/>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a:lstStyle>
          <a:p>
            <a:pPr lvl="0" algn="ctr" fontAlgn="auto">
              <a:spcBef>
                <a:spcPts val="0"/>
              </a:spcBef>
              <a:spcAft>
                <a:spcPts val="0"/>
              </a:spcAft>
              <a:defRPr/>
            </a:pPr>
            <a:r>
              <a:rPr lang="zh-CN" altLang="en-US" sz="2000" dirty="0" smtClean="0">
                <a:solidFill>
                  <a:prstClr val="white">
                    <a:alpha val="58000"/>
                  </a:prstClr>
                </a:solidFill>
                <a:latin typeface="+mn-lt"/>
                <a:ea typeface="+mn-ea"/>
                <a:cs typeface="+mn-ea"/>
                <a:sym typeface="+mn-lt"/>
              </a:rPr>
              <a:t>中国共产党思想理论资源数据库</a:t>
            </a:r>
            <a:endParaRPr lang="zh-CN" altLang="en-US" sz="2000" dirty="0">
              <a:solidFill>
                <a:prstClr val="white">
                  <a:alpha val="58000"/>
                </a:prstClr>
              </a:solidFill>
              <a:latin typeface="+mn-lt"/>
              <a:ea typeface="+mn-ea"/>
              <a:cs typeface="+mn-ea"/>
              <a:sym typeface="+mn-lt"/>
            </a:endParaRPr>
          </a:p>
        </p:txBody>
      </p:sp>
      <p:sp>
        <p:nvSpPr>
          <p:cNvPr id="2" name="矩形 1"/>
          <p:cNvSpPr/>
          <p:nvPr/>
        </p:nvSpPr>
        <p:spPr>
          <a:xfrm>
            <a:off x="-28151" y="-13302"/>
            <a:ext cx="3860800" cy="6858000"/>
          </a:xfrm>
          <a:custGeom>
            <a:avLst/>
            <a:gdLst>
              <a:gd name="connsiteX0" fmla="*/ 0 w 3860800"/>
              <a:gd name="connsiteY0" fmla="*/ 0 h 6858000"/>
              <a:gd name="connsiteX1" fmla="*/ 3860800 w 3860800"/>
              <a:gd name="connsiteY1" fmla="*/ 0 h 6858000"/>
              <a:gd name="connsiteX2" fmla="*/ 3860800 w 3860800"/>
              <a:gd name="connsiteY2" fmla="*/ 6858000 h 6858000"/>
              <a:gd name="connsiteX3" fmla="*/ 0 w 3860800"/>
              <a:gd name="connsiteY3" fmla="*/ 6858000 h 6858000"/>
              <a:gd name="connsiteX4" fmla="*/ 0 w 3860800"/>
              <a:gd name="connsiteY4" fmla="*/ 0 h 6858000"/>
              <a:gd name="connsiteX0-1" fmla="*/ 0 w 3860800"/>
              <a:gd name="connsiteY0-2" fmla="*/ 0 h 6858000"/>
              <a:gd name="connsiteX1-3" fmla="*/ 3860800 w 3860800"/>
              <a:gd name="connsiteY1-4" fmla="*/ 0 h 6858000"/>
              <a:gd name="connsiteX2-5" fmla="*/ 25400 w 3860800"/>
              <a:gd name="connsiteY2-6" fmla="*/ 6858000 h 6858000"/>
              <a:gd name="connsiteX3-7" fmla="*/ 0 w 3860800"/>
              <a:gd name="connsiteY3-8" fmla="*/ 6858000 h 6858000"/>
              <a:gd name="connsiteX4-9" fmla="*/ 0 w 3860800"/>
              <a:gd name="connsiteY4-10" fmla="*/ 0 h 685800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860800" h="6858000">
                <a:moveTo>
                  <a:pt x="0" y="0"/>
                </a:moveTo>
                <a:lnTo>
                  <a:pt x="3860800" y="0"/>
                </a:lnTo>
                <a:lnTo>
                  <a:pt x="25400" y="6858000"/>
                </a:lnTo>
                <a:lnTo>
                  <a:pt x="0" y="6858000"/>
                </a:lnTo>
                <a:lnTo>
                  <a:pt x="0" y="0"/>
                </a:lnTo>
                <a:close/>
              </a:path>
            </a:pathLst>
          </a:custGeom>
          <a:solidFill>
            <a:srgbClr val="B5221B"/>
          </a:solidFill>
          <a:ln>
            <a:noFill/>
          </a:ln>
          <a:effectLst>
            <a:outerShdw blurRad="330200" dist="139700" sx="102000" sy="102000" algn="tl"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9" name="矩形 18"/>
          <p:cNvSpPr/>
          <p:nvPr/>
        </p:nvSpPr>
        <p:spPr>
          <a:xfrm>
            <a:off x="7434414" y="1691767"/>
            <a:ext cx="1028700" cy="1106805"/>
          </a:xfrm>
          <a:prstGeom prst="rect">
            <a:avLst/>
          </a:prstGeom>
          <a:effectLst>
            <a:outerShdw blurRad="63500" sx="102000" sy="102000" algn="ctr" rotWithShape="0">
              <a:prstClr val="black">
                <a:alpha val="40000"/>
              </a:prstClr>
            </a:outerShdw>
          </a:effectLst>
        </p:spPr>
        <p:txBody>
          <a:bodyPr wrap="none">
            <a:spAutoFit/>
          </a:bodyPr>
          <a:lstStyle/>
          <a:p>
            <a:pPr lvl="0">
              <a:defRPr/>
            </a:pPr>
            <a:r>
              <a:rPr lang="en-US" altLang="zh-CN" sz="6600" b="1" dirty="0" smtClean="0">
                <a:solidFill>
                  <a:schemeClr val="bg1">
                    <a:alpha val="88000"/>
                  </a:schemeClr>
                </a:solidFill>
                <a:effectLst>
                  <a:outerShdw blurRad="38100" dist="38100" dir="2700000" algn="tl">
                    <a:srgbClr val="000000">
                      <a:alpha val="43137"/>
                    </a:srgbClr>
                  </a:outerShdw>
                </a:effectLst>
                <a:cs typeface="+mn-ea"/>
                <a:sym typeface="+mn-lt"/>
              </a:rPr>
              <a:t>04</a:t>
            </a:r>
            <a:endParaRPr lang="zh-CN" altLang="en-US" sz="6600" b="1" dirty="0">
              <a:solidFill>
                <a:schemeClr val="bg1">
                  <a:alpha val="88000"/>
                </a:schemeClr>
              </a:solidFill>
              <a:effectLst>
                <a:outerShdw blurRad="38100" dist="38100" dir="2700000" algn="tl">
                  <a:srgbClr val="000000">
                    <a:alpha val="43137"/>
                  </a:srgbClr>
                </a:outerShdw>
              </a:effectLst>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1999" cy="720000"/>
          </a:xfrm>
          <a:prstGeom prst="rect">
            <a:avLst/>
          </a:prstGeom>
          <a:solidFill>
            <a:srgbClr val="33333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cs typeface="+mn-ea"/>
              <a:sym typeface="+mn-lt"/>
            </a:endParaRPr>
          </a:p>
        </p:txBody>
      </p:sp>
      <p:sp>
        <p:nvSpPr>
          <p:cNvPr id="5" name="矩形 4"/>
          <p:cNvSpPr>
            <a:spLocks noChangeArrowheads="1"/>
          </p:cNvSpPr>
          <p:nvPr/>
        </p:nvSpPr>
        <p:spPr bwMode="auto">
          <a:xfrm>
            <a:off x="615984" y="147161"/>
            <a:ext cx="6649007" cy="459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defPPr>
              <a:defRPr lang="zh-CN"/>
            </a:defPPr>
            <a:lvl1pPr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1pPr>
            <a:lvl2pPr marL="457200"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2pPr>
            <a:lvl3pPr marL="914400"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3pPr>
            <a:lvl4pPr marL="1371600"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4pPr>
            <a:lvl5pPr marL="1828800"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5pPr>
            <a:lvl6pPr marL="2286000" algn="l" defTabSz="914400" rtl="0" eaLnBrk="1" latinLnBrk="0" hangingPunct="1">
              <a:defRPr kern="1200">
                <a:solidFill>
                  <a:schemeClr val="tx1"/>
                </a:solidFill>
                <a:latin typeface="方正兰亭黑_GBK" panose="02000000000000000000" pitchFamily="2" charset="-122"/>
                <a:ea typeface="方正兰亭黑_GBK" panose="02000000000000000000" pitchFamily="2" charset="-122"/>
                <a:cs typeface="+mn-cs"/>
              </a:defRPr>
            </a:lvl6pPr>
            <a:lvl7pPr marL="2743200" algn="l" defTabSz="914400" rtl="0" eaLnBrk="1" latinLnBrk="0" hangingPunct="1">
              <a:defRPr kern="1200">
                <a:solidFill>
                  <a:schemeClr val="tx1"/>
                </a:solidFill>
                <a:latin typeface="方正兰亭黑_GBK" panose="02000000000000000000" pitchFamily="2" charset="-122"/>
                <a:ea typeface="方正兰亭黑_GBK" panose="02000000000000000000" pitchFamily="2" charset="-122"/>
                <a:cs typeface="+mn-cs"/>
              </a:defRPr>
            </a:lvl7pPr>
            <a:lvl8pPr marL="3200400" algn="l" defTabSz="914400" rtl="0" eaLnBrk="1" latinLnBrk="0" hangingPunct="1">
              <a:defRPr kern="1200">
                <a:solidFill>
                  <a:schemeClr val="tx1"/>
                </a:solidFill>
                <a:latin typeface="方正兰亭黑_GBK" panose="02000000000000000000" pitchFamily="2" charset="-122"/>
                <a:ea typeface="方正兰亭黑_GBK" panose="02000000000000000000" pitchFamily="2" charset="-122"/>
                <a:cs typeface="+mn-cs"/>
              </a:defRPr>
            </a:lvl8pPr>
            <a:lvl9pPr marL="3657600" algn="l" defTabSz="914400" rtl="0" eaLnBrk="1" latinLnBrk="0" hangingPunct="1">
              <a:defRPr kern="1200">
                <a:solidFill>
                  <a:schemeClr val="tx1"/>
                </a:solidFill>
                <a:latin typeface="方正兰亭黑_GBK" panose="02000000000000000000" pitchFamily="2" charset="-122"/>
                <a:ea typeface="方正兰亭黑_GBK" panose="02000000000000000000" pitchFamily="2" charset="-122"/>
                <a:cs typeface="+mn-cs"/>
              </a:defRPr>
            </a:lvl9pPr>
          </a:lstStyle>
          <a:p>
            <a:pPr lvl="0"/>
            <a:r>
              <a:rPr kumimoji="0" lang="zh-CN" altLang="en-US" sz="2400" b="1" i="0" u="none" strike="noStrike" kern="1200" cap="none" spc="0" normalizeH="0" baseline="0" noProof="0" dirty="0">
                <a:ln>
                  <a:noFill/>
                </a:ln>
                <a:solidFill>
                  <a:srgbClr val="FFFFFF"/>
                </a:solidFill>
                <a:effectLst/>
                <a:uLnTx/>
                <a:uFillTx/>
                <a:latin typeface="+mn-lt"/>
                <a:ea typeface="+mn-ea"/>
                <a:cs typeface="+mn-ea"/>
                <a:sym typeface="+mn-lt"/>
              </a:rPr>
              <a:t>中国共产党思想理论资源数据库</a:t>
            </a:r>
            <a:endParaRPr kumimoji="0" lang="zh-CN" altLang="en-US" sz="2400" b="1" i="0" u="none" strike="noStrike" kern="1200" cap="none" spc="0" normalizeH="0" baseline="0" noProof="0" dirty="0">
              <a:ln>
                <a:noFill/>
              </a:ln>
              <a:solidFill>
                <a:srgbClr val="FFFFFF"/>
              </a:solidFill>
              <a:effectLst/>
              <a:uLnTx/>
              <a:uFillTx/>
              <a:latin typeface="+mn-lt"/>
              <a:ea typeface="+mn-ea"/>
              <a:cs typeface="+mn-ea"/>
              <a:sym typeface="+mn-lt"/>
            </a:endParaRPr>
          </a:p>
        </p:txBody>
      </p:sp>
      <p:sp>
        <p:nvSpPr>
          <p:cNvPr id="6" name="矩形 5"/>
          <p:cNvSpPr/>
          <p:nvPr/>
        </p:nvSpPr>
        <p:spPr>
          <a:xfrm>
            <a:off x="213201" y="226516"/>
            <a:ext cx="325126" cy="325126"/>
          </a:xfrm>
          <a:prstGeom prst="rect">
            <a:avLst/>
          </a:prstGeom>
          <a:solidFill>
            <a:srgbClr val="C20D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cs typeface="+mn-ea"/>
              <a:sym typeface="+mn-lt"/>
            </a:endParaRPr>
          </a:p>
        </p:txBody>
      </p:sp>
      <p:sp>
        <p:nvSpPr>
          <p:cNvPr id="7" name="文本框 4"/>
          <p:cNvSpPr txBox="1"/>
          <p:nvPr/>
        </p:nvSpPr>
        <p:spPr>
          <a:xfrm>
            <a:off x="213201" y="765165"/>
            <a:ext cx="2541847" cy="646331"/>
          </a:xfrm>
          <a:prstGeom prst="rect">
            <a:avLst/>
          </a:prstGeom>
          <a:solidFill>
            <a:schemeClr val="bg1"/>
          </a:solidFill>
          <a:ln>
            <a:solidFill>
              <a:srgbClr val="B5221B"/>
            </a:solidFill>
          </a:ln>
        </p:spPr>
        <p:txBody>
          <a:bodyPr wrap="square" rtlCol="0">
            <a:spAutoFit/>
          </a:bodyPr>
          <a:lstStyle/>
          <a:p>
            <a:pPr lvl="0" algn="ctr">
              <a:defRPr/>
            </a:pPr>
            <a:r>
              <a:rPr lang="zh-CN" altLang="en-US" sz="3600" dirty="0">
                <a:solidFill>
                  <a:srgbClr val="C00000"/>
                </a:solidFill>
                <a:latin typeface="思源黑体 CN Medium" panose="020B0600000000000000" pitchFamily="34" charset="-122"/>
                <a:ea typeface="思源黑体 CN Medium" panose="020B0600000000000000" pitchFamily="34" charset="-122"/>
                <a:cs typeface="经典综艺体简" panose="02010609000101010101" pitchFamily="49" charset="-122"/>
                <a:sym typeface="微软雅黑" panose="020B0503020204020204" pitchFamily="34" charset="-122"/>
              </a:rPr>
              <a:t>知识</a:t>
            </a:r>
            <a:r>
              <a:rPr lang="zh-CN" altLang="en-US" sz="3600" dirty="0" smtClean="0">
                <a:solidFill>
                  <a:srgbClr val="C00000"/>
                </a:solidFill>
                <a:latin typeface="思源黑体 CN Medium" panose="020B0600000000000000" pitchFamily="34" charset="-122"/>
                <a:ea typeface="思源黑体 CN Medium" panose="020B0600000000000000" pitchFamily="34" charset="-122"/>
                <a:cs typeface="经典综艺体简" panose="02010609000101010101" pitchFamily="49" charset="-122"/>
                <a:sym typeface="微软雅黑" panose="020B0503020204020204" pitchFamily="34" charset="-122"/>
              </a:rPr>
              <a:t>库</a:t>
            </a:r>
            <a:endParaRPr lang="zh-CN" altLang="en-US" sz="3600" dirty="0">
              <a:solidFill>
                <a:srgbClr val="C00000"/>
              </a:solidFill>
              <a:latin typeface="思源黑体 CN Medium" panose="020B0600000000000000" pitchFamily="34" charset="-122"/>
              <a:ea typeface="思源黑体 CN Medium" panose="020B0600000000000000" pitchFamily="34" charset="-122"/>
              <a:cs typeface="经典综艺体简" panose="02010609000101010101" pitchFamily="49" charset="-122"/>
              <a:sym typeface="微软雅黑" panose="020B0503020204020204" pitchFamily="34" charset="-122"/>
            </a:endParaRPr>
          </a:p>
        </p:txBody>
      </p:sp>
      <p:pic>
        <p:nvPicPr>
          <p:cNvPr id="2" name="图片 1"/>
          <p:cNvPicPr>
            <a:picLocks noChangeAspect="1"/>
          </p:cNvPicPr>
          <p:nvPr/>
        </p:nvPicPr>
        <p:blipFill>
          <a:blip r:embed="rId1"/>
          <a:stretch>
            <a:fillRect/>
          </a:stretch>
        </p:blipFill>
        <p:spPr>
          <a:xfrm>
            <a:off x="5038045" y="720000"/>
            <a:ext cx="6783840" cy="5977590"/>
          </a:xfrm>
          <a:prstGeom prst="rect">
            <a:avLst/>
          </a:prstGeom>
        </p:spPr>
      </p:pic>
      <p:sp>
        <p:nvSpPr>
          <p:cNvPr id="8" name="Rectangle"/>
          <p:cNvSpPr/>
          <p:nvPr/>
        </p:nvSpPr>
        <p:spPr>
          <a:xfrm>
            <a:off x="517105" y="1563181"/>
            <a:ext cx="4214746" cy="3705503"/>
          </a:xfrm>
          <a:prstGeom prst="rect">
            <a:avLst/>
          </a:prstGeom>
          <a:ln w="19050">
            <a:solidFill>
              <a:srgbClr val="B5221B"/>
            </a:solidFill>
            <a:miter lim="400000"/>
          </a:ln>
        </p:spPr>
        <p:txBody>
          <a:bodyPr lIns="19050" tIns="19050" rIns="19050" bIns="19050" anchor="ctr"/>
          <a:lstStyle/>
          <a:p>
            <a:pPr marL="0" marR="0" lvl="0" indent="0" algn="ctr" defTabSz="412750" rtl="0" eaLnBrk="1" fontAlgn="auto" latinLnBrk="0" hangingPunct="0">
              <a:lnSpc>
                <a:spcPct val="100000"/>
              </a:lnSpc>
              <a:spcBef>
                <a:spcPts val="0"/>
              </a:spcBef>
              <a:spcAft>
                <a:spcPts val="0"/>
              </a:spcAft>
              <a:buClrTx/>
              <a:buSzTx/>
              <a:buFontTx/>
              <a:buNone/>
              <a:defRPr sz="3000">
                <a:solidFill>
                  <a:srgbClr val="000000"/>
                </a:solidFill>
                <a:latin typeface="Helvetica Light"/>
                <a:ea typeface="Helvetica Light"/>
                <a:cs typeface="Helvetica Light"/>
                <a:sym typeface="Helvetica Light"/>
              </a:defRPr>
            </a:pPr>
            <a:endParaRPr kumimoji="0" sz="1500" b="0" i="0" u="none" strike="noStrike" kern="0" cap="none" spc="0" normalizeH="0" baseline="0" noProof="0" dirty="0">
              <a:ln>
                <a:noFill/>
              </a:ln>
              <a:solidFill>
                <a:srgbClr val="000000"/>
              </a:solidFill>
              <a:effectLst/>
              <a:uLnTx/>
              <a:uFillTx/>
              <a:latin typeface="思源黑体 CN Medium" panose="020B0600000000000000" pitchFamily="34" charset="-122"/>
              <a:ea typeface="思源黑体 CN Medium" panose="020B0600000000000000" pitchFamily="34" charset="-122"/>
              <a:sym typeface="思源宋体 CN Medium" panose="02020500000000000000" pitchFamily="18" charset="-122"/>
            </a:endParaRPr>
          </a:p>
        </p:txBody>
      </p:sp>
      <p:sp>
        <p:nvSpPr>
          <p:cNvPr id="9" name="Rectangle 1"/>
          <p:cNvSpPr>
            <a:spLocks noChangeArrowheads="1"/>
          </p:cNvSpPr>
          <p:nvPr/>
        </p:nvSpPr>
        <p:spPr bwMode="auto">
          <a:xfrm>
            <a:off x="538327" y="2044919"/>
            <a:ext cx="4129604" cy="1477328"/>
          </a:xfrm>
          <a:prstGeom prst="rect">
            <a:avLst/>
          </a:prstGeom>
          <a:noFill/>
          <a:ln w="9525">
            <a:noFill/>
            <a:miter lim="800000"/>
          </a:ln>
          <a:effectLst/>
        </p:spPr>
        <p:txBody>
          <a:bodyPr vert="horz" wrap="square" lIns="91440" tIns="45720" rIns="91440" bIns="45720" numCol="1" anchor="ctr" anchorCtr="0" compatLnSpc="1">
            <a:spAutoFit/>
          </a:bodyPr>
          <a:lstStyle/>
          <a:p>
            <a:pPr lvl="0" fontAlgn="base">
              <a:lnSpc>
                <a:spcPct val="150000"/>
              </a:lnSpc>
              <a:spcBef>
                <a:spcPct val="0"/>
              </a:spcBef>
              <a:spcAft>
                <a:spcPct val="0"/>
              </a:spcAft>
            </a:pPr>
            <a:r>
              <a:rPr kumimoji="0" lang="zh-CN" altLang="en-US" sz="2000" b="0" i="0" u="none" strike="noStrike" cap="none" normalizeH="0" dirty="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rPr>
              <a:t>包含模糊找句工具、党和国家重要文献专题知识库、马克思主义专题知识库、经典著作引文比对。</a:t>
            </a:r>
            <a:endParaRPr kumimoji="0" lang="en-US" altLang="zh-CN" sz="2000" b="0" i="0" u="none" strike="noStrike" cap="none" normalizeH="0" dirty="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1999" cy="720000"/>
          </a:xfrm>
          <a:prstGeom prst="rect">
            <a:avLst/>
          </a:prstGeom>
          <a:solidFill>
            <a:srgbClr val="33333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cs typeface="+mn-ea"/>
              <a:sym typeface="+mn-lt"/>
            </a:endParaRPr>
          </a:p>
        </p:txBody>
      </p:sp>
      <p:sp>
        <p:nvSpPr>
          <p:cNvPr id="5" name="矩形 4"/>
          <p:cNvSpPr>
            <a:spLocks noChangeArrowheads="1"/>
          </p:cNvSpPr>
          <p:nvPr/>
        </p:nvSpPr>
        <p:spPr bwMode="auto">
          <a:xfrm>
            <a:off x="615984" y="147161"/>
            <a:ext cx="6649007" cy="459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defPPr>
              <a:defRPr lang="zh-CN"/>
            </a:defPPr>
            <a:lvl1pPr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1pPr>
            <a:lvl2pPr marL="457200"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2pPr>
            <a:lvl3pPr marL="914400"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3pPr>
            <a:lvl4pPr marL="1371600"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4pPr>
            <a:lvl5pPr marL="1828800"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5pPr>
            <a:lvl6pPr marL="2286000" algn="l" defTabSz="914400" rtl="0" eaLnBrk="1" latinLnBrk="0" hangingPunct="1">
              <a:defRPr kern="1200">
                <a:solidFill>
                  <a:schemeClr val="tx1"/>
                </a:solidFill>
                <a:latin typeface="方正兰亭黑_GBK" panose="02000000000000000000" pitchFamily="2" charset="-122"/>
                <a:ea typeface="方正兰亭黑_GBK" panose="02000000000000000000" pitchFamily="2" charset="-122"/>
                <a:cs typeface="+mn-cs"/>
              </a:defRPr>
            </a:lvl6pPr>
            <a:lvl7pPr marL="2743200" algn="l" defTabSz="914400" rtl="0" eaLnBrk="1" latinLnBrk="0" hangingPunct="1">
              <a:defRPr kern="1200">
                <a:solidFill>
                  <a:schemeClr val="tx1"/>
                </a:solidFill>
                <a:latin typeface="方正兰亭黑_GBK" panose="02000000000000000000" pitchFamily="2" charset="-122"/>
                <a:ea typeface="方正兰亭黑_GBK" panose="02000000000000000000" pitchFamily="2" charset="-122"/>
                <a:cs typeface="+mn-cs"/>
              </a:defRPr>
            </a:lvl7pPr>
            <a:lvl8pPr marL="3200400" algn="l" defTabSz="914400" rtl="0" eaLnBrk="1" latinLnBrk="0" hangingPunct="1">
              <a:defRPr kern="1200">
                <a:solidFill>
                  <a:schemeClr val="tx1"/>
                </a:solidFill>
                <a:latin typeface="方正兰亭黑_GBK" panose="02000000000000000000" pitchFamily="2" charset="-122"/>
                <a:ea typeface="方正兰亭黑_GBK" panose="02000000000000000000" pitchFamily="2" charset="-122"/>
                <a:cs typeface="+mn-cs"/>
              </a:defRPr>
            </a:lvl8pPr>
            <a:lvl9pPr marL="3657600" algn="l" defTabSz="914400" rtl="0" eaLnBrk="1" latinLnBrk="0" hangingPunct="1">
              <a:defRPr kern="1200">
                <a:solidFill>
                  <a:schemeClr val="tx1"/>
                </a:solidFill>
                <a:latin typeface="方正兰亭黑_GBK" panose="02000000000000000000" pitchFamily="2" charset="-122"/>
                <a:ea typeface="方正兰亭黑_GBK" panose="02000000000000000000" pitchFamily="2" charset="-122"/>
                <a:cs typeface="+mn-cs"/>
              </a:defRPr>
            </a:lvl9pPr>
          </a:lstStyle>
          <a:p>
            <a:pPr lvl="0"/>
            <a:r>
              <a:rPr kumimoji="0" lang="zh-CN" altLang="en-US" sz="2400" b="1" i="0" u="none" strike="noStrike" kern="1200" cap="none" spc="0" normalizeH="0" baseline="0" noProof="0" dirty="0">
                <a:ln>
                  <a:noFill/>
                </a:ln>
                <a:solidFill>
                  <a:srgbClr val="FFFFFF"/>
                </a:solidFill>
                <a:effectLst/>
                <a:uLnTx/>
                <a:uFillTx/>
                <a:latin typeface="+mn-lt"/>
                <a:ea typeface="+mn-ea"/>
                <a:cs typeface="+mn-ea"/>
                <a:sym typeface="+mn-lt"/>
              </a:rPr>
              <a:t>中国共产党思想理论资源数据库</a:t>
            </a:r>
            <a:endParaRPr kumimoji="0" lang="zh-CN" altLang="en-US" sz="2400" b="1" i="0" u="none" strike="noStrike" kern="1200" cap="none" spc="0" normalizeH="0" baseline="0" noProof="0" dirty="0">
              <a:ln>
                <a:noFill/>
              </a:ln>
              <a:solidFill>
                <a:srgbClr val="FFFFFF"/>
              </a:solidFill>
              <a:effectLst/>
              <a:uLnTx/>
              <a:uFillTx/>
              <a:latin typeface="+mn-lt"/>
              <a:ea typeface="+mn-ea"/>
              <a:cs typeface="+mn-ea"/>
              <a:sym typeface="+mn-lt"/>
            </a:endParaRPr>
          </a:p>
        </p:txBody>
      </p:sp>
      <p:sp>
        <p:nvSpPr>
          <p:cNvPr id="6" name="矩形 5"/>
          <p:cNvSpPr/>
          <p:nvPr/>
        </p:nvSpPr>
        <p:spPr>
          <a:xfrm>
            <a:off x="213201" y="226516"/>
            <a:ext cx="325126" cy="325126"/>
          </a:xfrm>
          <a:prstGeom prst="rect">
            <a:avLst/>
          </a:prstGeom>
          <a:solidFill>
            <a:srgbClr val="C20D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cs typeface="+mn-ea"/>
              <a:sym typeface="+mn-lt"/>
            </a:endParaRPr>
          </a:p>
        </p:txBody>
      </p:sp>
      <p:sp>
        <p:nvSpPr>
          <p:cNvPr id="7" name="文本框 4"/>
          <p:cNvSpPr txBox="1"/>
          <p:nvPr/>
        </p:nvSpPr>
        <p:spPr>
          <a:xfrm>
            <a:off x="213201" y="765165"/>
            <a:ext cx="2541847" cy="646331"/>
          </a:xfrm>
          <a:prstGeom prst="rect">
            <a:avLst/>
          </a:prstGeom>
          <a:solidFill>
            <a:schemeClr val="bg1"/>
          </a:solidFill>
          <a:ln>
            <a:solidFill>
              <a:srgbClr val="B5221B"/>
            </a:solidFill>
          </a:ln>
        </p:spPr>
        <p:txBody>
          <a:bodyPr wrap="square" rtlCol="0">
            <a:spAutoFit/>
          </a:bodyPr>
          <a:lstStyle/>
          <a:p>
            <a:pPr lvl="0" algn="ctr">
              <a:defRPr/>
            </a:pPr>
            <a:r>
              <a:rPr lang="zh-CN" altLang="en-US" sz="3600" dirty="0">
                <a:solidFill>
                  <a:srgbClr val="C00000"/>
                </a:solidFill>
                <a:latin typeface="思源黑体 CN Medium" panose="020B0600000000000000" pitchFamily="34" charset="-122"/>
                <a:ea typeface="思源黑体 CN Medium" panose="020B0600000000000000" pitchFamily="34" charset="-122"/>
                <a:cs typeface="经典综艺体简" panose="02010609000101010101" pitchFamily="49" charset="-122"/>
                <a:sym typeface="微软雅黑" panose="020B0503020204020204" pitchFamily="34" charset="-122"/>
              </a:rPr>
              <a:t>知识</a:t>
            </a:r>
            <a:r>
              <a:rPr lang="zh-CN" altLang="en-US" sz="3600" dirty="0" smtClean="0">
                <a:solidFill>
                  <a:srgbClr val="C00000"/>
                </a:solidFill>
                <a:latin typeface="思源黑体 CN Medium" panose="020B0600000000000000" pitchFamily="34" charset="-122"/>
                <a:ea typeface="思源黑体 CN Medium" panose="020B0600000000000000" pitchFamily="34" charset="-122"/>
                <a:cs typeface="经典综艺体简" panose="02010609000101010101" pitchFamily="49" charset="-122"/>
                <a:sym typeface="微软雅黑" panose="020B0503020204020204" pitchFamily="34" charset="-122"/>
              </a:rPr>
              <a:t>库</a:t>
            </a:r>
            <a:endParaRPr lang="zh-CN" altLang="en-US" sz="3600" dirty="0">
              <a:solidFill>
                <a:srgbClr val="C00000"/>
              </a:solidFill>
              <a:latin typeface="思源黑体 CN Medium" panose="020B0600000000000000" pitchFamily="34" charset="-122"/>
              <a:ea typeface="思源黑体 CN Medium" panose="020B0600000000000000" pitchFamily="34" charset="-122"/>
              <a:cs typeface="经典综艺体简" panose="02010609000101010101" pitchFamily="49" charset="-122"/>
              <a:sym typeface="微软雅黑" panose="020B0503020204020204" pitchFamily="34" charset="-122"/>
            </a:endParaRPr>
          </a:p>
        </p:txBody>
      </p:sp>
      <p:sp>
        <p:nvSpPr>
          <p:cNvPr id="8" name="Rectangle"/>
          <p:cNvSpPr/>
          <p:nvPr/>
        </p:nvSpPr>
        <p:spPr>
          <a:xfrm>
            <a:off x="517105" y="1563181"/>
            <a:ext cx="4214746" cy="3705503"/>
          </a:xfrm>
          <a:prstGeom prst="rect">
            <a:avLst/>
          </a:prstGeom>
          <a:ln w="19050">
            <a:solidFill>
              <a:srgbClr val="B5221B"/>
            </a:solidFill>
            <a:miter lim="400000"/>
          </a:ln>
        </p:spPr>
        <p:txBody>
          <a:bodyPr lIns="19050" tIns="19050" rIns="19050" bIns="19050" anchor="ctr"/>
          <a:lstStyle/>
          <a:p>
            <a:pPr marL="0" marR="0" lvl="0" indent="0" algn="ctr" defTabSz="412750" rtl="0" eaLnBrk="1" fontAlgn="auto" latinLnBrk="0" hangingPunct="0">
              <a:lnSpc>
                <a:spcPct val="100000"/>
              </a:lnSpc>
              <a:spcBef>
                <a:spcPts val="0"/>
              </a:spcBef>
              <a:spcAft>
                <a:spcPts val="0"/>
              </a:spcAft>
              <a:buClrTx/>
              <a:buSzTx/>
              <a:buFontTx/>
              <a:buNone/>
              <a:defRPr sz="3000">
                <a:solidFill>
                  <a:srgbClr val="000000"/>
                </a:solidFill>
                <a:latin typeface="Helvetica Light"/>
                <a:ea typeface="Helvetica Light"/>
                <a:cs typeface="Helvetica Light"/>
                <a:sym typeface="Helvetica Light"/>
              </a:defRPr>
            </a:pPr>
            <a:endParaRPr kumimoji="0" sz="1500" b="0" i="0" u="none" strike="noStrike" kern="0" cap="none" spc="0" normalizeH="0" baseline="0" noProof="0" dirty="0">
              <a:ln>
                <a:noFill/>
              </a:ln>
              <a:solidFill>
                <a:srgbClr val="000000"/>
              </a:solidFill>
              <a:effectLst/>
              <a:uLnTx/>
              <a:uFillTx/>
              <a:latin typeface="思源黑体 CN Medium" panose="020B0600000000000000" pitchFamily="34" charset="-122"/>
              <a:ea typeface="思源黑体 CN Medium" panose="020B0600000000000000" pitchFamily="34" charset="-122"/>
              <a:sym typeface="思源宋体 CN Medium" panose="02020500000000000000" pitchFamily="18" charset="-122"/>
            </a:endParaRPr>
          </a:p>
        </p:txBody>
      </p:sp>
      <p:sp>
        <p:nvSpPr>
          <p:cNvPr id="9" name="Rectangle 1"/>
          <p:cNvSpPr>
            <a:spLocks noChangeArrowheads="1"/>
          </p:cNvSpPr>
          <p:nvPr/>
        </p:nvSpPr>
        <p:spPr bwMode="auto">
          <a:xfrm>
            <a:off x="538327" y="1411496"/>
            <a:ext cx="4129604" cy="4247317"/>
          </a:xfrm>
          <a:prstGeom prst="rect">
            <a:avLst/>
          </a:prstGeom>
          <a:noFill/>
          <a:ln w="9525">
            <a:noFill/>
            <a:miter lim="800000"/>
          </a:ln>
          <a:effectLst/>
        </p:spPr>
        <p:txBody>
          <a:bodyPr vert="horz" wrap="square" lIns="91440" tIns="45720" rIns="91440" bIns="45720" numCol="1" anchor="ctr" anchorCtr="0" compatLnSpc="1">
            <a:spAutoFit/>
          </a:bodyPr>
          <a:lstStyle/>
          <a:p>
            <a:pPr lvl="0" fontAlgn="base">
              <a:lnSpc>
                <a:spcPct val="150000"/>
              </a:lnSpc>
              <a:spcBef>
                <a:spcPct val="0"/>
              </a:spcBef>
              <a:spcAft>
                <a:spcPct val="0"/>
              </a:spcAft>
            </a:pPr>
            <a:r>
              <a:rPr kumimoji="0" lang="zh-CN" altLang="en-US" sz="2000" b="0" i="0" u="none" strike="noStrike" cap="none" normalizeH="0" dirty="0" smtClean="0">
                <a:ln>
                  <a:noFill/>
                </a:ln>
                <a:solidFill>
                  <a:schemeClr val="tx1"/>
                </a:solidFill>
                <a:effectLst/>
                <a:latin typeface="宋体" panose="02010600030101010101" pitchFamily="2" charset="-122"/>
                <a:ea typeface="宋体" panose="02010600030101010101" pitchFamily="2" charset="-122"/>
                <a:cs typeface="宋体" panose="02010600030101010101" pitchFamily="2" charset="-122"/>
              </a:rPr>
              <a:t>模糊找句工具：</a:t>
            </a:r>
            <a:endParaRPr kumimoji="0" lang="en-US" altLang="zh-CN" sz="2000" b="0" i="0" u="none" strike="noStrike" cap="none" normalizeH="0" dirty="0" smtClean="0">
              <a:ln>
                <a:noFill/>
              </a:ln>
              <a:solidFill>
                <a:schemeClr val="tx1"/>
              </a:solidFill>
              <a:effectLst/>
              <a:latin typeface="宋体" panose="02010600030101010101" pitchFamily="2" charset="-122"/>
              <a:ea typeface="宋体" panose="02010600030101010101" pitchFamily="2" charset="-122"/>
              <a:cs typeface="宋体" panose="02010600030101010101" pitchFamily="2" charset="-122"/>
            </a:endParaRPr>
          </a:p>
          <a:p>
            <a:pPr>
              <a:lnSpc>
                <a:spcPct val="150000"/>
              </a:lnSpc>
            </a:pPr>
            <a:r>
              <a:rPr lang="en-US" altLang="zh-CN" sz="2000" dirty="0" smtClean="0">
                <a:latin typeface="宋体" panose="02010600030101010101" pitchFamily="2" charset="-122"/>
                <a:ea typeface="宋体" panose="02010600030101010101" pitchFamily="2" charset="-122"/>
              </a:rPr>
              <a:t>    </a:t>
            </a:r>
            <a:r>
              <a:rPr lang="zh-CN" altLang="en-US" sz="2000" dirty="0">
                <a:latin typeface="宋体" panose="02010600030101010101" pitchFamily="2" charset="-122"/>
                <a:ea typeface="宋体" panose="02010600030101010101" pitchFamily="2" charset="-122"/>
              </a:rPr>
              <a:t>可</a:t>
            </a:r>
            <a:r>
              <a:rPr lang="zh-CN" altLang="zh-CN" sz="2000" dirty="0" smtClean="0">
                <a:latin typeface="宋体" panose="02010600030101010101" pitchFamily="2" charset="-122"/>
                <a:ea typeface="宋体" panose="02010600030101010101" pitchFamily="2" charset="-122"/>
              </a:rPr>
              <a:t>通过</a:t>
            </a:r>
            <a:r>
              <a:rPr lang="zh-CN" altLang="zh-CN" sz="2000" dirty="0">
                <a:latin typeface="宋体" panose="02010600030101010101" pitchFamily="2" charset="-122"/>
                <a:ea typeface="宋体" panose="02010600030101010101" pitchFamily="2" charset="-122"/>
              </a:rPr>
              <a:t>若干关键词的多次组合，在资源库中检索到所需要的知识点。</a:t>
            </a:r>
            <a:endParaRPr lang="zh-CN" altLang="zh-CN" sz="2000" dirty="0">
              <a:latin typeface="宋体" panose="02010600030101010101" pitchFamily="2" charset="-122"/>
              <a:ea typeface="宋体" panose="02010600030101010101" pitchFamily="2" charset="-122"/>
            </a:endParaRPr>
          </a:p>
          <a:p>
            <a:pPr>
              <a:lnSpc>
                <a:spcPct val="150000"/>
              </a:lnSpc>
            </a:pPr>
            <a:r>
              <a:rPr lang="en-US" altLang="zh-CN" sz="2000" dirty="0" smtClean="0">
                <a:latin typeface="宋体" panose="02010600030101010101" pitchFamily="2" charset="-122"/>
                <a:ea typeface="宋体" panose="02010600030101010101" pitchFamily="2" charset="-122"/>
              </a:rPr>
              <a:t>    </a:t>
            </a:r>
            <a:r>
              <a:rPr lang="zh-CN" altLang="zh-CN" sz="2000" dirty="0" smtClean="0">
                <a:latin typeface="宋体" panose="02010600030101010101" pitchFamily="2" charset="-122"/>
                <a:ea typeface="宋体" panose="02010600030101010101" pitchFamily="2" charset="-122"/>
              </a:rPr>
              <a:t>在</a:t>
            </a:r>
            <a:r>
              <a:rPr lang="zh-CN" altLang="zh-CN" sz="2000" dirty="0">
                <a:latin typeface="宋体" panose="02010600030101010101" pitchFamily="2" charset="-122"/>
                <a:ea typeface="宋体" panose="02010600030101010101" pitchFamily="2" charset="-122"/>
              </a:rPr>
              <a:t>检索词中输入</a:t>
            </a:r>
            <a:r>
              <a:rPr lang="zh-CN" altLang="zh-CN" sz="2000" b="1" dirty="0">
                <a:latin typeface="宋体" panose="02010600030101010101" pitchFamily="2" charset="-122"/>
                <a:ea typeface="宋体" panose="02010600030101010101" pitchFamily="2" charset="-122"/>
              </a:rPr>
              <a:t>一个或多个</a:t>
            </a:r>
            <a:r>
              <a:rPr lang="zh-CN" altLang="zh-CN" sz="2000" dirty="0">
                <a:latin typeface="宋体" panose="02010600030101010101" pitchFamily="2" charset="-122"/>
                <a:ea typeface="宋体" panose="02010600030101010101" pitchFamily="2" charset="-122"/>
              </a:rPr>
              <a:t>关键词，以</a:t>
            </a:r>
            <a:r>
              <a:rPr lang="zh-CN" altLang="zh-CN" sz="2000" b="1" dirty="0">
                <a:latin typeface="宋体" panose="02010600030101010101" pitchFamily="2" charset="-122"/>
                <a:ea typeface="宋体" panose="02010600030101010101" pitchFamily="2" charset="-122"/>
              </a:rPr>
              <a:t>空格</a:t>
            </a:r>
            <a:r>
              <a:rPr lang="zh-CN" altLang="zh-CN" sz="2000" dirty="0">
                <a:latin typeface="宋体" panose="02010600030101010101" pitchFamily="2" charset="-122"/>
                <a:ea typeface="宋体" panose="02010600030101010101" pitchFamily="2" charset="-122"/>
              </a:rPr>
              <a:t>分开。在左侧栏目中</a:t>
            </a:r>
            <a:r>
              <a:rPr lang="zh-CN" altLang="zh-CN" sz="2000" b="1" dirty="0">
                <a:latin typeface="宋体" panose="02010600030101010101" pitchFamily="2" charset="-122"/>
                <a:ea typeface="宋体" panose="02010600030101010101" pitchFamily="2" charset="-122"/>
              </a:rPr>
              <a:t>勾选</a:t>
            </a:r>
            <a:r>
              <a:rPr lang="zh-CN" altLang="zh-CN" sz="2000" dirty="0">
                <a:latin typeface="宋体" panose="02010600030101010101" pitchFamily="2" charset="-122"/>
                <a:ea typeface="宋体" panose="02010600030101010101" pitchFamily="2" charset="-122"/>
              </a:rPr>
              <a:t>范围。点击</a:t>
            </a:r>
            <a:r>
              <a:rPr lang="zh-CN" altLang="zh-CN" sz="2000" b="1" dirty="0">
                <a:latin typeface="宋体" panose="02010600030101010101" pitchFamily="2" charset="-122"/>
                <a:ea typeface="宋体" panose="02010600030101010101" pitchFamily="2" charset="-122"/>
              </a:rPr>
              <a:t>检索语句</a:t>
            </a:r>
            <a:r>
              <a:rPr lang="zh-CN" altLang="zh-CN" sz="2000" dirty="0">
                <a:latin typeface="宋体" panose="02010600030101010101" pitchFamily="2" charset="-122"/>
                <a:ea typeface="宋体" panose="02010600030101010101" pitchFamily="2" charset="-122"/>
              </a:rPr>
              <a:t>或</a:t>
            </a:r>
            <a:r>
              <a:rPr lang="zh-CN" altLang="zh-CN" sz="2000" b="1" dirty="0">
                <a:latin typeface="宋体" panose="02010600030101010101" pitchFamily="2" charset="-122"/>
                <a:ea typeface="宋体" panose="02010600030101010101" pitchFamily="2" charset="-122"/>
              </a:rPr>
              <a:t>检索段落</a:t>
            </a:r>
            <a:r>
              <a:rPr lang="zh-CN" altLang="zh-CN" sz="2000" dirty="0" smtClean="0">
                <a:latin typeface="宋体" panose="02010600030101010101" pitchFamily="2" charset="-122"/>
                <a:ea typeface="宋体" panose="02010600030101010101" pitchFamily="2" charset="-122"/>
              </a:rPr>
              <a:t>。</a:t>
            </a:r>
            <a:r>
              <a:rPr lang="zh-CN" altLang="en-US" sz="2000" dirty="0" smtClean="0">
                <a:latin typeface="宋体" panose="02010600030101010101" pitchFamily="2" charset="-122"/>
                <a:ea typeface="宋体" panose="02010600030101010101" pitchFamily="2" charset="-122"/>
              </a:rPr>
              <a:t>检索结果较少时，可以降低相似度。</a:t>
            </a:r>
            <a:endParaRPr lang="zh-CN" altLang="zh-CN" sz="2000" dirty="0">
              <a:latin typeface="宋体" panose="02010600030101010101" pitchFamily="2" charset="-122"/>
              <a:ea typeface="宋体" panose="02010600030101010101" pitchFamily="2" charset="-122"/>
            </a:endParaRPr>
          </a:p>
          <a:p>
            <a:pPr lvl="0" fontAlgn="base">
              <a:lnSpc>
                <a:spcPct val="150000"/>
              </a:lnSpc>
              <a:spcBef>
                <a:spcPct val="0"/>
              </a:spcBef>
              <a:spcAft>
                <a:spcPct val="0"/>
              </a:spcAft>
            </a:pPr>
            <a:endParaRPr kumimoji="0" lang="en-US" altLang="zh-CN" sz="2000" b="0" i="0" u="none" strike="noStrike" cap="none" normalizeH="0" dirty="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pic>
        <p:nvPicPr>
          <p:cNvPr id="11" name="图片 10"/>
          <p:cNvPicPr>
            <a:picLocks noChangeAspect="1"/>
          </p:cNvPicPr>
          <p:nvPr/>
        </p:nvPicPr>
        <p:blipFill>
          <a:blip r:embed="rId1"/>
          <a:stretch>
            <a:fillRect/>
          </a:stretch>
        </p:blipFill>
        <p:spPr>
          <a:xfrm>
            <a:off x="4879645" y="765165"/>
            <a:ext cx="7312355" cy="5657239"/>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1999" cy="720000"/>
          </a:xfrm>
          <a:prstGeom prst="rect">
            <a:avLst/>
          </a:prstGeom>
          <a:solidFill>
            <a:srgbClr val="33333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cs typeface="+mn-ea"/>
              <a:sym typeface="+mn-lt"/>
            </a:endParaRPr>
          </a:p>
        </p:txBody>
      </p:sp>
      <p:sp>
        <p:nvSpPr>
          <p:cNvPr id="5" name="矩形 4"/>
          <p:cNvSpPr>
            <a:spLocks noChangeArrowheads="1"/>
          </p:cNvSpPr>
          <p:nvPr/>
        </p:nvSpPr>
        <p:spPr bwMode="auto">
          <a:xfrm>
            <a:off x="615984" y="147161"/>
            <a:ext cx="6649007" cy="459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defPPr>
              <a:defRPr lang="zh-CN"/>
            </a:defPPr>
            <a:lvl1pPr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1pPr>
            <a:lvl2pPr marL="457200"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2pPr>
            <a:lvl3pPr marL="914400"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3pPr>
            <a:lvl4pPr marL="1371600"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4pPr>
            <a:lvl5pPr marL="1828800"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5pPr>
            <a:lvl6pPr marL="2286000" algn="l" defTabSz="914400" rtl="0" eaLnBrk="1" latinLnBrk="0" hangingPunct="1">
              <a:defRPr kern="1200">
                <a:solidFill>
                  <a:schemeClr val="tx1"/>
                </a:solidFill>
                <a:latin typeface="方正兰亭黑_GBK" panose="02000000000000000000" pitchFamily="2" charset="-122"/>
                <a:ea typeface="方正兰亭黑_GBK" panose="02000000000000000000" pitchFamily="2" charset="-122"/>
                <a:cs typeface="+mn-cs"/>
              </a:defRPr>
            </a:lvl6pPr>
            <a:lvl7pPr marL="2743200" algn="l" defTabSz="914400" rtl="0" eaLnBrk="1" latinLnBrk="0" hangingPunct="1">
              <a:defRPr kern="1200">
                <a:solidFill>
                  <a:schemeClr val="tx1"/>
                </a:solidFill>
                <a:latin typeface="方正兰亭黑_GBK" panose="02000000000000000000" pitchFamily="2" charset="-122"/>
                <a:ea typeface="方正兰亭黑_GBK" panose="02000000000000000000" pitchFamily="2" charset="-122"/>
                <a:cs typeface="+mn-cs"/>
              </a:defRPr>
            </a:lvl7pPr>
            <a:lvl8pPr marL="3200400" algn="l" defTabSz="914400" rtl="0" eaLnBrk="1" latinLnBrk="0" hangingPunct="1">
              <a:defRPr kern="1200">
                <a:solidFill>
                  <a:schemeClr val="tx1"/>
                </a:solidFill>
                <a:latin typeface="方正兰亭黑_GBK" panose="02000000000000000000" pitchFamily="2" charset="-122"/>
                <a:ea typeface="方正兰亭黑_GBK" panose="02000000000000000000" pitchFamily="2" charset="-122"/>
                <a:cs typeface="+mn-cs"/>
              </a:defRPr>
            </a:lvl8pPr>
            <a:lvl9pPr marL="3657600" algn="l" defTabSz="914400" rtl="0" eaLnBrk="1" latinLnBrk="0" hangingPunct="1">
              <a:defRPr kern="1200">
                <a:solidFill>
                  <a:schemeClr val="tx1"/>
                </a:solidFill>
                <a:latin typeface="方正兰亭黑_GBK" panose="02000000000000000000" pitchFamily="2" charset="-122"/>
                <a:ea typeface="方正兰亭黑_GBK" panose="02000000000000000000" pitchFamily="2" charset="-122"/>
                <a:cs typeface="+mn-cs"/>
              </a:defRPr>
            </a:lvl9pPr>
          </a:lstStyle>
          <a:p>
            <a:pPr lvl="0"/>
            <a:r>
              <a:rPr kumimoji="0" lang="zh-CN" altLang="en-US" sz="2400" b="1" i="0" u="none" strike="noStrike" kern="1200" cap="none" spc="0" normalizeH="0" baseline="0" noProof="0" dirty="0">
                <a:ln>
                  <a:noFill/>
                </a:ln>
                <a:solidFill>
                  <a:srgbClr val="FFFFFF"/>
                </a:solidFill>
                <a:effectLst/>
                <a:uLnTx/>
                <a:uFillTx/>
                <a:latin typeface="+mn-lt"/>
                <a:ea typeface="+mn-ea"/>
                <a:cs typeface="+mn-ea"/>
                <a:sym typeface="+mn-lt"/>
              </a:rPr>
              <a:t>中国共产党思想理论资源数据库</a:t>
            </a:r>
            <a:endParaRPr kumimoji="0" lang="zh-CN" altLang="en-US" sz="2400" b="1" i="0" u="none" strike="noStrike" kern="1200" cap="none" spc="0" normalizeH="0" baseline="0" noProof="0" dirty="0">
              <a:ln>
                <a:noFill/>
              </a:ln>
              <a:solidFill>
                <a:srgbClr val="FFFFFF"/>
              </a:solidFill>
              <a:effectLst/>
              <a:uLnTx/>
              <a:uFillTx/>
              <a:latin typeface="+mn-lt"/>
              <a:ea typeface="+mn-ea"/>
              <a:cs typeface="+mn-ea"/>
              <a:sym typeface="+mn-lt"/>
            </a:endParaRPr>
          </a:p>
        </p:txBody>
      </p:sp>
      <p:sp>
        <p:nvSpPr>
          <p:cNvPr id="6" name="矩形 5"/>
          <p:cNvSpPr/>
          <p:nvPr/>
        </p:nvSpPr>
        <p:spPr>
          <a:xfrm>
            <a:off x="213201" y="226516"/>
            <a:ext cx="325126" cy="325126"/>
          </a:xfrm>
          <a:prstGeom prst="rect">
            <a:avLst/>
          </a:prstGeom>
          <a:solidFill>
            <a:srgbClr val="C20D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cs typeface="+mn-ea"/>
              <a:sym typeface="+mn-lt"/>
            </a:endParaRPr>
          </a:p>
        </p:txBody>
      </p:sp>
      <p:sp>
        <p:nvSpPr>
          <p:cNvPr id="7" name="文本框 4"/>
          <p:cNvSpPr txBox="1"/>
          <p:nvPr/>
        </p:nvSpPr>
        <p:spPr>
          <a:xfrm>
            <a:off x="213201" y="765165"/>
            <a:ext cx="2541847" cy="646331"/>
          </a:xfrm>
          <a:prstGeom prst="rect">
            <a:avLst/>
          </a:prstGeom>
          <a:solidFill>
            <a:schemeClr val="bg1"/>
          </a:solidFill>
          <a:ln>
            <a:solidFill>
              <a:srgbClr val="B5221B"/>
            </a:solidFill>
          </a:ln>
        </p:spPr>
        <p:txBody>
          <a:bodyPr wrap="square" rtlCol="0">
            <a:spAutoFit/>
          </a:bodyPr>
          <a:lstStyle/>
          <a:p>
            <a:pPr lvl="0" algn="ctr">
              <a:defRPr/>
            </a:pPr>
            <a:r>
              <a:rPr lang="zh-CN" altLang="en-US" sz="3600" dirty="0">
                <a:solidFill>
                  <a:srgbClr val="C00000"/>
                </a:solidFill>
                <a:latin typeface="思源黑体 CN Medium" panose="020B0600000000000000" pitchFamily="34" charset="-122"/>
                <a:ea typeface="思源黑体 CN Medium" panose="020B0600000000000000" pitchFamily="34" charset="-122"/>
                <a:cs typeface="经典综艺体简" panose="02010609000101010101" pitchFamily="49" charset="-122"/>
                <a:sym typeface="微软雅黑" panose="020B0503020204020204" pitchFamily="34" charset="-122"/>
              </a:rPr>
              <a:t>知识</a:t>
            </a:r>
            <a:r>
              <a:rPr lang="zh-CN" altLang="en-US" sz="3600" dirty="0" smtClean="0">
                <a:solidFill>
                  <a:srgbClr val="C00000"/>
                </a:solidFill>
                <a:latin typeface="思源黑体 CN Medium" panose="020B0600000000000000" pitchFamily="34" charset="-122"/>
                <a:ea typeface="思源黑体 CN Medium" panose="020B0600000000000000" pitchFamily="34" charset="-122"/>
                <a:cs typeface="经典综艺体简" panose="02010609000101010101" pitchFamily="49" charset="-122"/>
                <a:sym typeface="微软雅黑" panose="020B0503020204020204" pitchFamily="34" charset="-122"/>
              </a:rPr>
              <a:t>库</a:t>
            </a:r>
            <a:endParaRPr lang="zh-CN" altLang="en-US" sz="3600" dirty="0">
              <a:solidFill>
                <a:srgbClr val="C00000"/>
              </a:solidFill>
              <a:latin typeface="思源黑体 CN Medium" panose="020B0600000000000000" pitchFamily="34" charset="-122"/>
              <a:ea typeface="思源黑体 CN Medium" panose="020B0600000000000000" pitchFamily="34" charset="-122"/>
              <a:cs typeface="经典综艺体简" panose="02010609000101010101" pitchFamily="49" charset="-122"/>
              <a:sym typeface="微软雅黑" panose="020B0503020204020204" pitchFamily="34" charset="-122"/>
            </a:endParaRPr>
          </a:p>
        </p:txBody>
      </p:sp>
      <p:sp>
        <p:nvSpPr>
          <p:cNvPr id="8" name="Rectangle"/>
          <p:cNvSpPr/>
          <p:nvPr/>
        </p:nvSpPr>
        <p:spPr>
          <a:xfrm>
            <a:off x="517105" y="1563181"/>
            <a:ext cx="3283678" cy="3705503"/>
          </a:xfrm>
          <a:prstGeom prst="rect">
            <a:avLst/>
          </a:prstGeom>
          <a:ln w="19050">
            <a:solidFill>
              <a:srgbClr val="B5221B"/>
            </a:solidFill>
            <a:miter lim="400000"/>
          </a:ln>
        </p:spPr>
        <p:txBody>
          <a:bodyPr lIns="19050" tIns="19050" rIns="19050" bIns="19050" anchor="ctr"/>
          <a:lstStyle/>
          <a:p>
            <a:pPr marL="0" marR="0" lvl="0" indent="0" algn="ctr" defTabSz="412750" rtl="0" eaLnBrk="1" fontAlgn="auto" latinLnBrk="0" hangingPunct="0">
              <a:lnSpc>
                <a:spcPct val="100000"/>
              </a:lnSpc>
              <a:spcBef>
                <a:spcPts val="0"/>
              </a:spcBef>
              <a:spcAft>
                <a:spcPts val="0"/>
              </a:spcAft>
              <a:buClrTx/>
              <a:buSzTx/>
              <a:buFontTx/>
              <a:buNone/>
              <a:defRPr sz="3000">
                <a:solidFill>
                  <a:srgbClr val="000000"/>
                </a:solidFill>
                <a:latin typeface="Helvetica Light"/>
                <a:ea typeface="Helvetica Light"/>
                <a:cs typeface="Helvetica Light"/>
                <a:sym typeface="Helvetica Light"/>
              </a:defRPr>
            </a:pPr>
            <a:endParaRPr kumimoji="0" sz="1500" b="0" i="0" u="none" strike="noStrike" kern="0" cap="none" spc="0" normalizeH="0" baseline="0" noProof="0" dirty="0">
              <a:ln>
                <a:noFill/>
              </a:ln>
              <a:solidFill>
                <a:srgbClr val="000000"/>
              </a:solidFill>
              <a:effectLst/>
              <a:uLnTx/>
              <a:uFillTx/>
              <a:latin typeface="思源黑体 CN Medium" panose="020B0600000000000000" pitchFamily="34" charset="-122"/>
              <a:ea typeface="思源黑体 CN Medium" panose="020B0600000000000000" pitchFamily="34" charset="-122"/>
              <a:sym typeface="思源宋体 CN Medium" panose="02020500000000000000" pitchFamily="18" charset="-122"/>
            </a:endParaRPr>
          </a:p>
        </p:txBody>
      </p:sp>
      <p:sp>
        <p:nvSpPr>
          <p:cNvPr id="9" name="Rectangle 1"/>
          <p:cNvSpPr>
            <a:spLocks noChangeArrowheads="1"/>
          </p:cNvSpPr>
          <p:nvPr/>
        </p:nvSpPr>
        <p:spPr bwMode="auto">
          <a:xfrm>
            <a:off x="538327" y="2103995"/>
            <a:ext cx="3184587" cy="2862322"/>
          </a:xfrm>
          <a:prstGeom prst="rect">
            <a:avLst/>
          </a:prstGeom>
          <a:noFill/>
          <a:ln w="9525">
            <a:noFill/>
            <a:miter lim="800000"/>
          </a:ln>
          <a:effectLst/>
        </p:spPr>
        <p:txBody>
          <a:bodyPr vert="horz" wrap="square" lIns="91440" tIns="45720" rIns="91440" bIns="45720" numCol="1" anchor="ctr" anchorCtr="0" compatLnSpc="1">
            <a:spAutoFit/>
          </a:bodyPr>
          <a:lstStyle/>
          <a:p>
            <a:pPr lvl="0" fontAlgn="base">
              <a:lnSpc>
                <a:spcPct val="150000"/>
              </a:lnSpc>
              <a:spcBef>
                <a:spcPct val="0"/>
              </a:spcBef>
              <a:spcAft>
                <a:spcPct val="0"/>
              </a:spcAft>
            </a:pPr>
            <a:r>
              <a:rPr kumimoji="0" lang="zh-CN" altLang="en-US" sz="2000" b="0" i="0" u="none" strike="noStrike" cap="none" normalizeH="0" dirty="0" smtClean="0">
                <a:ln>
                  <a:noFill/>
                </a:ln>
                <a:solidFill>
                  <a:schemeClr val="tx1"/>
                </a:solidFill>
                <a:effectLst/>
                <a:latin typeface="宋体" panose="02010600030101010101" pitchFamily="2" charset="-122"/>
                <a:ea typeface="宋体" panose="02010600030101010101" pitchFamily="2" charset="-122"/>
                <a:cs typeface="宋体" panose="02010600030101010101" pitchFamily="2" charset="-122"/>
              </a:rPr>
              <a:t>模糊找句工具：</a:t>
            </a:r>
            <a:endParaRPr kumimoji="0" lang="en-US" altLang="zh-CN" sz="2000" b="0" i="0" u="none" strike="noStrike" cap="none" normalizeH="0" dirty="0" smtClean="0">
              <a:ln>
                <a:noFill/>
              </a:ln>
              <a:solidFill>
                <a:schemeClr val="tx1"/>
              </a:solidFill>
              <a:effectLst/>
              <a:latin typeface="宋体" panose="02010600030101010101" pitchFamily="2" charset="-122"/>
              <a:ea typeface="宋体" panose="02010600030101010101" pitchFamily="2" charset="-122"/>
              <a:cs typeface="宋体" panose="02010600030101010101" pitchFamily="2" charset="-122"/>
            </a:endParaRPr>
          </a:p>
          <a:p>
            <a:pPr>
              <a:lnSpc>
                <a:spcPct val="150000"/>
              </a:lnSpc>
            </a:pPr>
            <a:r>
              <a:rPr lang="en-US" altLang="zh-CN" sz="2000" kern="150" dirty="0" smtClean="0">
                <a:latin typeface="Liberation Serif"/>
                <a:ea typeface="宋体" panose="02010600030101010101" pitchFamily="2" charset="-122"/>
                <a:cs typeface="Noto Sans CJK SC Regular"/>
              </a:rPr>
              <a:t>    </a:t>
            </a:r>
            <a:r>
              <a:rPr lang="zh-CN" altLang="zh-CN" sz="2000" kern="150" dirty="0" smtClean="0">
                <a:latin typeface="Liberation Serif"/>
                <a:ea typeface="宋体" panose="02010600030101010101" pitchFamily="2" charset="-122"/>
                <a:cs typeface="Noto Sans CJK SC Regular"/>
              </a:rPr>
              <a:t>通过</a:t>
            </a:r>
            <a:r>
              <a:rPr lang="zh-CN" altLang="zh-CN" sz="2000" kern="150" dirty="0">
                <a:latin typeface="Liberation Serif"/>
                <a:ea typeface="宋体" panose="02010600030101010101" pitchFamily="2" charset="-122"/>
                <a:cs typeface="Noto Sans CJK SC Regular"/>
              </a:rPr>
              <a:t>点击相关词</a:t>
            </a:r>
            <a:r>
              <a:rPr lang="zh-CN" altLang="zh-CN" sz="2000" kern="150" dirty="0" smtClean="0">
                <a:latin typeface="Liberation Serif"/>
                <a:ea typeface="宋体" panose="02010600030101010101" pitchFamily="2" charset="-122"/>
                <a:cs typeface="Noto Sans CJK SC Regular"/>
              </a:rPr>
              <a:t>，</a:t>
            </a:r>
            <a:r>
              <a:rPr lang="zh-CN" altLang="en-US" sz="2000" kern="150" dirty="0" smtClean="0">
                <a:latin typeface="Liberation Serif"/>
                <a:ea typeface="宋体" panose="02010600030101010101" pitchFamily="2" charset="-122"/>
                <a:cs typeface="Noto Sans CJK SC Regular"/>
              </a:rPr>
              <a:t>可以</a:t>
            </a:r>
            <a:r>
              <a:rPr lang="zh-CN" altLang="zh-CN" sz="2000" kern="150" dirty="0" smtClean="0">
                <a:latin typeface="Liberation Serif"/>
                <a:ea typeface="宋体" panose="02010600030101010101" pitchFamily="2" charset="-122"/>
                <a:cs typeface="Noto Sans CJK SC Regular"/>
              </a:rPr>
              <a:t>进一步</a:t>
            </a:r>
            <a:r>
              <a:rPr lang="zh-CN" altLang="zh-CN" sz="2000" kern="150" dirty="0">
                <a:latin typeface="Liberation Serif"/>
                <a:ea typeface="宋体" panose="02010600030101010101" pitchFamily="2" charset="-122"/>
                <a:cs typeface="Noto Sans CJK SC Regular"/>
              </a:rPr>
              <a:t>缩小搜索范围，点击图书来源，打开搜索结果对应图书的当前页。</a:t>
            </a:r>
            <a:endParaRPr lang="zh-CN" altLang="zh-CN" sz="2800" kern="150" dirty="0">
              <a:latin typeface="Liberation Serif"/>
              <a:ea typeface="宋体" panose="02010600030101010101" pitchFamily="2" charset="-122"/>
              <a:cs typeface="Noto Sans CJK SC Regular"/>
            </a:endParaRPr>
          </a:p>
          <a:p>
            <a:pPr>
              <a:lnSpc>
                <a:spcPct val="150000"/>
              </a:lnSpc>
            </a:pPr>
            <a:endParaRPr kumimoji="0" lang="en-US" altLang="zh-CN" sz="2000" b="0" i="0" u="none" strike="noStrike" cap="none" normalizeH="0" dirty="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pic>
        <p:nvPicPr>
          <p:cNvPr id="2" name="图片 1"/>
          <p:cNvPicPr>
            <a:picLocks noChangeAspect="1"/>
          </p:cNvPicPr>
          <p:nvPr/>
        </p:nvPicPr>
        <p:blipFill>
          <a:blip r:embed="rId1"/>
          <a:stretch>
            <a:fillRect/>
          </a:stretch>
        </p:blipFill>
        <p:spPr>
          <a:xfrm>
            <a:off x="3800783" y="1291038"/>
            <a:ext cx="8391216" cy="4885244"/>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1999" cy="720000"/>
          </a:xfrm>
          <a:prstGeom prst="rect">
            <a:avLst/>
          </a:prstGeom>
          <a:solidFill>
            <a:srgbClr val="33333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srgbClr val="FFFFFF"/>
              </a:solidFill>
              <a:cs typeface="+mn-ea"/>
              <a:sym typeface="+mn-lt"/>
            </a:endParaRPr>
          </a:p>
        </p:txBody>
      </p:sp>
      <p:sp>
        <p:nvSpPr>
          <p:cNvPr id="11" name="矩形 10"/>
          <p:cNvSpPr>
            <a:spLocks noChangeArrowheads="1"/>
          </p:cNvSpPr>
          <p:nvPr/>
        </p:nvSpPr>
        <p:spPr bwMode="auto">
          <a:xfrm>
            <a:off x="615984" y="147161"/>
            <a:ext cx="6649007" cy="461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defPPr>
              <a:defRPr lang="zh-CN"/>
            </a:defPPr>
            <a:lvl1pPr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1pPr>
            <a:lvl2pPr marL="457200"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2pPr>
            <a:lvl3pPr marL="914400"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3pPr>
            <a:lvl4pPr marL="1371600"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4pPr>
            <a:lvl5pPr marL="1828800"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5pPr>
            <a:lvl6pPr marL="2286000" algn="l" defTabSz="914400" rtl="0" eaLnBrk="1" latinLnBrk="0" hangingPunct="1">
              <a:defRPr kern="1200">
                <a:solidFill>
                  <a:schemeClr val="tx1"/>
                </a:solidFill>
                <a:latin typeface="方正兰亭黑_GBK" panose="02000000000000000000" pitchFamily="2" charset="-122"/>
                <a:ea typeface="方正兰亭黑_GBK" panose="02000000000000000000" pitchFamily="2" charset="-122"/>
                <a:cs typeface="+mn-cs"/>
              </a:defRPr>
            </a:lvl6pPr>
            <a:lvl7pPr marL="2743200" algn="l" defTabSz="914400" rtl="0" eaLnBrk="1" latinLnBrk="0" hangingPunct="1">
              <a:defRPr kern="1200">
                <a:solidFill>
                  <a:schemeClr val="tx1"/>
                </a:solidFill>
                <a:latin typeface="方正兰亭黑_GBK" panose="02000000000000000000" pitchFamily="2" charset="-122"/>
                <a:ea typeface="方正兰亭黑_GBK" panose="02000000000000000000" pitchFamily="2" charset="-122"/>
                <a:cs typeface="+mn-cs"/>
              </a:defRPr>
            </a:lvl7pPr>
            <a:lvl8pPr marL="3200400" algn="l" defTabSz="914400" rtl="0" eaLnBrk="1" latinLnBrk="0" hangingPunct="1">
              <a:defRPr kern="1200">
                <a:solidFill>
                  <a:schemeClr val="tx1"/>
                </a:solidFill>
                <a:latin typeface="方正兰亭黑_GBK" panose="02000000000000000000" pitchFamily="2" charset="-122"/>
                <a:ea typeface="方正兰亭黑_GBK" panose="02000000000000000000" pitchFamily="2" charset="-122"/>
                <a:cs typeface="+mn-cs"/>
              </a:defRPr>
            </a:lvl8pPr>
            <a:lvl9pPr marL="3657600" algn="l" defTabSz="914400" rtl="0" eaLnBrk="1" latinLnBrk="0" hangingPunct="1">
              <a:defRPr kern="1200">
                <a:solidFill>
                  <a:schemeClr val="tx1"/>
                </a:solidFill>
                <a:latin typeface="方正兰亭黑_GBK" panose="02000000000000000000" pitchFamily="2" charset="-122"/>
                <a:ea typeface="方正兰亭黑_GBK" panose="02000000000000000000" pitchFamily="2" charset="-122"/>
                <a:cs typeface="+mn-cs"/>
              </a:defRPr>
            </a:lvl9pPr>
          </a:lstStyle>
          <a:p>
            <a:r>
              <a:rPr lang="zh-CN" altLang="en-US" sz="2400" b="1" dirty="0" smtClean="0">
                <a:solidFill>
                  <a:srgbClr val="FFFFFF"/>
                </a:solidFill>
                <a:latin typeface="字魂105号-简雅黑"/>
                <a:ea typeface="+mn-ea"/>
                <a:cs typeface="+mn-ea"/>
                <a:sym typeface="+mn-lt"/>
              </a:rPr>
              <a:t>品  牌</a:t>
            </a:r>
            <a:endParaRPr lang="zh-CN" altLang="en-US" sz="2400" b="1" dirty="0">
              <a:solidFill>
                <a:srgbClr val="FFFFFF"/>
              </a:solidFill>
              <a:latin typeface="字魂105号-简雅黑"/>
              <a:ea typeface="+mn-ea"/>
              <a:cs typeface="+mn-ea"/>
              <a:sym typeface="+mn-lt"/>
            </a:endParaRPr>
          </a:p>
        </p:txBody>
      </p:sp>
      <p:sp>
        <p:nvSpPr>
          <p:cNvPr id="5" name="矩形 4"/>
          <p:cNvSpPr/>
          <p:nvPr/>
        </p:nvSpPr>
        <p:spPr>
          <a:xfrm>
            <a:off x="213201" y="226516"/>
            <a:ext cx="325126" cy="325126"/>
          </a:xfrm>
          <a:prstGeom prst="rect">
            <a:avLst/>
          </a:prstGeom>
          <a:solidFill>
            <a:srgbClr val="C20D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srgbClr val="FFFFFF"/>
              </a:solidFill>
              <a:cs typeface="+mn-ea"/>
              <a:sym typeface="+mn-lt"/>
            </a:endParaRPr>
          </a:p>
        </p:txBody>
      </p:sp>
      <p:grpSp>
        <p:nvGrpSpPr>
          <p:cNvPr id="59" name="组合 58"/>
          <p:cNvGrpSpPr/>
          <p:nvPr/>
        </p:nvGrpSpPr>
        <p:grpSpPr>
          <a:xfrm>
            <a:off x="613598" y="1864133"/>
            <a:ext cx="3802751" cy="3611724"/>
            <a:chOff x="613599" y="2019122"/>
            <a:chExt cx="2717800" cy="2581274"/>
          </a:xfrm>
        </p:grpSpPr>
        <p:sp>
          <p:nvSpPr>
            <p:cNvPr id="61" name="Rectangle 10"/>
            <p:cNvSpPr>
              <a:spLocks noChangeArrowheads="1"/>
            </p:cNvSpPr>
            <p:nvPr/>
          </p:nvSpPr>
          <p:spPr bwMode="auto">
            <a:xfrm rot="10800000" flipV="1">
              <a:off x="862842" y="2019122"/>
              <a:ext cx="2217737" cy="2197100"/>
            </a:xfrm>
            <a:prstGeom prst="rect">
              <a:avLst/>
            </a:prstGeom>
            <a:solidFill>
              <a:srgbClr val="F5F5F5"/>
            </a:solidFill>
            <a:ln w="22225" cap="flat" cmpd="sng" algn="ctr">
              <a:gradFill flip="none" rotWithShape="1">
                <a:gsLst>
                  <a:gs pos="39000">
                    <a:sysClr val="window" lastClr="FFFFFF"/>
                  </a:gs>
                  <a:gs pos="100000">
                    <a:sysClr val="window" lastClr="FFFFFF">
                      <a:lumMod val="85000"/>
                    </a:sysClr>
                  </a:gs>
                </a:gsLst>
                <a:lin ang="2700000" scaled="1"/>
                <a:tileRect/>
              </a:gradFill>
              <a:prstDash val="solid"/>
            </a:ln>
            <a:effectLst>
              <a:outerShdw blurRad="139700" dist="101600" dir="8100000" algn="tr" rotWithShape="0">
                <a:prstClr val="black">
                  <a:alpha val="40000"/>
                </a:prstClr>
              </a:outerShdw>
            </a:effectLst>
          </p:spPr>
          <p:txBody>
            <a:bodyPr rot="0" spcFirstLastPara="0" vertOverflow="overflow" horzOverflow="overflow" vert="horz" wrap="square" lIns="121920" tIns="60960" rIns="121920" bIns="60960" numCol="1" spcCol="0" rtlCol="0" fromWordArt="0" anchor="ctr" anchorCtr="0" forceAA="0" compatLnSpc="1">
              <a:noAutofit/>
            </a:bodyPr>
            <a:lstStyle/>
            <a:p>
              <a:pPr algn="ctr" defTabSz="1219200">
                <a:defRPr/>
              </a:pPr>
              <a:endParaRPr lang="zh-CN" altLang="en-US" sz="2400" kern="0" dirty="0">
                <a:solidFill>
                  <a:prstClr val="white"/>
                </a:solidFill>
                <a:cs typeface="+mn-ea"/>
                <a:sym typeface="+mn-lt"/>
              </a:endParaRPr>
            </a:p>
          </p:txBody>
        </p:sp>
        <p:sp>
          <p:nvSpPr>
            <p:cNvPr id="62" name="AutoShape 11"/>
            <p:cNvSpPr>
              <a:spLocks noChangeArrowheads="1"/>
            </p:cNvSpPr>
            <p:nvPr/>
          </p:nvSpPr>
          <p:spPr bwMode="auto">
            <a:xfrm rot="10800000">
              <a:off x="613599" y="4270196"/>
              <a:ext cx="2717800" cy="3302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2665 w 21600"/>
                <a:gd name="T13" fmla="*/ 2665 h 21600"/>
                <a:gd name="T14" fmla="*/ 18935 w 21600"/>
                <a:gd name="T15" fmla="*/ 18935 h 21600"/>
              </a:gdLst>
              <a:ahLst/>
              <a:cxnLst>
                <a:cxn ang="T8">
                  <a:pos x="T0" y="T1"/>
                </a:cxn>
                <a:cxn ang="T9">
                  <a:pos x="T2" y="T3"/>
                </a:cxn>
                <a:cxn ang="T10">
                  <a:pos x="T4" y="T5"/>
                </a:cxn>
                <a:cxn ang="T11">
                  <a:pos x="T6" y="T7"/>
                </a:cxn>
              </a:cxnLst>
              <a:rect l="T12" t="T13" r="T14" b="T15"/>
              <a:pathLst>
                <a:path w="21600" h="21600">
                  <a:moveTo>
                    <a:pt x="0" y="0"/>
                  </a:moveTo>
                  <a:lnTo>
                    <a:pt x="1730" y="21600"/>
                  </a:lnTo>
                  <a:lnTo>
                    <a:pt x="19870" y="21600"/>
                  </a:lnTo>
                  <a:lnTo>
                    <a:pt x="21600" y="0"/>
                  </a:lnTo>
                  <a:lnTo>
                    <a:pt x="0" y="0"/>
                  </a:lnTo>
                  <a:close/>
                </a:path>
              </a:pathLst>
            </a:custGeom>
            <a:gradFill rotWithShape="1">
              <a:gsLst>
                <a:gs pos="99000">
                  <a:srgbClr val="1D343C"/>
                </a:gs>
                <a:gs pos="2000">
                  <a:schemeClr val="bg1">
                    <a:lumMod val="95000"/>
                  </a:schemeClr>
                </a:gs>
              </a:gsLst>
              <a:lin ang="5400000" scaled="0"/>
            </a:gradFill>
            <a:ln>
              <a:noFill/>
            </a:ln>
            <a:effectLst/>
          </p:spPr>
          <p:txBody>
            <a:bodyPr wrap="none" anchor="ctr"/>
            <a:lstStyle/>
            <a:p>
              <a:pPr>
                <a:defRPr/>
              </a:pPr>
              <a:endParaRPr lang="zh-CN" altLang="en-US" sz="2400" kern="0" dirty="0">
                <a:solidFill>
                  <a:sysClr val="windowText" lastClr="000000"/>
                </a:solidFill>
                <a:cs typeface="+mn-ea"/>
                <a:sym typeface="+mn-lt"/>
              </a:endParaRPr>
            </a:p>
          </p:txBody>
        </p:sp>
      </p:grpSp>
      <p:sp>
        <p:nvSpPr>
          <p:cNvPr id="63" name="矩形 62"/>
          <p:cNvSpPr/>
          <p:nvPr/>
        </p:nvSpPr>
        <p:spPr>
          <a:xfrm>
            <a:off x="4216540" y="1864133"/>
            <a:ext cx="7521303" cy="3658119"/>
          </a:xfrm>
          <a:prstGeom prst="rect">
            <a:avLst/>
          </a:prstGeom>
          <a:solidFill>
            <a:srgbClr val="B5221B"/>
          </a:solidFill>
          <a:ln w="34925" cap="flat" cmpd="sng" algn="ctr">
            <a:solidFill>
              <a:sysClr val="window" lastClr="FFFFFF">
                <a:lumMod val="95000"/>
              </a:sysClr>
            </a:solidFill>
            <a:prstDash val="solid"/>
          </a:ln>
          <a:effectLst>
            <a:innerShdw blurRad="317500" dist="76200">
              <a:prstClr val="black">
                <a:alpha val="50000"/>
              </a:prstClr>
            </a:innerShdw>
          </a:effectLst>
        </p:spPr>
        <p:txBody>
          <a:bodyPr lIns="91440" tIns="45720" rIns="91440" bIns="45720" rtlCol="0" anchor="ctr"/>
          <a:lstStyle/>
          <a:p>
            <a:pPr algn="ctr" defTabSz="1219200">
              <a:defRPr/>
            </a:pPr>
            <a:endParaRPr lang="zh-CN" altLang="en-US" sz="2400" kern="0">
              <a:solidFill>
                <a:prstClr val="white"/>
              </a:solidFill>
              <a:cs typeface="+mn-ea"/>
              <a:sym typeface="+mn-lt"/>
            </a:endParaRPr>
          </a:p>
        </p:txBody>
      </p:sp>
      <p:sp>
        <p:nvSpPr>
          <p:cNvPr id="76" name="原创设计师QQ598969553        _11"/>
          <p:cNvSpPr txBox="1"/>
          <p:nvPr/>
        </p:nvSpPr>
        <p:spPr>
          <a:xfrm>
            <a:off x="4642024" y="2167157"/>
            <a:ext cx="6853290" cy="2862298"/>
          </a:xfrm>
          <a:prstGeom prst="rect">
            <a:avLst/>
          </a:prstGeom>
          <a:noFill/>
        </p:spPr>
        <p:txBody>
          <a:bodyPr wrap="square" lIns="91416" tIns="45708" rIns="91416" bIns="45708" rtlCol="0">
            <a:spAutoFit/>
          </a:bodyPr>
          <a:lstStyle/>
          <a:p>
            <a:pPr defTabSz="1219200">
              <a:lnSpc>
                <a:spcPct val="150000"/>
              </a:lnSpc>
            </a:pPr>
            <a:r>
              <a:rPr lang="zh-CN" altLang="en-US" sz="2400" dirty="0" smtClean="0">
                <a:solidFill>
                  <a:schemeClr val="bg1"/>
                </a:solidFill>
              </a:rPr>
              <a:t>    </a:t>
            </a:r>
            <a:r>
              <a:rPr lang="zh-CN" altLang="en-US" sz="2400" b="1" u="sng" dirty="0" smtClean="0">
                <a:solidFill>
                  <a:schemeClr val="bg1"/>
                </a:solidFill>
              </a:rPr>
              <a:t>中国共产党思想理论资源数据库</a:t>
            </a:r>
            <a:r>
              <a:rPr lang="zh-CN" altLang="en-US" sz="2400" dirty="0" smtClean="0">
                <a:solidFill>
                  <a:schemeClr val="bg1"/>
                </a:solidFill>
              </a:rPr>
              <a:t>是党和国家重大马克思主义数字传播工程，是在中宣部和原国家新闻出版广电总局有力指导下，由人民出版社开发建成，被党政干部和专家学者称为</a:t>
            </a:r>
            <a:r>
              <a:rPr lang="zh-CN" altLang="en-US" sz="2400" b="1" dirty="0" smtClean="0">
                <a:solidFill>
                  <a:schemeClr val="bg1"/>
                </a:solidFill>
                <a:cs typeface="+mn-ea"/>
                <a:sym typeface="+mn-lt"/>
              </a:rPr>
              <a:t>“</a:t>
            </a:r>
            <a:r>
              <a:rPr lang="zh-CN" altLang="en-US" sz="2400" b="1" u="sng" dirty="0" smtClean="0">
                <a:solidFill>
                  <a:schemeClr val="bg1"/>
                </a:solidFill>
                <a:cs typeface="+mn-ea"/>
                <a:sym typeface="+mn-lt"/>
              </a:rPr>
              <a:t>用科学技术传播中国化马克思主义的重大创新工程</a:t>
            </a:r>
            <a:r>
              <a:rPr lang="zh-CN" altLang="en-US" sz="2400" b="1" dirty="0" smtClean="0">
                <a:solidFill>
                  <a:schemeClr val="bg1"/>
                </a:solidFill>
                <a:cs typeface="+mn-ea"/>
                <a:sym typeface="+mn-lt"/>
              </a:rPr>
              <a:t>”。</a:t>
            </a:r>
            <a:endParaRPr lang="en-US" altLang="zh-CN" sz="2400" b="1" dirty="0">
              <a:solidFill>
                <a:schemeClr val="bg1"/>
              </a:solidFill>
              <a:cs typeface="+mn-ea"/>
              <a:sym typeface="+mn-lt"/>
            </a:endParaRPr>
          </a:p>
        </p:txBody>
      </p:sp>
      <p:pic>
        <p:nvPicPr>
          <p:cNvPr id="12" name="图片 11" descr="E:\党员小书包宣传\社徽 (2).jpg"/>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0832162" y="5538372"/>
            <a:ext cx="1359837" cy="1205943"/>
          </a:xfrm>
          <a:prstGeom prst="rect">
            <a:avLst/>
          </a:prstGeom>
          <a:noFill/>
          <a:ln>
            <a:noFill/>
          </a:ln>
        </p:spPr>
      </p:pic>
      <p:pic>
        <p:nvPicPr>
          <p:cNvPr id="13" name="图片 12"/>
          <p:cNvPicPr>
            <a:picLocks noChangeAspect="1"/>
          </p:cNvPicPr>
          <p:nvPr/>
        </p:nvPicPr>
        <p:blipFill rotWithShape="1">
          <a:blip r:embed="rId2" cstate="print">
            <a:extLst>
              <a:ext uri="{28A0092B-C50C-407E-A947-70E740481C1C}">
                <a14:useLocalDpi xmlns:a14="http://schemas.microsoft.com/office/drawing/2010/main" val="0"/>
              </a:ext>
            </a:extLst>
          </a:blip>
          <a:srcRect l="21200" t="27912" r="21023" b="34044"/>
          <a:stretch>
            <a:fillRect/>
          </a:stretch>
        </p:blipFill>
        <p:spPr>
          <a:xfrm>
            <a:off x="1036288" y="2292555"/>
            <a:ext cx="2973131" cy="205750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1999" cy="720000"/>
          </a:xfrm>
          <a:prstGeom prst="rect">
            <a:avLst/>
          </a:prstGeom>
          <a:solidFill>
            <a:srgbClr val="33333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cs typeface="+mn-ea"/>
              <a:sym typeface="+mn-lt"/>
            </a:endParaRPr>
          </a:p>
        </p:txBody>
      </p:sp>
      <p:sp>
        <p:nvSpPr>
          <p:cNvPr id="5" name="矩形 4"/>
          <p:cNvSpPr>
            <a:spLocks noChangeArrowheads="1"/>
          </p:cNvSpPr>
          <p:nvPr/>
        </p:nvSpPr>
        <p:spPr bwMode="auto">
          <a:xfrm>
            <a:off x="615984" y="147161"/>
            <a:ext cx="6649007" cy="459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defPPr>
              <a:defRPr lang="zh-CN"/>
            </a:defPPr>
            <a:lvl1pPr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1pPr>
            <a:lvl2pPr marL="457200"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2pPr>
            <a:lvl3pPr marL="914400"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3pPr>
            <a:lvl4pPr marL="1371600"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4pPr>
            <a:lvl5pPr marL="1828800"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5pPr>
            <a:lvl6pPr marL="2286000" algn="l" defTabSz="914400" rtl="0" eaLnBrk="1" latinLnBrk="0" hangingPunct="1">
              <a:defRPr kern="1200">
                <a:solidFill>
                  <a:schemeClr val="tx1"/>
                </a:solidFill>
                <a:latin typeface="方正兰亭黑_GBK" panose="02000000000000000000" pitchFamily="2" charset="-122"/>
                <a:ea typeface="方正兰亭黑_GBK" panose="02000000000000000000" pitchFamily="2" charset="-122"/>
                <a:cs typeface="+mn-cs"/>
              </a:defRPr>
            </a:lvl6pPr>
            <a:lvl7pPr marL="2743200" algn="l" defTabSz="914400" rtl="0" eaLnBrk="1" latinLnBrk="0" hangingPunct="1">
              <a:defRPr kern="1200">
                <a:solidFill>
                  <a:schemeClr val="tx1"/>
                </a:solidFill>
                <a:latin typeface="方正兰亭黑_GBK" panose="02000000000000000000" pitchFamily="2" charset="-122"/>
                <a:ea typeface="方正兰亭黑_GBK" panose="02000000000000000000" pitchFamily="2" charset="-122"/>
                <a:cs typeface="+mn-cs"/>
              </a:defRPr>
            </a:lvl7pPr>
            <a:lvl8pPr marL="3200400" algn="l" defTabSz="914400" rtl="0" eaLnBrk="1" latinLnBrk="0" hangingPunct="1">
              <a:defRPr kern="1200">
                <a:solidFill>
                  <a:schemeClr val="tx1"/>
                </a:solidFill>
                <a:latin typeface="方正兰亭黑_GBK" panose="02000000000000000000" pitchFamily="2" charset="-122"/>
                <a:ea typeface="方正兰亭黑_GBK" panose="02000000000000000000" pitchFamily="2" charset="-122"/>
                <a:cs typeface="+mn-cs"/>
              </a:defRPr>
            </a:lvl8pPr>
            <a:lvl9pPr marL="3657600" algn="l" defTabSz="914400" rtl="0" eaLnBrk="1" latinLnBrk="0" hangingPunct="1">
              <a:defRPr kern="1200">
                <a:solidFill>
                  <a:schemeClr val="tx1"/>
                </a:solidFill>
                <a:latin typeface="方正兰亭黑_GBK" panose="02000000000000000000" pitchFamily="2" charset="-122"/>
                <a:ea typeface="方正兰亭黑_GBK" panose="02000000000000000000" pitchFamily="2" charset="-122"/>
                <a:cs typeface="+mn-cs"/>
              </a:defRPr>
            </a:lvl9pPr>
          </a:lstStyle>
          <a:p>
            <a:pPr lvl="0"/>
            <a:r>
              <a:rPr kumimoji="0" lang="zh-CN" altLang="en-US" sz="2400" b="1" i="0" u="none" strike="noStrike" kern="1200" cap="none" spc="0" normalizeH="0" baseline="0" noProof="0" dirty="0">
                <a:ln>
                  <a:noFill/>
                </a:ln>
                <a:solidFill>
                  <a:srgbClr val="FFFFFF"/>
                </a:solidFill>
                <a:effectLst/>
                <a:uLnTx/>
                <a:uFillTx/>
                <a:latin typeface="+mn-lt"/>
                <a:ea typeface="+mn-ea"/>
                <a:cs typeface="+mn-ea"/>
                <a:sym typeface="+mn-lt"/>
              </a:rPr>
              <a:t>中国共产党思想理论资源数据库</a:t>
            </a:r>
            <a:endParaRPr kumimoji="0" lang="zh-CN" altLang="en-US" sz="2400" b="1" i="0" u="none" strike="noStrike" kern="1200" cap="none" spc="0" normalizeH="0" baseline="0" noProof="0" dirty="0">
              <a:ln>
                <a:noFill/>
              </a:ln>
              <a:solidFill>
                <a:srgbClr val="FFFFFF"/>
              </a:solidFill>
              <a:effectLst/>
              <a:uLnTx/>
              <a:uFillTx/>
              <a:latin typeface="+mn-lt"/>
              <a:ea typeface="+mn-ea"/>
              <a:cs typeface="+mn-ea"/>
              <a:sym typeface="+mn-lt"/>
            </a:endParaRPr>
          </a:p>
        </p:txBody>
      </p:sp>
      <p:sp>
        <p:nvSpPr>
          <p:cNvPr id="6" name="矩形 5"/>
          <p:cNvSpPr/>
          <p:nvPr/>
        </p:nvSpPr>
        <p:spPr>
          <a:xfrm>
            <a:off x="213201" y="226516"/>
            <a:ext cx="325126" cy="325126"/>
          </a:xfrm>
          <a:prstGeom prst="rect">
            <a:avLst/>
          </a:prstGeom>
          <a:solidFill>
            <a:srgbClr val="C20D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cs typeface="+mn-ea"/>
              <a:sym typeface="+mn-lt"/>
            </a:endParaRPr>
          </a:p>
        </p:txBody>
      </p:sp>
      <p:sp>
        <p:nvSpPr>
          <p:cNvPr id="7" name="文本框 4"/>
          <p:cNvSpPr txBox="1"/>
          <p:nvPr/>
        </p:nvSpPr>
        <p:spPr>
          <a:xfrm>
            <a:off x="213201" y="765165"/>
            <a:ext cx="2541847" cy="646331"/>
          </a:xfrm>
          <a:prstGeom prst="rect">
            <a:avLst/>
          </a:prstGeom>
          <a:solidFill>
            <a:schemeClr val="bg1"/>
          </a:solidFill>
          <a:ln>
            <a:solidFill>
              <a:srgbClr val="B5221B"/>
            </a:solidFill>
          </a:ln>
        </p:spPr>
        <p:txBody>
          <a:bodyPr wrap="square" rtlCol="0">
            <a:spAutoFit/>
          </a:bodyPr>
          <a:lstStyle/>
          <a:p>
            <a:pPr lvl="0" algn="ctr">
              <a:defRPr/>
            </a:pPr>
            <a:r>
              <a:rPr lang="zh-CN" altLang="en-US" sz="3600" dirty="0">
                <a:solidFill>
                  <a:srgbClr val="C00000"/>
                </a:solidFill>
                <a:latin typeface="思源黑体 CN Medium" panose="020B0600000000000000" pitchFamily="34" charset="-122"/>
                <a:ea typeface="思源黑体 CN Medium" panose="020B0600000000000000" pitchFamily="34" charset="-122"/>
                <a:cs typeface="经典综艺体简" panose="02010609000101010101" pitchFamily="49" charset="-122"/>
                <a:sym typeface="微软雅黑" panose="020B0503020204020204" pitchFamily="34" charset="-122"/>
              </a:rPr>
              <a:t>知识</a:t>
            </a:r>
            <a:r>
              <a:rPr lang="zh-CN" altLang="en-US" sz="3600" dirty="0" smtClean="0">
                <a:solidFill>
                  <a:srgbClr val="C00000"/>
                </a:solidFill>
                <a:latin typeface="思源黑体 CN Medium" panose="020B0600000000000000" pitchFamily="34" charset="-122"/>
                <a:ea typeface="思源黑体 CN Medium" panose="020B0600000000000000" pitchFamily="34" charset="-122"/>
                <a:cs typeface="经典综艺体简" panose="02010609000101010101" pitchFamily="49" charset="-122"/>
                <a:sym typeface="微软雅黑" panose="020B0503020204020204" pitchFamily="34" charset="-122"/>
              </a:rPr>
              <a:t>库</a:t>
            </a:r>
            <a:endParaRPr lang="zh-CN" altLang="en-US" sz="3600" dirty="0">
              <a:solidFill>
                <a:srgbClr val="C00000"/>
              </a:solidFill>
              <a:latin typeface="思源黑体 CN Medium" panose="020B0600000000000000" pitchFamily="34" charset="-122"/>
              <a:ea typeface="思源黑体 CN Medium" panose="020B0600000000000000" pitchFamily="34" charset="-122"/>
              <a:cs typeface="经典综艺体简" panose="02010609000101010101" pitchFamily="49" charset="-122"/>
              <a:sym typeface="微软雅黑" panose="020B0503020204020204" pitchFamily="34" charset="-122"/>
            </a:endParaRPr>
          </a:p>
        </p:txBody>
      </p:sp>
      <p:sp>
        <p:nvSpPr>
          <p:cNvPr id="8" name="Rectangle"/>
          <p:cNvSpPr/>
          <p:nvPr/>
        </p:nvSpPr>
        <p:spPr>
          <a:xfrm>
            <a:off x="517105" y="1563181"/>
            <a:ext cx="4214746" cy="4571832"/>
          </a:xfrm>
          <a:prstGeom prst="rect">
            <a:avLst/>
          </a:prstGeom>
          <a:ln w="19050">
            <a:solidFill>
              <a:srgbClr val="B5221B"/>
            </a:solidFill>
            <a:miter lim="400000"/>
          </a:ln>
        </p:spPr>
        <p:txBody>
          <a:bodyPr lIns="19050" tIns="19050" rIns="19050" bIns="19050" anchor="ctr"/>
          <a:lstStyle/>
          <a:p>
            <a:pPr marL="0" marR="0" lvl="0" indent="0" algn="ctr" defTabSz="412750" rtl="0" eaLnBrk="1" fontAlgn="auto" latinLnBrk="0" hangingPunct="0">
              <a:lnSpc>
                <a:spcPct val="100000"/>
              </a:lnSpc>
              <a:spcBef>
                <a:spcPts val="0"/>
              </a:spcBef>
              <a:spcAft>
                <a:spcPts val="0"/>
              </a:spcAft>
              <a:buClrTx/>
              <a:buSzTx/>
              <a:buFontTx/>
              <a:buNone/>
              <a:defRPr sz="3000">
                <a:solidFill>
                  <a:srgbClr val="000000"/>
                </a:solidFill>
                <a:latin typeface="Helvetica Light"/>
                <a:ea typeface="Helvetica Light"/>
                <a:cs typeface="Helvetica Light"/>
                <a:sym typeface="Helvetica Light"/>
              </a:defRPr>
            </a:pPr>
            <a:endParaRPr kumimoji="0" sz="1500" b="0" i="0" u="none" strike="noStrike" kern="0" cap="none" spc="0" normalizeH="0" baseline="0" noProof="0" dirty="0">
              <a:ln>
                <a:noFill/>
              </a:ln>
              <a:solidFill>
                <a:srgbClr val="000000"/>
              </a:solidFill>
              <a:effectLst/>
              <a:uLnTx/>
              <a:uFillTx/>
              <a:latin typeface="思源黑体 CN Medium" panose="020B0600000000000000" pitchFamily="34" charset="-122"/>
              <a:ea typeface="思源黑体 CN Medium" panose="020B0600000000000000" pitchFamily="34" charset="-122"/>
              <a:sym typeface="思源宋体 CN Medium" panose="02020500000000000000" pitchFamily="18" charset="-122"/>
            </a:endParaRPr>
          </a:p>
        </p:txBody>
      </p:sp>
      <p:sp>
        <p:nvSpPr>
          <p:cNvPr id="9" name="Rectangle 1"/>
          <p:cNvSpPr>
            <a:spLocks noChangeArrowheads="1"/>
          </p:cNvSpPr>
          <p:nvPr/>
        </p:nvSpPr>
        <p:spPr bwMode="auto">
          <a:xfrm>
            <a:off x="602247" y="1794013"/>
            <a:ext cx="4129604" cy="4247317"/>
          </a:xfrm>
          <a:prstGeom prst="rect">
            <a:avLst/>
          </a:prstGeom>
          <a:noFill/>
          <a:ln w="9525">
            <a:noFill/>
            <a:miter lim="800000"/>
          </a:ln>
          <a:effectLst/>
        </p:spPr>
        <p:txBody>
          <a:bodyPr vert="horz" wrap="square" lIns="91440" tIns="45720" rIns="91440" bIns="45720" numCol="1" anchor="ctr" anchorCtr="0" compatLnSpc="1">
            <a:spAutoFit/>
          </a:bodyPr>
          <a:lstStyle/>
          <a:p>
            <a:pPr lvl="0" fontAlgn="base">
              <a:lnSpc>
                <a:spcPct val="150000"/>
              </a:lnSpc>
              <a:spcBef>
                <a:spcPct val="0"/>
              </a:spcBef>
              <a:spcAft>
                <a:spcPct val="0"/>
              </a:spcAft>
            </a:pPr>
            <a:r>
              <a:rPr kumimoji="0" lang="zh-CN" altLang="en-US" sz="2000" b="0" i="0" u="none" strike="noStrike" cap="none" normalizeH="0" dirty="0" smtClean="0">
                <a:ln>
                  <a:noFill/>
                </a:ln>
                <a:solidFill>
                  <a:schemeClr val="tx1"/>
                </a:solidFill>
                <a:effectLst/>
                <a:latin typeface="宋体" panose="02010600030101010101" pitchFamily="2" charset="-122"/>
                <a:ea typeface="宋体" panose="02010600030101010101" pitchFamily="2" charset="-122"/>
                <a:cs typeface="宋体" panose="02010600030101010101" pitchFamily="2" charset="-122"/>
              </a:rPr>
              <a:t>党和国家重要文献专题知识库及马克思主义专题知识库：</a:t>
            </a:r>
            <a:endParaRPr kumimoji="0" lang="en-US" altLang="zh-CN" sz="2000" b="0" i="0" u="none" strike="noStrike" cap="none" normalizeH="0" dirty="0" smtClean="0">
              <a:ln>
                <a:noFill/>
              </a:ln>
              <a:solidFill>
                <a:schemeClr val="tx1"/>
              </a:solidFill>
              <a:effectLst/>
              <a:latin typeface="宋体" panose="02010600030101010101" pitchFamily="2" charset="-122"/>
              <a:ea typeface="宋体" panose="02010600030101010101" pitchFamily="2" charset="-122"/>
              <a:cs typeface="宋体" panose="02010600030101010101" pitchFamily="2" charset="-122"/>
            </a:endParaRPr>
          </a:p>
          <a:p>
            <a:pPr fontAlgn="base">
              <a:lnSpc>
                <a:spcPct val="150000"/>
              </a:lnSpc>
              <a:spcBef>
                <a:spcPct val="0"/>
              </a:spcBef>
              <a:spcAft>
                <a:spcPct val="0"/>
              </a:spcAft>
            </a:pPr>
            <a:r>
              <a:rPr lang="zh-CN" altLang="zh-CN" sz="2000" dirty="0">
                <a:latin typeface="宋体" panose="02010600030101010101" pitchFamily="2" charset="-122"/>
                <a:ea typeface="宋体" panose="02010600030101010101" pitchFamily="2" charset="-122"/>
              </a:rPr>
              <a:t>用于对马列著作及党和国家主要领导人著作的知识点按语义精准检索</a:t>
            </a:r>
            <a:r>
              <a:rPr lang="zh-CN" altLang="zh-CN" sz="2000" dirty="0" smtClean="0">
                <a:latin typeface="宋体" panose="02010600030101010101" pitchFamily="2" charset="-122"/>
                <a:ea typeface="宋体" panose="02010600030101010101" pitchFamily="2" charset="-122"/>
              </a:rPr>
              <a:t>。</a:t>
            </a:r>
            <a:endParaRPr kumimoji="0" lang="en-US" altLang="zh-CN" sz="2000" b="0" i="0" u="none" strike="noStrike" cap="none" normalizeH="0" dirty="0" smtClean="0">
              <a:ln>
                <a:noFill/>
              </a:ln>
              <a:solidFill>
                <a:schemeClr val="tx1"/>
              </a:solidFill>
              <a:effectLst/>
              <a:latin typeface="宋体" panose="02010600030101010101" pitchFamily="2" charset="-122"/>
              <a:ea typeface="宋体" panose="02010600030101010101" pitchFamily="2" charset="-122"/>
              <a:cs typeface="宋体" panose="02010600030101010101" pitchFamily="2" charset="-122"/>
            </a:endParaRPr>
          </a:p>
          <a:p>
            <a:pPr lvl="0" fontAlgn="base">
              <a:lnSpc>
                <a:spcPct val="150000"/>
              </a:lnSpc>
              <a:spcBef>
                <a:spcPct val="0"/>
              </a:spcBef>
              <a:spcAft>
                <a:spcPct val="0"/>
              </a:spcAft>
            </a:pPr>
            <a:r>
              <a:rPr lang="zh-CN" altLang="en-US" sz="2000" dirty="0" smtClean="0">
                <a:latin typeface="宋体" panose="02010600030101010101" pitchFamily="2" charset="-122"/>
                <a:ea typeface="宋体" panose="02010600030101010101" pitchFamily="2" charset="-122"/>
              </a:rPr>
              <a:t>先</a:t>
            </a:r>
            <a:r>
              <a:rPr lang="zh-CN" altLang="zh-CN" sz="2000" dirty="0" smtClean="0">
                <a:latin typeface="宋体" panose="02010600030101010101" pitchFamily="2" charset="-122"/>
                <a:ea typeface="宋体" panose="02010600030101010101" pitchFamily="2" charset="-122"/>
              </a:rPr>
              <a:t>选择</a:t>
            </a:r>
            <a:r>
              <a:rPr lang="zh-CN" altLang="zh-CN" sz="2000" dirty="0">
                <a:latin typeface="宋体" panose="02010600030101010101" pitchFamily="2" charset="-122"/>
                <a:ea typeface="宋体" panose="02010600030101010101" pitchFamily="2" charset="-122"/>
              </a:rPr>
              <a:t>搜索对象范围（</a:t>
            </a:r>
            <a:r>
              <a:rPr lang="zh-CN" altLang="zh-CN" sz="2000" b="1" dirty="0">
                <a:latin typeface="宋体" panose="02010600030101010101" pitchFamily="2" charset="-122"/>
                <a:ea typeface="宋体" panose="02010600030101010101" pitchFamily="2" charset="-122"/>
              </a:rPr>
              <a:t>党和国家重要</a:t>
            </a:r>
            <a:r>
              <a:rPr lang="zh-CN" altLang="zh-CN" sz="2000" b="1" dirty="0" smtClean="0">
                <a:latin typeface="宋体" panose="02010600030101010101" pitchFamily="2" charset="-122"/>
                <a:ea typeface="宋体" panose="02010600030101010101" pitchFamily="2" charset="-122"/>
              </a:rPr>
              <a:t>文献</a:t>
            </a:r>
            <a:r>
              <a:rPr lang="zh-CN" altLang="en-US" sz="2000" b="1" dirty="0" smtClean="0">
                <a:latin typeface="宋体" panose="02010600030101010101" pitchFamily="2" charset="-122"/>
                <a:ea typeface="宋体" panose="02010600030101010101" pitchFamily="2" charset="-122"/>
              </a:rPr>
              <a:t>专题知识库</a:t>
            </a:r>
            <a:r>
              <a:rPr lang="zh-CN" altLang="zh-CN" sz="2000" dirty="0" smtClean="0">
                <a:latin typeface="宋体" panose="02010600030101010101" pitchFamily="2" charset="-122"/>
                <a:ea typeface="宋体" panose="02010600030101010101" pitchFamily="2" charset="-122"/>
              </a:rPr>
              <a:t>或</a:t>
            </a:r>
            <a:r>
              <a:rPr lang="zh-CN" altLang="en-US" sz="2000" b="1" dirty="0" smtClean="0">
                <a:latin typeface="宋体" panose="02010600030101010101" pitchFamily="2" charset="-122"/>
                <a:ea typeface="宋体" panose="02010600030101010101" pitchFamily="2" charset="-122"/>
              </a:rPr>
              <a:t>马克思主义专题知识库</a:t>
            </a:r>
            <a:r>
              <a:rPr lang="zh-CN" altLang="zh-CN" sz="2000" dirty="0" smtClean="0">
                <a:latin typeface="宋体" panose="02010600030101010101" pitchFamily="2" charset="-122"/>
                <a:ea typeface="宋体" panose="02010600030101010101" pitchFamily="2" charset="-122"/>
              </a:rPr>
              <a:t>），</a:t>
            </a:r>
            <a:r>
              <a:rPr lang="zh-CN" altLang="en-US" sz="2000" dirty="0">
                <a:latin typeface="宋体" panose="02010600030101010101" pitchFamily="2" charset="-122"/>
                <a:ea typeface="宋体" panose="02010600030101010101" pitchFamily="2" charset="-122"/>
              </a:rPr>
              <a:t>再</a:t>
            </a:r>
            <a:r>
              <a:rPr lang="zh-CN" altLang="zh-CN" sz="2000" dirty="0" smtClean="0">
                <a:latin typeface="宋体" panose="02010600030101010101" pitchFamily="2" charset="-122"/>
                <a:ea typeface="宋体" panose="02010600030101010101" pitchFamily="2" charset="-122"/>
              </a:rPr>
              <a:t>在</a:t>
            </a:r>
            <a:r>
              <a:rPr lang="zh-CN" altLang="zh-CN" sz="2000" b="1" dirty="0">
                <a:latin typeface="宋体" panose="02010600030101010101" pitchFamily="2" charset="-122"/>
                <a:ea typeface="宋体" panose="02010600030101010101" pitchFamily="2" charset="-122"/>
              </a:rPr>
              <a:t>范围词</a:t>
            </a:r>
            <a:r>
              <a:rPr lang="zh-CN" altLang="zh-CN" sz="2000" dirty="0">
                <a:latin typeface="宋体" panose="02010600030101010101" pitchFamily="2" charset="-122"/>
                <a:ea typeface="宋体" panose="02010600030101010101" pitchFamily="2" charset="-122"/>
              </a:rPr>
              <a:t>内输入</a:t>
            </a:r>
            <a:r>
              <a:rPr lang="zh-CN" altLang="zh-CN" sz="2000" b="1" dirty="0">
                <a:latin typeface="宋体" panose="02010600030101010101" pitchFamily="2" charset="-122"/>
                <a:ea typeface="宋体" panose="02010600030101010101" pitchFamily="2" charset="-122"/>
              </a:rPr>
              <a:t>关键字</a:t>
            </a:r>
            <a:r>
              <a:rPr lang="zh-CN" altLang="zh-CN" sz="2000" dirty="0">
                <a:latin typeface="宋体" panose="02010600030101010101" pitchFamily="2" charset="-122"/>
                <a:ea typeface="宋体" panose="02010600030101010101" pitchFamily="2" charset="-122"/>
              </a:rPr>
              <a:t>（如改革开放</a:t>
            </a:r>
            <a:r>
              <a:rPr lang="zh-CN" altLang="zh-CN" sz="2000" dirty="0" smtClean="0">
                <a:latin typeface="宋体" panose="02010600030101010101" pitchFamily="2" charset="-122"/>
                <a:ea typeface="宋体" panose="02010600030101010101" pitchFamily="2" charset="-122"/>
              </a:rPr>
              <a:t>），点击</a:t>
            </a:r>
            <a:r>
              <a:rPr lang="zh-CN" altLang="zh-CN" sz="2000" b="1" dirty="0">
                <a:latin typeface="宋体" panose="02010600030101010101" pitchFamily="2" charset="-122"/>
                <a:ea typeface="宋体" panose="02010600030101010101" pitchFamily="2" charset="-122"/>
              </a:rPr>
              <a:t>检索</a:t>
            </a:r>
            <a:r>
              <a:rPr lang="zh-CN" altLang="zh-CN" sz="2000" dirty="0">
                <a:latin typeface="宋体" panose="02010600030101010101" pitchFamily="2" charset="-122"/>
                <a:ea typeface="宋体" panose="02010600030101010101" pitchFamily="2" charset="-122"/>
              </a:rPr>
              <a:t>。</a:t>
            </a:r>
            <a:endParaRPr kumimoji="0" lang="en-US" altLang="zh-CN" sz="2000" b="0" i="0" u="none" strike="noStrike" cap="none" normalizeH="0" dirty="0" smtClean="0">
              <a:ln>
                <a:noFill/>
              </a:ln>
              <a:solidFill>
                <a:schemeClr val="tx1"/>
              </a:solidFill>
              <a:effectLst/>
              <a:latin typeface="宋体" panose="02010600030101010101" pitchFamily="2" charset="-122"/>
              <a:ea typeface="宋体" panose="02010600030101010101" pitchFamily="2" charset="-122"/>
              <a:cs typeface="宋体" panose="02010600030101010101" pitchFamily="2" charset="-122"/>
            </a:endParaRPr>
          </a:p>
          <a:p>
            <a:pPr lvl="0" fontAlgn="base">
              <a:lnSpc>
                <a:spcPct val="150000"/>
              </a:lnSpc>
              <a:spcBef>
                <a:spcPct val="0"/>
              </a:spcBef>
              <a:spcAft>
                <a:spcPct val="0"/>
              </a:spcAft>
            </a:pPr>
            <a:endParaRPr kumimoji="0" lang="en-US" altLang="zh-CN" sz="2000" b="0" i="0" u="none" strike="noStrike" cap="none" normalizeH="0" dirty="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pic>
        <p:nvPicPr>
          <p:cNvPr id="3" name="图片 2"/>
          <p:cNvPicPr>
            <a:picLocks noChangeAspect="1"/>
          </p:cNvPicPr>
          <p:nvPr/>
        </p:nvPicPr>
        <p:blipFill>
          <a:blip r:embed="rId1"/>
          <a:stretch>
            <a:fillRect/>
          </a:stretch>
        </p:blipFill>
        <p:spPr>
          <a:xfrm>
            <a:off x="4816993" y="720000"/>
            <a:ext cx="8149997" cy="2903764"/>
          </a:xfrm>
          <a:prstGeom prst="rect">
            <a:avLst/>
          </a:prstGeom>
        </p:spPr>
      </p:pic>
      <p:pic>
        <p:nvPicPr>
          <p:cNvPr id="10" name="图片 9"/>
          <p:cNvPicPr>
            <a:picLocks noChangeAspect="1"/>
          </p:cNvPicPr>
          <p:nvPr/>
        </p:nvPicPr>
        <p:blipFill>
          <a:blip r:embed="rId2"/>
          <a:stretch>
            <a:fillRect/>
          </a:stretch>
        </p:blipFill>
        <p:spPr>
          <a:xfrm>
            <a:off x="4731851" y="3221479"/>
            <a:ext cx="7439024" cy="3636521"/>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1999" cy="720000"/>
          </a:xfrm>
          <a:prstGeom prst="rect">
            <a:avLst/>
          </a:prstGeom>
          <a:solidFill>
            <a:srgbClr val="33333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cs typeface="+mn-ea"/>
              <a:sym typeface="+mn-lt"/>
            </a:endParaRPr>
          </a:p>
        </p:txBody>
      </p:sp>
      <p:sp>
        <p:nvSpPr>
          <p:cNvPr id="5" name="矩形 4"/>
          <p:cNvSpPr>
            <a:spLocks noChangeArrowheads="1"/>
          </p:cNvSpPr>
          <p:nvPr/>
        </p:nvSpPr>
        <p:spPr bwMode="auto">
          <a:xfrm>
            <a:off x="615984" y="147161"/>
            <a:ext cx="6649007" cy="459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defPPr>
              <a:defRPr lang="zh-CN"/>
            </a:defPPr>
            <a:lvl1pPr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1pPr>
            <a:lvl2pPr marL="457200"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2pPr>
            <a:lvl3pPr marL="914400"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3pPr>
            <a:lvl4pPr marL="1371600"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4pPr>
            <a:lvl5pPr marL="1828800"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5pPr>
            <a:lvl6pPr marL="2286000" algn="l" defTabSz="914400" rtl="0" eaLnBrk="1" latinLnBrk="0" hangingPunct="1">
              <a:defRPr kern="1200">
                <a:solidFill>
                  <a:schemeClr val="tx1"/>
                </a:solidFill>
                <a:latin typeface="方正兰亭黑_GBK" panose="02000000000000000000" pitchFamily="2" charset="-122"/>
                <a:ea typeface="方正兰亭黑_GBK" panose="02000000000000000000" pitchFamily="2" charset="-122"/>
                <a:cs typeface="+mn-cs"/>
              </a:defRPr>
            </a:lvl6pPr>
            <a:lvl7pPr marL="2743200" algn="l" defTabSz="914400" rtl="0" eaLnBrk="1" latinLnBrk="0" hangingPunct="1">
              <a:defRPr kern="1200">
                <a:solidFill>
                  <a:schemeClr val="tx1"/>
                </a:solidFill>
                <a:latin typeface="方正兰亭黑_GBK" panose="02000000000000000000" pitchFamily="2" charset="-122"/>
                <a:ea typeface="方正兰亭黑_GBK" panose="02000000000000000000" pitchFamily="2" charset="-122"/>
                <a:cs typeface="+mn-cs"/>
              </a:defRPr>
            </a:lvl7pPr>
            <a:lvl8pPr marL="3200400" algn="l" defTabSz="914400" rtl="0" eaLnBrk="1" latinLnBrk="0" hangingPunct="1">
              <a:defRPr kern="1200">
                <a:solidFill>
                  <a:schemeClr val="tx1"/>
                </a:solidFill>
                <a:latin typeface="方正兰亭黑_GBK" panose="02000000000000000000" pitchFamily="2" charset="-122"/>
                <a:ea typeface="方正兰亭黑_GBK" panose="02000000000000000000" pitchFamily="2" charset="-122"/>
                <a:cs typeface="+mn-cs"/>
              </a:defRPr>
            </a:lvl8pPr>
            <a:lvl9pPr marL="3657600" algn="l" defTabSz="914400" rtl="0" eaLnBrk="1" latinLnBrk="0" hangingPunct="1">
              <a:defRPr kern="1200">
                <a:solidFill>
                  <a:schemeClr val="tx1"/>
                </a:solidFill>
                <a:latin typeface="方正兰亭黑_GBK" panose="02000000000000000000" pitchFamily="2" charset="-122"/>
                <a:ea typeface="方正兰亭黑_GBK" panose="02000000000000000000" pitchFamily="2" charset="-122"/>
                <a:cs typeface="+mn-cs"/>
              </a:defRPr>
            </a:lvl9pPr>
          </a:lstStyle>
          <a:p>
            <a:pPr lvl="0"/>
            <a:r>
              <a:rPr kumimoji="0" lang="zh-CN" altLang="en-US" sz="2400" b="1" i="0" u="none" strike="noStrike" kern="1200" cap="none" spc="0" normalizeH="0" baseline="0" noProof="0" dirty="0">
                <a:ln>
                  <a:noFill/>
                </a:ln>
                <a:solidFill>
                  <a:srgbClr val="FFFFFF"/>
                </a:solidFill>
                <a:effectLst/>
                <a:uLnTx/>
                <a:uFillTx/>
                <a:latin typeface="+mn-lt"/>
                <a:ea typeface="+mn-ea"/>
                <a:cs typeface="+mn-ea"/>
                <a:sym typeface="+mn-lt"/>
              </a:rPr>
              <a:t>中国共产党思想理论资源数据库</a:t>
            </a:r>
            <a:endParaRPr kumimoji="0" lang="zh-CN" altLang="en-US" sz="2400" b="1" i="0" u="none" strike="noStrike" kern="1200" cap="none" spc="0" normalizeH="0" baseline="0" noProof="0" dirty="0">
              <a:ln>
                <a:noFill/>
              </a:ln>
              <a:solidFill>
                <a:srgbClr val="FFFFFF"/>
              </a:solidFill>
              <a:effectLst/>
              <a:uLnTx/>
              <a:uFillTx/>
              <a:latin typeface="+mn-lt"/>
              <a:ea typeface="+mn-ea"/>
              <a:cs typeface="+mn-ea"/>
              <a:sym typeface="+mn-lt"/>
            </a:endParaRPr>
          </a:p>
        </p:txBody>
      </p:sp>
      <p:sp>
        <p:nvSpPr>
          <p:cNvPr id="6" name="矩形 5"/>
          <p:cNvSpPr/>
          <p:nvPr/>
        </p:nvSpPr>
        <p:spPr>
          <a:xfrm>
            <a:off x="213201" y="226516"/>
            <a:ext cx="325126" cy="325126"/>
          </a:xfrm>
          <a:prstGeom prst="rect">
            <a:avLst/>
          </a:prstGeom>
          <a:solidFill>
            <a:srgbClr val="C20D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cs typeface="+mn-ea"/>
              <a:sym typeface="+mn-lt"/>
            </a:endParaRPr>
          </a:p>
        </p:txBody>
      </p:sp>
      <p:sp>
        <p:nvSpPr>
          <p:cNvPr id="7" name="文本框 4"/>
          <p:cNvSpPr txBox="1"/>
          <p:nvPr/>
        </p:nvSpPr>
        <p:spPr>
          <a:xfrm>
            <a:off x="213201" y="765165"/>
            <a:ext cx="2541847" cy="646331"/>
          </a:xfrm>
          <a:prstGeom prst="rect">
            <a:avLst/>
          </a:prstGeom>
          <a:solidFill>
            <a:schemeClr val="bg1"/>
          </a:solidFill>
          <a:ln>
            <a:solidFill>
              <a:srgbClr val="B5221B"/>
            </a:solidFill>
          </a:ln>
        </p:spPr>
        <p:txBody>
          <a:bodyPr wrap="square" rtlCol="0">
            <a:spAutoFit/>
          </a:bodyPr>
          <a:lstStyle/>
          <a:p>
            <a:pPr lvl="0" algn="ctr">
              <a:defRPr/>
            </a:pPr>
            <a:r>
              <a:rPr lang="zh-CN" altLang="en-US" sz="3600" dirty="0">
                <a:solidFill>
                  <a:srgbClr val="C00000"/>
                </a:solidFill>
                <a:latin typeface="思源黑体 CN Medium" panose="020B0600000000000000" pitchFamily="34" charset="-122"/>
                <a:ea typeface="思源黑体 CN Medium" panose="020B0600000000000000" pitchFamily="34" charset="-122"/>
                <a:cs typeface="经典综艺体简" panose="02010609000101010101" pitchFamily="49" charset="-122"/>
                <a:sym typeface="微软雅黑" panose="020B0503020204020204" pitchFamily="34" charset="-122"/>
              </a:rPr>
              <a:t>知识</a:t>
            </a:r>
            <a:r>
              <a:rPr lang="zh-CN" altLang="en-US" sz="3600" dirty="0" smtClean="0">
                <a:solidFill>
                  <a:srgbClr val="C00000"/>
                </a:solidFill>
                <a:latin typeface="思源黑体 CN Medium" panose="020B0600000000000000" pitchFamily="34" charset="-122"/>
                <a:ea typeface="思源黑体 CN Medium" panose="020B0600000000000000" pitchFamily="34" charset="-122"/>
                <a:cs typeface="经典综艺体简" panose="02010609000101010101" pitchFamily="49" charset="-122"/>
                <a:sym typeface="微软雅黑" panose="020B0503020204020204" pitchFamily="34" charset="-122"/>
              </a:rPr>
              <a:t>库</a:t>
            </a:r>
            <a:endParaRPr lang="zh-CN" altLang="en-US" sz="3600" dirty="0">
              <a:solidFill>
                <a:srgbClr val="C00000"/>
              </a:solidFill>
              <a:latin typeface="思源黑体 CN Medium" panose="020B0600000000000000" pitchFamily="34" charset="-122"/>
              <a:ea typeface="思源黑体 CN Medium" panose="020B0600000000000000" pitchFamily="34" charset="-122"/>
              <a:cs typeface="经典综艺体简" panose="02010609000101010101" pitchFamily="49" charset="-122"/>
              <a:sym typeface="微软雅黑" panose="020B0503020204020204" pitchFamily="34" charset="-122"/>
            </a:endParaRPr>
          </a:p>
        </p:txBody>
      </p:sp>
      <p:sp>
        <p:nvSpPr>
          <p:cNvPr id="8" name="Rectangle"/>
          <p:cNvSpPr/>
          <p:nvPr/>
        </p:nvSpPr>
        <p:spPr>
          <a:xfrm>
            <a:off x="213201" y="1631757"/>
            <a:ext cx="4214746" cy="4571832"/>
          </a:xfrm>
          <a:prstGeom prst="rect">
            <a:avLst/>
          </a:prstGeom>
          <a:ln w="19050">
            <a:solidFill>
              <a:srgbClr val="B5221B"/>
            </a:solidFill>
            <a:miter lim="400000"/>
          </a:ln>
        </p:spPr>
        <p:txBody>
          <a:bodyPr lIns="19050" tIns="19050" rIns="19050" bIns="19050" anchor="ctr"/>
          <a:lstStyle/>
          <a:p>
            <a:pPr marL="0" marR="0" lvl="0" indent="0" algn="ctr" defTabSz="412750" rtl="0" eaLnBrk="1" fontAlgn="auto" latinLnBrk="0" hangingPunct="0">
              <a:lnSpc>
                <a:spcPct val="100000"/>
              </a:lnSpc>
              <a:spcBef>
                <a:spcPts val="0"/>
              </a:spcBef>
              <a:spcAft>
                <a:spcPts val="0"/>
              </a:spcAft>
              <a:buClrTx/>
              <a:buSzTx/>
              <a:buFontTx/>
              <a:buNone/>
              <a:defRPr sz="3000">
                <a:solidFill>
                  <a:srgbClr val="000000"/>
                </a:solidFill>
                <a:latin typeface="Helvetica Light"/>
                <a:ea typeface="Helvetica Light"/>
                <a:cs typeface="Helvetica Light"/>
                <a:sym typeface="Helvetica Light"/>
              </a:defRPr>
            </a:pPr>
            <a:endParaRPr kumimoji="0" sz="1500" b="0" i="0" u="none" strike="noStrike" kern="0" cap="none" spc="0" normalizeH="0" baseline="0" noProof="0" dirty="0">
              <a:ln>
                <a:noFill/>
              </a:ln>
              <a:solidFill>
                <a:srgbClr val="000000"/>
              </a:solidFill>
              <a:effectLst/>
              <a:uLnTx/>
              <a:uFillTx/>
              <a:latin typeface="思源黑体 CN Medium" panose="020B0600000000000000" pitchFamily="34" charset="-122"/>
              <a:ea typeface="思源黑体 CN Medium" panose="020B0600000000000000" pitchFamily="34" charset="-122"/>
              <a:sym typeface="思源宋体 CN Medium" panose="02020500000000000000" pitchFamily="18" charset="-122"/>
            </a:endParaRPr>
          </a:p>
        </p:txBody>
      </p:sp>
      <p:sp>
        <p:nvSpPr>
          <p:cNvPr id="9" name="Rectangle 1"/>
          <p:cNvSpPr>
            <a:spLocks noChangeArrowheads="1"/>
          </p:cNvSpPr>
          <p:nvPr/>
        </p:nvSpPr>
        <p:spPr bwMode="auto">
          <a:xfrm>
            <a:off x="298343" y="2323253"/>
            <a:ext cx="4129604" cy="3323987"/>
          </a:xfrm>
          <a:prstGeom prst="rect">
            <a:avLst/>
          </a:prstGeom>
          <a:noFill/>
          <a:ln w="9525">
            <a:noFill/>
            <a:miter lim="800000"/>
          </a:ln>
          <a:effectLst/>
        </p:spPr>
        <p:txBody>
          <a:bodyPr vert="horz" wrap="square" lIns="91440" tIns="45720" rIns="91440" bIns="45720" numCol="1" anchor="ctr" anchorCtr="0" compatLnSpc="1">
            <a:spAutoFit/>
          </a:bodyPr>
          <a:lstStyle/>
          <a:p>
            <a:pPr lvl="0" fontAlgn="base">
              <a:lnSpc>
                <a:spcPct val="150000"/>
              </a:lnSpc>
              <a:spcBef>
                <a:spcPct val="0"/>
              </a:spcBef>
              <a:spcAft>
                <a:spcPct val="0"/>
              </a:spcAft>
            </a:pPr>
            <a:r>
              <a:rPr kumimoji="0" lang="zh-CN" altLang="en-US" sz="2000" b="0" i="0" u="none" strike="noStrike" cap="none" normalizeH="0" dirty="0" smtClean="0">
                <a:ln>
                  <a:noFill/>
                </a:ln>
                <a:solidFill>
                  <a:schemeClr val="tx1"/>
                </a:solidFill>
                <a:effectLst/>
                <a:latin typeface="宋体" panose="02010600030101010101" pitchFamily="2" charset="-122"/>
                <a:ea typeface="宋体" panose="02010600030101010101" pitchFamily="2" charset="-122"/>
                <a:cs typeface="宋体" panose="02010600030101010101" pitchFamily="2" charset="-122"/>
              </a:rPr>
              <a:t>党和国家重要文献专题知识库及马克思主义专题知识库：</a:t>
            </a:r>
            <a:endParaRPr kumimoji="0" lang="en-US" altLang="zh-CN" sz="2000" b="0" i="0" u="none" strike="noStrike" cap="none" normalizeH="0" dirty="0" smtClean="0">
              <a:ln>
                <a:noFill/>
              </a:ln>
              <a:solidFill>
                <a:schemeClr val="tx1"/>
              </a:solidFill>
              <a:effectLst/>
              <a:latin typeface="宋体" panose="02010600030101010101" pitchFamily="2" charset="-122"/>
              <a:ea typeface="宋体" panose="02010600030101010101" pitchFamily="2" charset="-122"/>
              <a:cs typeface="宋体" panose="02010600030101010101" pitchFamily="2" charset="-122"/>
            </a:endParaRPr>
          </a:p>
          <a:p>
            <a:pPr fontAlgn="base">
              <a:lnSpc>
                <a:spcPct val="150000"/>
              </a:lnSpc>
              <a:spcBef>
                <a:spcPct val="0"/>
              </a:spcBef>
              <a:spcAft>
                <a:spcPct val="0"/>
              </a:spcAft>
            </a:pPr>
            <a:r>
              <a:rPr lang="zh-CN" altLang="zh-CN" sz="2000" dirty="0"/>
              <a:t>最下面是和关键字有关的</a:t>
            </a:r>
            <a:r>
              <a:rPr lang="zh-CN" altLang="zh-CN" sz="2000" b="1" dirty="0"/>
              <a:t>全部搜索结果</a:t>
            </a:r>
            <a:r>
              <a:rPr lang="zh-CN" altLang="zh-CN" sz="2000" dirty="0"/>
              <a:t>，用户可以点击相应“</a:t>
            </a:r>
            <a:r>
              <a:rPr lang="zh-CN" altLang="zh-CN" sz="2000" b="1" dirty="0"/>
              <a:t>定点词</a:t>
            </a:r>
            <a:r>
              <a:rPr lang="zh-CN" altLang="zh-CN" sz="2000" dirty="0"/>
              <a:t>”或使用“</a:t>
            </a:r>
            <a:r>
              <a:rPr lang="zh-CN" altLang="zh-CN" sz="2000" b="1" dirty="0"/>
              <a:t>二次检索</a:t>
            </a:r>
            <a:r>
              <a:rPr lang="zh-CN" altLang="zh-CN" sz="2000" dirty="0"/>
              <a:t>”功能，缩小查询结果的范围。</a:t>
            </a:r>
            <a:endParaRPr lang="zh-CN" altLang="zh-CN" sz="2000" dirty="0"/>
          </a:p>
          <a:p>
            <a:pPr lvl="0" fontAlgn="base">
              <a:lnSpc>
                <a:spcPct val="150000"/>
              </a:lnSpc>
              <a:spcBef>
                <a:spcPct val="0"/>
              </a:spcBef>
              <a:spcAft>
                <a:spcPct val="0"/>
              </a:spcAft>
            </a:pPr>
            <a:endParaRPr kumimoji="0" lang="en-US" altLang="zh-CN" sz="2000" b="0" i="0" u="none" strike="noStrike" cap="none" normalizeH="0" dirty="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pic>
        <p:nvPicPr>
          <p:cNvPr id="2" name="图片 1"/>
          <p:cNvPicPr>
            <a:picLocks noChangeAspect="1"/>
          </p:cNvPicPr>
          <p:nvPr/>
        </p:nvPicPr>
        <p:blipFill>
          <a:blip r:embed="rId1"/>
          <a:stretch>
            <a:fillRect/>
          </a:stretch>
        </p:blipFill>
        <p:spPr>
          <a:xfrm>
            <a:off x="4731851" y="765165"/>
            <a:ext cx="7371978" cy="5491826"/>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1999" cy="720000"/>
          </a:xfrm>
          <a:prstGeom prst="rect">
            <a:avLst/>
          </a:prstGeom>
          <a:solidFill>
            <a:srgbClr val="33333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cs typeface="+mn-ea"/>
              <a:sym typeface="+mn-lt"/>
            </a:endParaRPr>
          </a:p>
        </p:txBody>
      </p:sp>
      <p:sp>
        <p:nvSpPr>
          <p:cNvPr id="5" name="矩形 4"/>
          <p:cNvSpPr>
            <a:spLocks noChangeArrowheads="1"/>
          </p:cNvSpPr>
          <p:nvPr/>
        </p:nvSpPr>
        <p:spPr bwMode="auto">
          <a:xfrm>
            <a:off x="615984" y="147161"/>
            <a:ext cx="6649007" cy="459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defPPr>
              <a:defRPr lang="zh-CN"/>
            </a:defPPr>
            <a:lvl1pPr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1pPr>
            <a:lvl2pPr marL="457200"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2pPr>
            <a:lvl3pPr marL="914400"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3pPr>
            <a:lvl4pPr marL="1371600"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4pPr>
            <a:lvl5pPr marL="1828800"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5pPr>
            <a:lvl6pPr marL="2286000" algn="l" defTabSz="914400" rtl="0" eaLnBrk="1" latinLnBrk="0" hangingPunct="1">
              <a:defRPr kern="1200">
                <a:solidFill>
                  <a:schemeClr val="tx1"/>
                </a:solidFill>
                <a:latin typeface="方正兰亭黑_GBK" panose="02000000000000000000" pitchFamily="2" charset="-122"/>
                <a:ea typeface="方正兰亭黑_GBK" panose="02000000000000000000" pitchFamily="2" charset="-122"/>
                <a:cs typeface="+mn-cs"/>
              </a:defRPr>
            </a:lvl6pPr>
            <a:lvl7pPr marL="2743200" algn="l" defTabSz="914400" rtl="0" eaLnBrk="1" latinLnBrk="0" hangingPunct="1">
              <a:defRPr kern="1200">
                <a:solidFill>
                  <a:schemeClr val="tx1"/>
                </a:solidFill>
                <a:latin typeface="方正兰亭黑_GBK" panose="02000000000000000000" pitchFamily="2" charset="-122"/>
                <a:ea typeface="方正兰亭黑_GBK" panose="02000000000000000000" pitchFamily="2" charset="-122"/>
                <a:cs typeface="+mn-cs"/>
              </a:defRPr>
            </a:lvl7pPr>
            <a:lvl8pPr marL="3200400" algn="l" defTabSz="914400" rtl="0" eaLnBrk="1" latinLnBrk="0" hangingPunct="1">
              <a:defRPr kern="1200">
                <a:solidFill>
                  <a:schemeClr val="tx1"/>
                </a:solidFill>
                <a:latin typeface="方正兰亭黑_GBK" panose="02000000000000000000" pitchFamily="2" charset="-122"/>
                <a:ea typeface="方正兰亭黑_GBK" panose="02000000000000000000" pitchFamily="2" charset="-122"/>
                <a:cs typeface="+mn-cs"/>
              </a:defRPr>
            </a:lvl8pPr>
            <a:lvl9pPr marL="3657600" algn="l" defTabSz="914400" rtl="0" eaLnBrk="1" latinLnBrk="0" hangingPunct="1">
              <a:defRPr kern="1200">
                <a:solidFill>
                  <a:schemeClr val="tx1"/>
                </a:solidFill>
                <a:latin typeface="方正兰亭黑_GBK" panose="02000000000000000000" pitchFamily="2" charset="-122"/>
                <a:ea typeface="方正兰亭黑_GBK" panose="02000000000000000000" pitchFamily="2" charset="-122"/>
                <a:cs typeface="+mn-cs"/>
              </a:defRPr>
            </a:lvl9pPr>
          </a:lstStyle>
          <a:p>
            <a:pPr lvl="0"/>
            <a:r>
              <a:rPr kumimoji="0" lang="zh-CN" altLang="en-US" sz="2400" b="1" i="0" u="none" strike="noStrike" kern="1200" cap="none" spc="0" normalizeH="0" baseline="0" noProof="0" dirty="0">
                <a:ln>
                  <a:noFill/>
                </a:ln>
                <a:solidFill>
                  <a:srgbClr val="FFFFFF"/>
                </a:solidFill>
                <a:effectLst/>
                <a:uLnTx/>
                <a:uFillTx/>
                <a:latin typeface="+mn-lt"/>
                <a:ea typeface="+mn-ea"/>
                <a:cs typeface="+mn-ea"/>
                <a:sym typeface="+mn-lt"/>
              </a:rPr>
              <a:t>中国共产党思想理论资源数据库</a:t>
            </a:r>
            <a:endParaRPr kumimoji="0" lang="zh-CN" altLang="en-US" sz="2400" b="1" i="0" u="none" strike="noStrike" kern="1200" cap="none" spc="0" normalizeH="0" baseline="0" noProof="0" dirty="0">
              <a:ln>
                <a:noFill/>
              </a:ln>
              <a:solidFill>
                <a:srgbClr val="FFFFFF"/>
              </a:solidFill>
              <a:effectLst/>
              <a:uLnTx/>
              <a:uFillTx/>
              <a:latin typeface="+mn-lt"/>
              <a:ea typeface="+mn-ea"/>
              <a:cs typeface="+mn-ea"/>
              <a:sym typeface="+mn-lt"/>
            </a:endParaRPr>
          </a:p>
        </p:txBody>
      </p:sp>
      <p:sp>
        <p:nvSpPr>
          <p:cNvPr id="6" name="矩形 5"/>
          <p:cNvSpPr/>
          <p:nvPr/>
        </p:nvSpPr>
        <p:spPr>
          <a:xfrm>
            <a:off x="213201" y="226516"/>
            <a:ext cx="325126" cy="325126"/>
          </a:xfrm>
          <a:prstGeom prst="rect">
            <a:avLst/>
          </a:prstGeom>
          <a:solidFill>
            <a:srgbClr val="C20D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cs typeface="+mn-ea"/>
              <a:sym typeface="+mn-lt"/>
            </a:endParaRPr>
          </a:p>
        </p:txBody>
      </p:sp>
      <p:sp>
        <p:nvSpPr>
          <p:cNvPr id="7" name="文本框 4"/>
          <p:cNvSpPr txBox="1"/>
          <p:nvPr/>
        </p:nvSpPr>
        <p:spPr>
          <a:xfrm>
            <a:off x="213201" y="765165"/>
            <a:ext cx="2541847" cy="646331"/>
          </a:xfrm>
          <a:prstGeom prst="rect">
            <a:avLst/>
          </a:prstGeom>
          <a:solidFill>
            <a:schemeClr val="bg1"/>
          </a:solidFill>
          <a:ln>
            <a:solidFill>
              <a:srgbClr val="B5221B"/>
            </a:solidFill>
          </a:ln>
        </p:spPr>
        <p:txBody>
          <a:bodyPr wrap="square" rtlCol="0">
            <a:spAutoFit/>
          </a:bodyPr>
          <a:lstStyle/>
          <a:p>
            <a:pPr lvl="0" algn="ctr">
              <a:defRPr/>
            </a:pPr>
            <a:r>
              <a:rPr lang="zh-CN" altLang="en-US" sz="3600" dirty="0">
                <a:solidFill>
                  <a:srgbClr val="C00000"/>
                </a:solidFill>
                <a:latin typeface="思源黑体 CN Medium" panose="020B0600000000000000" pitchFamily="34" charset="-122"/>
                <a:ea typeface="思源黑体 CN Medium" panose="020B0600000000000000" pitchFamily="34" charset="-122"/>
                <a:cs typeface="经典综艺体简" panose="02010609000101010101" pitchFamily="49" charset="-122"/>
                <a:sym typeface="微软雅黑" panose="020B0503020204020204" pitchFamily="34" charset="-122"/>
              </a:rPr>
              <a:t>知识</a:t>
            </a:r>
            <a:r>
              <a:rPr lang="zh-CN" altLang="en-US" sz="3600" dirty="0" smtClean="0">
                <a:solidFill>
                  <a:srgbClr val="C00000"/>
                </a:solidFill>
                <a:latin typeface="思源黑体 CN Medium" panose="020B0600000000000000" pitchFamily="34" charset="-122"/>
                <a:ea typeface="思源黑体 CN Medium" panose="020B0600000000000000" pitchFamily="34" charset="-122"/>
                <a:cs typeface="经典综艺体简" panose="02010609000101010101" pitchFamily="49" charset="-122"/>
                <a:sym typeface="微软雅黑" panose="020B0503020204020204" pitchFamily="34" charset="-122"/>
              </a:rPr>
              <a:t>库</a:t>
            </a:r>
            <a:endParaRPr lang="zh-CN" altLang="en-US" sz="3600" dirty="0">
              <a:solidFill>
                <a:srgbClr val="C00000"/>
              </a:solidFill>
              <a:latin typeface="思源黑体 CN Medium" panose="020B0600000000000000" pitchFamily="34" charset="-122"/>
              <a:ea typeface="思源黑体 CN Medium" panose="020B0600000000000000" pitchFamily="34" charset="-122"/>
              <a:cs typeface="经典综艺体简" panose="02010609000101010101" pitchFamily="49" charset="-122"/>
              <a:sym typeface="微软雅黑" panose="020B0503020204020204" pitchFamily="34" charset="-122"/>
            </a:endParaRPr>
          </a:p>
        </p:txBody>
      </p:sp>
      <p:sp>
        <p:nvSpPr>
          <p:cNvPr id="8" name="Rectangle"/>
          <p:cNvSpPr/>
          <p:nvPr/>
        </p:nvSpPr>
        <p:spPr>
          <a:xfrm>
            <a:off x="213201" y="1631757"/>
            <a:ext cx="4214746" cy="4571832"/>
          </a:xfrm>
          <a:prstGeom prst="rect">
            <a:avLst/>
          </a:prstGeom>
          <a:ln w="19050">
            <a:solidFill>
              <a:srgbClr val="B5221B"/>
            </a:solidFill>
            <a:miter lim="400000"/>
          </a:ln>
        </p:spPr>
        <p:txBody>
          <a:bodyPr lIns="19050" tIns="19050" rIns="19050" bIns="19050" anchor="ctr"/>
          <a:lstStyle/>
          <a:p>
            <a:pPr marL="0" marR="0" lvl="0" indent="0" algn="ctr" defTabSz="412750" rtl="0" eaLnBrk="1" fontAlgn="auto" latinLnBrk="0" hangingPunct="0">
              <a:lnSpc>
                <a:spcPct val="100000"/>
              </a:lnSpc>
              <a:spcBef>
                <a:spcPts val="0"/>
              </a:spcBef>
              <a:spcAft>
                <a:spcPts val="0"/>
              </a:spcAft>
              <a:buClrTx/>
              <a:buSzTx/>
              <a:buFontTx/>
              <a:buNone/>
              <a:defRPr sz="3000">
                <a:solidFill>
                  <a:srgbClr val="000000"/>
                </a:solidFill>
                <a:latin typeface="Helvetica Light"/>
                <a:ea typeface="Helvetica Light"/>
                <a:cs typeface="Helvetica Light"/>
                <a:sym typeface="Helvetica Light"/>
              </a:defRPr>
            </a:pPr>
            <a:endParaRPr kumimoji="0" sz="1500" b="0" i="0" u="none" strike="noStrike" kern="0" cap="none" spc="0" normalizeH="0" baseline="0" noProof="0" dirty="0">
              <a:ln>
                <a:noFill/>
              </a:ln>
              <a:solidFill>
                <a:srgbClr val="000000"/>
              </a:solidFill>
              <a:effectLst/>
              <a:uLnTx/>
              <a:uFillTx/>
              <a:latin typeface="思源黑体 CN Medium" panose="020B0600000000000000" pitchFamily="34" charset="-122"/>
              <a:ea typeface="思源黑体 CN Medium" panose="020B0600000000000000" pitchFamily="34" charset="-122"/>
              <a:sym typeface="思源宋体 CN Medium" panose="02020500000000000000" pitchFamily="18" charset="-122"/>
            </a:endParaRPr>
          </a:p>
        </p:txBody>
      </p:sp>
      <p:sp>
        <p:nvSpPr>
          <p:cNvPr id="9" name="Rectangle 1"/>
          <p:cNvSpPr>
            <a:spLocks noChangeArrowheads="1"/>
          </p:cNvSpPr>
          <p:nvPr/>
        </p:nvSpPr>
        <p:spPr bwMode="auto">
          <a:xfrm>
            <a:off x="298343" y="1861591"/>
            <a:ext cx="4129604" cy="4247317"/>
          </a:xfrm>
          <a:prstGeom prst="rect">
            <a:avLst/>
          </a:prstGeom>
          <a:noFill/>
          <a:ln w="9525">
            <a:noFill/>
            <a:miter lim="800000"/>
          </a:ln>
          <a:effectLst/>
        </p:spPr>
        <p:txBody>
          <a:bodyPr vert="horz" wrap="square" lIns="91440" tIns="45720" rIns="91440" bIns="45720" numCol="1" anchor="ctr" anchorCtr="0" compatLnSpc="1">
            <a:spAutoFit/>
          </a:bodyPr>
          <a:lstStyle/>
          <a:p>
            <a:pPr lvl="0" fontAlgn="base">
              <a:lnSpc>
                <a:spcPct val="150000"/>
              </a:lnSpc>
              <a:spcBef>
                <a:spcPct val="0"/>
              </a:spcBef>
              <a:spcAft>
                <a:spcPct val="0"/>
              </a:spcAft>
            </a:pPr>
            <a:r>
              <a:rPr kumimoji="0" lang="zh-CN" altLang="en-US" sz="2000" b="0" i="0" u="none" strike="noStrike" cap="none" normalizeH="0" dirty="0" smtClean="0">
                <a:ln>
                  <a:noFill/>
                </a:ln>
                <a:solidFill>
                  <a:schemeClr val="tx1"/>
                </a:solidFill>
                <a:effectLst/>
                <a:latin typeface="宋体" panose="02010600030101010101" pitchFamily="2" charset="-122"/>
                <a:ea typeface="宋体" panose="02010600030101010101" pitchFamily="2" charset="-122"/>
                <a:cs typeface="宋体" panose="02010600030101010101" pitchFamily="2" charset="-122"/>
              </a:rPr>
              <a:t>党和国家重要文献专题知识库及马克思主义专题知识库：</a:t>
            </a:r>
            <a:endParaRPr kumimoji="0" lang="en-US" altLang="zh-CN" sz="2000" b="0" i="0" u="none" strike="noStrike" cap="none" normalizeH="0" dirty="0" smtClean="0">
              <a:ln>
                <a:noFill/>
              </a:ln>
              <a:solidFill>
                <a:schemeClr val="tx1"/>
              </a:solidFill>
              <a:effectLst/>
              <a:latin typeface="宋体" panose="02010600030101010101" pitchFamily="2" charset="-122"/>
              <a:ea typeface="宋体" panose="02010600030101010101" pitchFamily="2" charset="-122"/>
              <a:cs typeface="宋体" panose="02010600030101010101" pitchFamily="2" charset="-122"/>
            </a:endParaRPr>
          </a:p>
          <a:p>
            <a:pPr fontAlgn="base">
              <a:lnSpc>
                <a:spcPct val="150000"/>
              </a:lnSpc>
              <a:spcBef>
                <a:spcPct val="0"/>
              </a:spcBef>
              <a:spcAft>
                <a:spcPct val="0"/>
              </a:spcAft>
            </a:pPr>
            <a:r>
              <a:rPr lang="zh-CN" altLang="zh-CN" sz="2000" dirty="0"/>
              <a:t>在搜索结果中，点击出处</a:t>
            </a:r>
            <a:r>
              <a:rPr lang="zh-CN" altLang="zh-CN" sz="2000" b="1" dirty="0"/>
              <a:t>，</a:t>
            </a:r>
            <a:r>
              <a:rPr lang="zh-CN" altLang="zh-CN" sz="2000" dirty="0"/>
              <a:t>即可打开搜索结果所在书目的当前页</a:t>
            </a:r>
            <a:r>
              <a:rPr lang="zh-CN" altLang="zh-CN" sz="2000" dirty="0" smtClean="0"/>
              <a:t>。</a:t>
            </a:r>
            <a:endParaRPr lang="en-US" altLang="zh-CN" sz="2000" dirty="0" smtClean="0"/>
          </a:p>
          <a:p>
            <a:pPr fontAlgn="base">
              <a:lnSpc>
                <a:spcPct val="150000"/>
              </a:lnSpc>
              <a:spcBef>
                <a:spcPct val="0"/>
              </a:spcBef>
              <a:spcAft>
                <a:spcPct val="0"/>
              </a:spcAft>
            </a:pPr>
            <a:r>
              <a:rPr lang="zh-CN" altLang="en-US" sz="2000" dirty="0" smtClean="0"/>
              <a:t>点击“查看本书全部结果”，可以查看在该出处图书内所有关于该范围词的检索结果。</a:t>
            </a:r>
            <a:endParaRPr lang="en-US" altLang="zh-CN" sz="2000" dirty="0" smtClean="0"/>
          </a:p>
          <a:p>
            <a:pPr fontAlgn="base">
              <a:lnSpc>
                <a:spcPct val="150000"/>
              </a:lnSpc>
              <a:spcBef>
                <a:spcPct val="0"/>
              </a:spcBef>
              <a:spcAft>
                <a:spcPct val="0"/>
              </a:spcAft>
            </a:pPr>
            <a:endParaRPr lang="zh-CN" altLang="zh-CN" sz="2000" dirty="0"/>
          </a:p>
          <a:p>
            <a:pPr lvl="0" fontAlgn="base">
              <a:lnSpc>
                <a:spcPct val="150000"/>
              </a:lnSpc>
              <a:spcBef>
                <a:spcPct val="0"/>
              </a:spcBef>
              <a:spcAft>
                <a:spcPct val="0"/>
              </a:spcAft>
            </a:pPr>
            <a:endParaRPr kumimoji="0" lang="en-US" altLang="zh-CN" sz="2000" b="0" i="0" u="none" strike="noStrike" cap="none" normalizeH="0" dirty="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pic>
        <p:nvPicPr>
          <p:cNvPr id="3" name="图片 2"/>
          <p:cNvPicPr>
            <a:picLocks noChangeAspect="1"/>
          </p:cNvPicPr>
          <p:nvPr/>
        </p:nvPicPr>
        <p:blipFill>
          <a:blip r:embed="rId1"/>
          <a:stretch>
            <a:fillRect/>
          </a:stretch>
        </p:blipFill>
        <p:spPr>
          <a:xfrm>
            <a:off x="5272134" y="720000"/>
            <a:ext cx="6393125" cy="5527253"/>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1999" cy="720000"/>
          </a:xfrm>
          <a:prstGeom prst="rect">
            <a:avLst/>
          </a:prstGeom>
          <a:solidFill>
            <a:srgbClr val="33333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cs typeface="+mn-ea"/>
              <a:sym typeface="+mn-lt"/>
            </a:endParaRPr>
          </a:p>
        </p:txBody>
      </p:sp>
      <p:sp>
        <p:nvSpPr>
          <p:cNvPr id="5" name="矩形 4"/>
          <p:cNvSpPr>
            <a:spLocks noChangeArrowheads="1"/>
          </p:cNvSpPr>
          <p:nvPr/>
        </p:nvSpPr>
        <p:spPr bwMode="auto">
          <a:xfrm>
            <a:off x="615984" y="147161"/>
            <a:ext cx="6649007" cy="459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defPPr>
              <a:defRPr lang="zh-CN"/>
            </a:defPPr>
            <a:lvl1pPr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1pPr>
            <a:lvl2pPr marL="457200"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2pPr>
            <a:lvl3pPr marL="914400"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3pPr>
            <a:lvl4pPr marL="1371600"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4pPr>
            <a:lvl5pPr marL="1828800"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5pPr>
            <a:lvl6pPr marL="2286000" algn="l" defTabSz="914400" rtl="0" eaLnBrk="1" latinLnBrk="0" hangingPunct="1">
              <a:defRPr kern="1200">
                <a:solidFill>
                  <a:schemeClr val="tx1"/>
                </a:solidFill>
                <a:latin typeface="方正兰亭黑_GBK" panose="02000000000000000000" pitchFamily="2" charset="-122"/>
                <a:ea typeface="方正兰亭黑_GBK" panose="02000000000000000000" pitchFamily="2" charset="-122"/>
                <a:cs typeface="+mn-cs"/>
              </a:defRPr>
            </a:lvl6pPr>
            <a:lvl7pPr marL="2743200" algn="l" defTabSz="914400" rtl="0" eaLnBrk="1" latinLnBrk="0" hangingPunct="1">
              <a:defRPr kern="1200">
                <a:solidFill>
                  <a:schemeClr val="tx1"/>
                </a:solidFill>
                <a:latin typeface="方正兰亭黑_GBK" panose="02000000000000000000" pitchFamily="2" charset="-122"/>
                <a:ea typeface="方正兰亭黑_GBK" panose="02000000000000000000" pitchFamily="2" charset="-122"/>
                <a:cs typeface="+mn-cs"/>
              </a:defRPr>
            </a:lvl7pPr>
            <a:lvl8pPr marL="3200400" algn="l" defTabSz="914400" rtl="0" eaLnBrk="1" latinLnBrk="0" hangingPunct="1">
              <a:defRPr kern="1200">
                <a:solidFill>
                  <a:schemeClr val="tx1"/>
                </a:solidFill>
                <a:latin typeface="方正兰亭黑_GBK" panose="02000000000000000000" pitchFamily="2" charset="-122"/>
                <a:ea typeface="方正兰亭黑_GBK" panose="02000000000000000000" pitchFamily="2" charset="-122"/>
                <a:cs typeface="+mn-cs"/>
              </a:defRPr>
            </a:lvl8pPr>
            <a:lvl9pPr marL="3657600" algn="l" defTabSz="914400" rtl="0" eaLnBrk="1" latinLnBrk="0" hangingPunct="1">
              <a:defRPr kern="1200">
                <a:solidFill>
                  <a:schemeClr val="tx1"/>
                </a:solidFill>
                <a:latin typeface="方正兰亭黑_GBK" panose="02000000000000000000" pitchFamily="2" charset="-122"/>
                <a:ea typeface="方正兰亭黑_GBK" panose="02000000000000000000" pitchFamily="2" charset="-122"/>
                <a:cs typeface="+mn-cs"/>
              </a:defRPr>
            </a:lvl9pPr>
          </a:lstStyle>
          <a:p>
            <a:pPr lvl="0"/>
            <a:r>
              <a:rPr kumimoji="0" lang="zh-CN" altLang="en-US" sz="2400" b="1" i="0" u="none" strike="noStrike" kern="1200" cap="none" spc="0" normalizeH="0" baseline="0" noProof="0" dirty="0">
                <a:ln>
                  <a:noFill/>
                </a:ln>
                <a:solidFill>
                  <a:srgbClr val="FFFFFF"/>
                </a:solidFill>
                <a:effectLst/>
                <a:uLnTx/>
                <a:uFillTx/>
                <a:latin typeface="+mn-lt"/>
                <a:ea typeface="+mn-ea"/>
                <a:cs typeface="+mn-ea"/>
                <a:sym typeface="+mn-lt"/>
              </a:rPr>
              <a:t>中国共产党思想理论资源数据库</a:t>
            </a:r>
            <a:endParaRPr kumimoji="0" lang="zh-CN" altLang="en-US" sz="2400" b="1" i="0" u="none" strike="noStrike" kern="1200" cap="none" spc="0" normalizeH="0" baseline="0" noProof="0" dirty="0">
              <a:ln>
                <a:noFill/>
              </a:ln>
              <a:solidFill>
                <a:srgbClr val="FFFFFF"/>
              </a:solidFill>
              <a:effectLst/>
              <a:uLnTx/>
              <a:uFillTx/>
              <a:latin typeface="+mn-lt"/>
              <a:ea typeface="+mn-ea"/>
              <a:cs typeface="+mn-ea"/>
              <a:sym typeface="+mn-lt"/>
            </a:endParaRPr>
          </a:p>
        </p:txBody>
      </p:sp>
      <p:sp>
        <p:nvSpPr>
          <p:cNvPr id="6" name="矩形 5"/>
          <p:cNvSpPr/>
          <p:nvPr/>
        </p:nvSpPr>
        <p:spPr>
          <a:xfrm>
            <a:off x="213201" y="226516"/>
            <a:ext cx="325126" cy="325126"/>
          </a:xfrm>
          <a:prstGeom prst="rect">
            <a:avLst/>
          </a:prstGeom>
          <a:solidFill>
            <a:srgbClr val="C20D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cs typeface="+mn-ea"/>
              <a:sym typeface="+mn-lt"/>
            </a:endParaRPr>
          </a:p>
        </p:txBody>
      </p:sp>
      <p:sp>
        <p:nvSpPr>
          <p:cNvPr id="7" name="文本框 4"/>
          <p:cNvSpPr txBox="1"/>
          <p:nvPr/>
        </p:nvSpPr>
        <p:spPr>
          <a:xfrm>
            <a:off x="213201" y="765165"/>
            <a:ext cx="2541847" cy="646331"/>
          </a:xfrm>
          <a:prstGeom prst="rect">
            <a:avLst/>
          </a:prstGeom>
          <a:solidFill>
            <a:schemeClr val="bg1"/>
          </a:solidFill>
          <a:ln>
            <a:solidFill>
              <a:srgbClr val="B5221B"/>
            </a:solidFill>
          </a:ln>
        </p:spPr>
        <p:txBody>
          <a:bodyPr wrap="square" rtlCol="0">
            <a:spAutoFit/>
          </a:bodyPr>
          <a:lstStyle/>
          <a:p>
            <a:pPr lvl="0" algn="ctr">
              <a:defRPr/>
            </a:pPr>
            <a:r>
              <a:rPr lang="zh-CN" altLang="en-US" sz="3600" dirty="0">
                <a:solidFill>
                  <a:srgbClr val="C00000"/>
                </a:solidFill>
                <a:latin typeface="思源黑体 CN Medium" panose="020B0600000000000000" pitchFamily="34" charset="-122"/>
                <a:ea typeface="思源黑体 CN Medium" panose="020B0600000000000000" pitchFamily="34" charset="-122"/>
                <a:cs typeface="经典综艺体简" panose="02010609000101010101" pitchFamily="49" charset="-122"/>
                <a:sym typeface="微软雅黑" panose="020B0503020204020204" pitchFamily="34" charset="-122"/>
              </a:rPr>
              <a:t>知识</a:t>
            </a:r>
            <a:r>
              <a:rPr lang="zh-CN" altLang="en-US" sz="3600" dirty="0" smtClean="0">
                <a:solidFill>
                  <a:srgbClr val="C00000"/>
                </a:solidFill>
                <a:latin typeface="思源黑体 CN Medium" panose="020B0600000000000000" pitchFamily="34" charset="-122"/>
                <a:ea typeface="思源黑体 CN Medium" panose="020B0600000000000000" pitchFamily="34" charset="-122"/>
                <a:cs typeface="经典综艺体简" panose="02010609000101010101" pitchFamily="49" charset="-122"/>
                <a:sym typeface="微软雅黑" panose="020B0503020204020204" pitchFamily="34" charset="-122"/>
              </a:rPr>
              <a:t>库</a:t>
            </a:r>
            <a:endParaRPr lang="zh-CN" altLang="en-US" sz="3600" dirty="0">
              <a:solidFill>
                <a:srgbClr val="C00000"/>
              </a:solidFill>
              <a:latin typeface="思源黑体 CN Medium" panose="020B0600000000000000" pitchFamily="34" charset="-122"/>
              <a:ea typeface="思源黑体 CN Medium" panose="020B0600000000000000" pitchFamily="34" charset="-122"/>
              <a:cs typeface="经典综艺体简" panose="02010609000101010101" pitchFamily="49" charset="-122"/>
              <a:sym typeface="微软雅黑" panose="020B0503020204020204" pitchFamily="34" charset="-122"/>
            </a:endParaRPr>
          </a:p>
        </p:txBody>
      </p:sp>
      <p:sp>
        <p:nvSpPr>
          <p:cNvPr id="8" name="Rectangle"/>
          <p:cNvSpPr/>
          <p:nvPr/>
        </p:nvSpPr>
        <p:spPr>
          <a:xfrm>
            <a:off x="213201" y="1631757"/>
            <a:ext cx="4214746" cy="4571832"/>
          </a:xfrm>
          <a:prstGeom prst="rect">
            <a:avLst/>
          </a:prstGeom>
          <a:ln w="19050">
            <a:solidFill>
              <a:srgbClr val="B5221B"/>
            </a:solidFill>
            <a:miter lim="400000"/>
          </a:ln>
        </p:spPr>
        <p:txBody>
          <a:bodyPr lIns="19050" tIns="19050" rIns="19050" bIns="19050" anchor="ctr"/>
          <a:lstStyle/>
          <a:p>
            <a:pPr marL="0" marR="0" lvl="0" indent="0" algn="ctr" defTabSz="412750" rtl="0" eaLnBrk="1" fontAlgn="auto" latinLnBrk="0" hangingPunct="0">
              <a:lnSpc>
                <a:spcPct val="100000"/>
              </a:lnSpc>
              <a:spcBef>
                <a:spcPts val="0"/>
              </a:spcBef>
              <a:spcAft>
                <a:spcPts val="0"/>
              </a:spcAft>
              <a:buClrTx/>
              <a:buSzTx/>
              <a:buFontTx/>
              <a:buNone/>
              <a:defRPr sz="3000">
                <a:solidFill>
                  <a:srgbClr val="000000"/>
                </a:solidFill>
                <a:latin typeface="Helvetica Light"/>
                <a:ea typeface="Helvetica Light"/>
                <a:cs typeface="Helvetica Light"/>
                <a:sym typeface="Helvetica Light"/>
              </a:defRPr>
            </a:pPr>
            <a:endParaRPr kumimoji="0" sz="1500" b="0" i="0" u="none" strike="noStrike" kern="0" cap="none" spc="0" normalizeH="0" baseline="0" noProof="0" dirty="0">
              <a:ln>
                <a:noFill/>
              </a:ln>
              <a:solidFill>
                <a:srgbClr val="000000"/>
              </a:solidFill>
              <a:effectLst/>
              <a:uLnTx/>
              <a:uFillTx/>
              <a:latin typeface="思源黑体 CN Medium" panose="020B0600000000000000" pitchFamily="34" charset="-122"/>
              <a:ea typeface="思源黑体 CN Medium" panose="020B0600000000000000" pitchFamily="34" charset="-122"/>
              <a:sym typeface="思源宋体 CN Medium" panose="02020500000000000000" pitchFamily="18" charset="-122"/>
            </a:endParaRPr>
          </a:p>
        </p:txBody>
      </p:sp>
      <p:sp>
        <p:nvSpPr>
          <p:cNvPr id="9" name="Rectangle 1"/>
          <p:cNvSpPr>
            <a:spLocks noChangeArrowheads="1"/>
          </p:cNvSpPr>
          <p:nvPr/>
        </p:nvSpPr>
        <p:spPr bwMode="auto">
          <a:xfrm>
            <a:off x="298343" y="1861593"/>
            <a:ext cx="4129604" cy="4247317"/>
          </a:xfrm>
          <a:prstGeom prst="rect">
            <a:avLst/>
          </a:prstGeom>
          <a:noFill/>
          <a:ln w="9525">
            <a:noFill/>
            <a:miter lim="800000"/>
          </a:ln>
          <a:effectLst/>
        </p:spPr>
        <p:txBody>
          <a:bodyPr vert="horz" wrap="square" lIns="91440" tIns="45720" rIns="91440" bIns="45720" numCol="1" anchor="ctr" anchorCtr="0" compatLnSpc="1">
            <a:spAutoFit/>
          </a:bodyPr>
          <a:lstStyle/>
          <a:p>
            <a:pPr lvl="0" fontAlgn="base">
              <a:lnSpc>
                <a:spcPct val="150000"/>
              </a:lnSpc>
              <a:spcBef>
                <a:spcPct val="0"/>
              </a:spcBef>
              <a:spcAft>
                <a:spcPct val="0"/>
              </a:spcAft>
            </a:pPr>
            <a:r>
              <a:rPr kumimoji="0" lang="zh-CN" altLang="en-US" sz="2000" b="0" i="0" u="none" strike="noStrike" cap="none" normalizeH="0" dirty="0" smtClean="0">
                <a:ln>
                  <a:noFill/>
                </a:ln>
                <a:solidFill>
                  <a:schemeClr val="tx1"/>
                </a:solidFill>
                <a:effectLst/>
                <a:latin typeface="宋体" panose="02010600030101010101" pitchFamily="2" charset="-122"/>
                <a:ea typeface="宋体" panose="02010600030101010101" pitchFamily="2" charset="-122"/>
                <a:cs typeface="宋体" panose="02010600030101010101" pitchFamily="2" charset="-122"/>
              </a:rPr>
              <a:t>经典著作引文比对：</a:t>
            </a:r>
            <a:endParaRPr kumimoji="0" lang="en-US" altLang="zh-CN" sz="2000" b="0" i="0" u="none" strike="noStrike" cap="none" normalizeH="0" dirty="0" smtClean="0">
              <a:ln>
                <a:noFill/>
              </a:ln>
              <a:solidFill>
                <a:schemeClr val="tx1"/>
              </a:solidFill>
              <a:effectLst/>
              <a:latin typeface="宋体" panose="02010600030101010101" pitchFamily="2" charset="-122"/>
              <a:ea typeface="宋体" panose="02010600030101010101" pitchFamily="2" charset="-122"/>
              <a:cs typeface="宋体" panose="02010600030101010101" pitchFamily="2" charset="-122"/>
            </a:endParaRPr>
          </a:p>
          <a:p>
            <a:pPr fontAlgn="base">
              <a:lnSpc>
                <a:spcPct val="150000"/>
              </a:lnSpc>
              <a:spcBef>
                <a:spcPct val="0"/>
              </a:spcBef>
              <a:spcAft>
                <a:spcPct val="0"/>
              </a:spcAft>
            </a:pPr>
            <a:r>
              <a:rPr lang="zh-CN" altLang="zh-CN" sz="2000" dirty="0"/>
              <a:t>用于把所要引用的经典论述与原著电子书进行自动比对，迅速发现引文对</a:t>
            </a:r>
            <a:r>
              <a:rPr lang="zh-CN" altLang="zh-CN" sz="2000" dirty="0" smtClean="0"/>
              <a:t>错</a:t>
            </a:r>
            <a:r>
              <a:rPr lang="zh-CN" altLang="en-US" sz="2000" dirty="0" smtClean="0"/>
              <a:t>，保证引文和出处的准确</a:t>
            </a:r>
            <a:r>
              <a:rPr lang="zh-CN" altLang="zh-CN" sz="2000" dirty="0" smtClean="0"/>
              <a:t>。</a:t>
            </a:r>
            <a:endParaRPr lang="en-US" altLang="zh-CN" sz="2000" dirty="0" smtClean="0"/>
          </a:p>
          <a:p>
            <a:pPr fontAlgn="base">
              <a:lnSpc>
                <a:spcPct val="150000"/>
              </a:lnSpc>
              <a:spcBef>
                <a:spcPct val="0"/>
              </a:spcBef>
              <a:spcAft>
                <a:spcPct val="0"/>
              </a:spcAft>
            </a:pPr>
            <a:r>
              <a:rPr lang="zh-CN" altLang="en-US" sz="2000" dirty="0" smtClean="0"/>
              <a:t>将需要比对的内容输入到对话框内，点击“校对”</a:t>
            </a:r>
            <a:r>
              <a:rPr lang="zh-CN" altLang="zh-CN" sz="2000" dirty="0"/>
              <a:t>按钮即可自动列出比对目标内容，并显示引文与原文是否</a:t>
            </a:r>
            <a:r>
              <a:rPr lang="zh-CN" altLang="zh-CN" sz="2000" dirty="0" smtClean="0"/>
              <a:t>一致</a:t>
            </a:r>
            <a:r>
              <a:rPr lang="zh-CN" altLang="en-US" sz="2000" dirty="0"/>
              <a:t>。</a:t>
            </a:r>
            <a:endParaRPr lang="zh-CN" altLang="zh-CN" sz="2000" dirty="0"/>
          </a:p>
          <a:p>
            <a:pPr lvl="0" fontAlgn="base">
              <a:lnSpc>
                <a:spcPct val="150000"/>
              </a:lnSpc>
              <a:spcBef>
                <a:spcPct val="0"/>
              </a:spcBef>
              <a:spcAft>
                <a:spcPct val="0"/>
              </a:spcAft>
            </a:pPr>
            <a:endParaRPr kumimoji="0" lang="en-US" altLang="zh-CN" sz="2000" b="0" i="0" u="none" strike="noStrike" cap="none" normalizeH="0" dirty="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pic>
        <p:nvPicPr>
          <p:cNvPr id="11" name="图片 10"/>
          <p:cNvPicPr>
            <a:picLocks noChangeAspect="1"/>
          </p:cNvPicPr>
          <p:nvPr/>
        </p:nvPicPr>
        <p:blipFill>
          <a:blip r:embed="rId1"/>
          <a:stretch>
            <a:fillRect/>
          </a:stretch>
        </p:blipFill>
        <p:spPr>
          <a:xfrm>
            <a:off x="4513089" y="867161"/>
            <a:ext cx="7708694" cy="4360086"/>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1999" cy="720000"/>
          </a:xfrm>
          <a:prstGeom prst="rect">
            <a:avLst/>
          </a:prstGeom>
          <a:solidFill>
            <a:srgbClr val="33333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cs typeface="+mn-ea"/>
              <a:sym typeface="+mn-lt"/>
            </a:endParaRPr>
          </a:p>
        </p:txBody>
      </p:sp>
      <p:sp>
        <p:nvSpPr>
          <p:cNvPr id="5" name="矩形 4"/>
          <p:cNvSpPr>
            <a:spLocks noChangeArrowheads="1"/>
          </p:cNvSpPr>
          <p:nvPr/>
        </p:nvSpPr>
        <p:spPr bwMode="auto">
          <a:xfrm>
            <a:off x="615984" y="147161"/>
            <a:ext cx="6649007" cy="459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defPPr>
              <a:defRPr lang="zh-CN"/>
            </a:defPPr>
            <a:lvl1pPr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1pPr>
            <a:lvl2pPr marL="457200"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2pPr>
            <a:lvl3pPr marL="914400"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3pPr>
            <a:lvl4pPr marL="1371600"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4pPr>
            <a:lvl5pPr marL="1828800"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5pPr>
            <a:lvl6pPr marL="2286000" algn="l" defTabSz="914400" rtl="0" eaLnBrk="1" latinLnBrk="0" hangingPunct="1">
              <a:defRPr kern="1200">
                <a:solidFill>
                  <a:schemeClr val="tx1"/>
                </a:solidFill>
                <a:latin typeface="方正兰亭黑_GBK" panose="02000000000000000000" pitchFamily="2" charset="-122"/>
                <a:ea typeface="方正兰亭黑_GBK" panose="02000000000000000000" pitchFamily="2" charset="-122"/>
                <a:cs typeface="+mn-cs"/>
              </a:defRPr>
            </a:lvl6pPr>
            <a:lvl7pPr marL="2743200" algn="l" defTabSz="914400" rtl="0" eaLnBrk="1" latinLnBrk="0" hangingPunct="1">
              <a:defRPr kern="1200">
                <a:solidFill>
                  <a:schemeClr val="tx1"/>
                </a:solidFill>
                <a:latin typeface="方正兰亭黑_GBK" panose="02000000000000000000" pitchFamily="2" charset="-122"/>
                <a:ea typeface="方正兰亭黑_GBK" panose="02000000000000000000" pitchFamily="2" charset="-122"/>
                <a:cs typeface="+mn-cs"/>
              </a:defRPr>
            </a:lvl7pPr>
            <a:lvl8pPr marL="3200400" algn="l" defTabSz="914400" rtl="0" eaLnBrk="1" latinLnBrk="0" hangingPunct="1">
              <a:defRPr kern="1200">
                <a:solidFill>
                  <a:schemeClr val="tx1"/>
                </a:solidFill>
                <a:latin typeface="方正兰亭黑_GBK" panose="02000000000000000000" pitchFamily="2" charset="-122"/>
                <a:ea typeface="方正兰亭黑_GBK" panose="02000000000000000000" pitchFamily="2" charset="-122"/>
                <a:cs typeface="+mn-cs"/>
              </a:defRPr>
            </a:lvl8pPr>
            <a:lvl9pPr marL="3657600" algn="l" defTabSz="914400" rtl="0" eaLnBrk="1" latinLnBrk="0" hangingPunct="1">
              <a:defRPr kern="1200">
                <a:solidFill>
                  <a:schemeClr val="tx1"/>
                </a:solidFill>
                <a:latin typeface="方正兰亭黑_GBK" panose="02000000000000000000" pitchFamily="2" charset="-122"/>
                <a:ea typeface="方正兰亭黑_GBK" panose="02000000000000000000" pitchFamily="2" charset="-122"/>
                <a:cs typeface="+mn-cs"/>
              </a:defRPr>
            </a:lvl9pPr>
          </a:lstStyle>
          <a:p>
            <a:pPr lvl="0"/>
            <a:r>
              <a:rPr kumimoji="0" lang="zh-CN" altLang="en-US" sz="2400" b="1" i="0" u="none" strike="noStrike" kern="1200" cap="none" spc="0" normalizeH="0" baseline="0" noProof="0" dirty="0">
                <a:ln>
                  <a:noFill/>
                </a:ln>
                <a:solidFill>
                  <a:srgbClr val="FFFFFF"/>
                </a:solidFill>
                <a:effectLst/>
                <a:uLnTx/>
                <a:uFillTx/>
                <a:latin typeface="+mn-lt"/>
                <a:ea typeface="+mn-ea"/>
                <a:cs typeface="+mn-ea"/>
                <a:sym typeface="+mn-lt"/>
              </a:rPr>
              <a:t>中国共产党思想理论资源数据库</a:t>
            </a:r>
            <a:endParaRPr kumimoji="0" lang="zh-CN" altLang="en-US" sz="2400" b="1" i="0" u="none" strike="noStrike" kern="1200" cap="none" spc="0" normalizeH="0" baseline="0" noProof="0" dirty="0">
              <a:ln>
                <a:noFill/>
              </a:ln>
              <a:solidFill>
                <a:srgbClr val="FFFFFF"/>
              </a:solidFill>
              <a:effectLst/>
              <a:uLnTx/>
              <a:uFillTx/>
              <a:latin typeface="+mn-lt"/>
              <a:ea typeface="+mn-ea"/>
              <a:cs typeface="+mn-ea"/>
              <a:sym typeface="+mn-lt"/>
            </a:endParaRPr>
          </a:p>
        </p:txBody>
      </p:sp>
      <p:sp>
        <p:nvSpPr>
          <p:cNvPr id="6" name="矩形 5"/>
          <p:cNvSpPr/>
          <p:nvPr/>
        </p:nvSpPr>
        <p:spPr>
          <a:xfrm>
            <a:off x="213201" y="226516"/>
            <a:ext cx="325126" cy="325126"/>
          </a:xfrm>
          <a:prstGeom prst="rect">
            <a:avLst/>
          </a:prstGeom>
          <a:solidFill>
            <a:srgbClr val="C20D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cs typeface="+mn-ea"/>
              <a:sym typeface="+mn-lt"/>
            </a:endParaRPr>
          </a:p>
        </p:txBody>
      </p:sp>
      <p:sp>
        <p:nvSpPr>
          <p:cNvPr id="7" name="文本框 4"/>
          <p:cNvSpPr txBox="1"/>
          <p:nvPr/>
        </p:nvSpPr>
        <p:spPr>
          <a:xfrm>
            <a:off x="213201" y="765165"/>
            <a:ext cx="2541847" cy="646331"/>
          </a:xfrm>
          <a:prstGeom prst="rect">
            <a:avLst/>
          </a:prstGeom>
          <a:solidFill>
            <a:schemeClr val="bg1"/>
          </a:solidFill>
          <a:ln>
            <a:solidFill>
              <a:srgbClr val="B5221B"/>
            </a:solidFill>
          </a:ln>
        </p:spPr>
        <p:txBody>
          <a:bodyPr wrap="square" rtlCol="0">
            <a:spAutoFit/>
          </a:bodyPr>
          <a:lstStyle/>
          <a:p>
            <a:pPr lvl="0" algn="ctr">
              <a:defRPr/>
            </a:pPr>
            <a:r>
              <a:rPr lang="zh-CN" altLang="en-US" sz="3600" dirty="0">
                <a:solidFill>
                  <a:srgbClr val="C00000"/>
                </a:solidFill>
                <a:latin typeface="思源黑体 CN Medium" panose="020B0600000000000000" pitchFamily="34" charset="-122"/>
                <a:ea typeface="思源黑体 CN Medium" panose="020B0600000000000000" pitchFamily="34" charset="-122"/>
                <a:cs typeface="经典综艺体简" panose="02010609000101010101" pitchFamily="49" charset="-122"/>
                <a:sym typeface="微软雅黑" panose="020B0503020204020204" pitchFamily="34" charset="-122"/>
              </a:rPr>
              <a:t>知识</a:t>
            </a:r>
            <a:r>
              <a:rPr lang="zh-CN" altLang="en-US" sz="3600" dirty="0" smtClean="0">
                <a:solidFill>
                  <a:srgbClr val="C00000"/>
                </a:solidFill>
                <a:latin typeface="思源黑体 CN Medium" panose="020B0600000000000000" pitchFamily="34" charset="-122"/>
                <a:ea typeface="思源黑体 CN Medium" panose="020B0600000000000000" pitchFamily="34" charset="-122"/>
                <a:cs typeface="经典综艺体简" panose="02010609000101010101" pitchFamily="49" charset="-122"/>
                <a:sym typeface="微软雅黑" panose="020B0503020204020204" pitchFamily="34" charset="-122"/>
              </a:rPr>
              <a:t>库</a:t>
            </a:r>
            <a:endParaRPr lang="zh-CN" altLang="en-US" sz="3600" dirty="0">
              <a:solidFill>
                <a:srgbClr val="C00000"/>
              </a:solidFill>
              <a:latin typeface="思源黑体 CN Medium" panose="020B0600000000000000" pitchFamily="34" charset="-122"/>
              <a:ea typeface="思源黑体 CN Medium" panose="020B0600000000000000" pitchFamily="34" charset="-122"/>
              <a:cs typeface="经典综艺体简" panose="02010609000101010101" pitchFamily="49" charset="-122"/>
              <a:sym typeface="微软雅黑" panose="020B0503020204020204" pitchFamily="34" charset="-122"/>
            </a:endParaRPr>
          </a:p>
        </p:txBody>
      </p:sp>
      <p:sp>
        <p:nvSpPr>
          <p:cNvPr id="8" name="Rectangle"/>
          <p:cNvSpPr/>
          <p:nvPr/>
        </p:nvSpPr>
        <p:spPr>
          <a:xfrm>
            <a:off x="213201" y="1631757"/>
            <a:ext cx="4214746" cy="4571832"/>
          </a:xfrm>
          <a:prstGeom prst="rect">
            <a:avLst/>
          </a:prstGeom>
          <a:ln w="19050">
            <a:solidFill>
              <a:srgbClr val="B5221B"/>
            </a:solidFill>
            <a:miter lim="400000"/>
          </a:ln>
        </p:spPr>
        <p:txBody>
          <a:bodyPr lIns="19050" tIns="19050" rIns="19050" bIns="19050" anchor="ctr"/>
          <a:lstStyle/>
          <a:p>
            <a:pPr marL="0" marR="0" lvl="0" indent="0" algn="ctr" defTabSz="412750" rtl="0" eaLnBrk="1" fontAlgn="auto" latinLnBrk="0" hangingPunct="0">
              <a:lnSpc>
                <a:spcPct val="100000"/>
              </a:lnSpc>
              <a:spcBef>
                <a:spcPts val="0"/>
              </a:spcBef>
              <a:spcAft>
                <a:spcPts val="0"/>
              </a:spcAft>
              <a:buClrTx/>
              <a:buSzTx/>
              <a:buFontTx/>
              <a:buNone/>
              <a:defRPr sz="3000">
                <a:solidFill>
                  <a:srgbClr val="000000"/>
                </a:solidFill>
                <a:latin typeface="Helvetica Light"/>
                <a:ea typeface="Helvetica Light"/>
                <a:cs typeface="Helvetica Light"/>
                <a:sym typeface="Helvetica Light"/>
              </a:defRPr>
            </a:pPr>
            <a:endParaRPr kumimoji="0" sz="1500" b="0" i="0" u="none" strike="noStrike" kern="0" cap="none" spc="0" normalizeH="0" baseline="0" noProof="0" dirty="0">
              <a:ln>
                <a:noFill/>
              </a:ln>
              <a:solidFill>
                <a:srgbClr val="000000"/>
              </a:solidFill>
              <a:effectLst/>
              <a:uLnTx/>
              <a:uFillTx/>
              <a:latin typeface="思源黑体 CN Medium" panose="020B0600000000000000" pitchFamily="34" charset="-122"/>
              <a:ea typeface="思源黑体 CN Medium" panose="020B0600000000000000" pitchFamily="34" charset="-122"/>
              <a:sym typeface="思源宋体 CN Medium" panose="02020500000000000000" pitchFamily="18" charset="-122"/>
            </a:endParaRPr>
          </a:p>
        </p:txBody>
      </p:sp>
      <p:sp>
        <p:nvSpPr>
          <p:cNvPr id="9" name="Rectangle 1"/>
          <p:cNvSpPr>
            <a:spLocks noChangeArrowheads="1"/>
          </p:cNvSpPr>
          <p:nvPr/>
        </p:nvSpPr>
        <p:spPr bwMode="auto">
          <a:xfrm>
            <a:off x="298343" y="2784923"/>
            <a:ext cx="4129604" cy="2400657"/>
          </a:xfrm>
          <a:prstGeom prst="rect">
            <a:avLst/>
          </a:prstGeom>
          <a:noFill/>
          <a:ln w="9525">
            <a:noFill/>
            <a:miter lim="800000"/>
          </a:ln>
          <a:effectLst/>
        </p:spPr>
        <p:txBody>
          <a:bodyPr vert="horz" wrap="square" lIns="91440" tIns="45720" rIns="91440" bIns="45720" numCol="1" anchor="ctr" anchorCtr="0" compatLnSpc="1">
            <a:spAutoFit/>
          </a:bodyPr>
          <a:lstStyle/>
          <a:p>
            <a:pPr lvl="0" fontAlgn="base">
              <a:lnSpc>
                <a:spcPct val="150000"/>
              </a:lnSpc>
              <a:spcBef>
                <a:spcPct val="0"/>
              </a:spcBef>
              <a:spcAft>
                <a:spcPct val="0"/>
              </a:spcAft>
            </a:pPr>
            <a:r>
              <a:rPr kumimoji="0" lang="zh-CN" altLang="en-US" sz="2000" b="0" i="0" u="none" strike="noStrike" cap="none" normalizeH="0" dirty="0" smtClean="0">
                <a:ln>
                  <a:noFill/>
                </a:ln>
                <a:solidFill>
                  <a:schemeClr val="tx1"/>
                </a:solidFill>
                <a:effectLst/>
                <a:latin typeface="宋体" panose="02010600030101010101" pitchFamily="2" charset="-122"/>
                <a:ea typeface="宋体" panose="02010600030101010101" pitchFamily="2" charset="-122"/>
                <a:cs typeface="宋体" panose="02010600030101010101" pitchFamily="2" charset="-122"/>
              </a:rPr>
              <a:t>经典著作引文比对：</a:t>
            </a:r>
            <a:endParaRPr kumimoji="0" lang="en-US" altLang="zh-CN" sz="2000" b="0" i="0" u="none" strike="noStrike" cap="none" normalizeH="0" dirty="0" smtClean="0">
              <a:ln>
                <a:noFill/>
              </a:ln>
              <a:solidFill>
                <a:schemeClr val="tx1"/>
              </a:solidFill>
              <a:effectLst/>
              <a:latin typeface="宋体" panose="02010600030101010101" pitchFamily="2" charset="-122"/>
              <a:ea typeface="宋体" panose="02010600030101010101" pitchFamily="2" charset="-122"/>
              <a:cs typeface="宋体" panose="02010600030101010101" pitchFamily="2" charset="-122"/>
            </a:endParaRPr>
          </a:p>
          <a:p>
            <a:pPr lvl="0" fontAlgn="base">
              <a:lnSpc>
                <a:spcPct val="150000"/>
              </a:lnSpc>
              <a:spcBef>
                <a:spcPct val="0"/>
              </a:spcBef>
              <a:spcAft>
                <a:spcPct val="0"/>
              </a:spcAft>
            </a:pPr>
            <a:r>
              <a:rPr lang="zh-CN" altLang="zh-CN" sz="2000" dirty="0"/>
              <a:t>校对结果中，</a:t>
            </a:r>
            <a:r>
              <a:rPr lang="zh-CN" altLang="zh-CN" sz="2000" b="1" dirty="0"/>
              <a:t>蓝颜色</a:t>
            </a:r>
            <a:r>
              <a:rPr lang="zh-CN" altLang="zh-CN" sz="2000" dirty="0"/>
              <a:t>字为引文中的缺字，</a:t>
            </a:r>
            <a:r>
              <a:rPr lang="zh-CN" altLang="zh-CN" sz="2000" b="1" dirty="0"/>
              <a:t>红颜色字</a:t>
            </a:r>
            <a:r>
              <a:rPr lang="zh-CN" altLang="zh-CN" sz="2000" dirty="0"/>
              <a:t>为引文中的多字，蓝红同一处出现表明有错字，须补进蓝字、删除红字。</a:t>
            </a:r>
            <a:endParaRPr kumimoji="0" lang="en-US" altLang="zh-CN" sz="2000" b="0" i="0" u="none" strike="noStrike" cap="none" normalizeH="0" dirty="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pic>
        <p:nvPicPr>
          <p:cNvPr id="2" name="图片 1"/>
          <p:cNvPicPr>
            <a:picLocks noChangeAspect="1"/>
          </p:cNvPicPr>
          <p:nvPr/>
        </p:nvPicPr>
        <p:blipFill>
          <a:blip r:embed="rId1"/>
          <a:stretch>
            <a:fillRect/>
          </a:stretch>
        </p:blipFill>
        <p:spPr>
          <a:xfrm>
            <a:off x="4513089" y="867161"/>
            <a:ext cx="7490308" cy="4406948"/>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1999" cy="720000"/>
          </a:xfrm>
          <a:prstGeom prst="rect">
            <a:avLst/>
          </a:prstGeom>
          <a:solidFill>
            <a:srgbClr val="33333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cs typeface="+mn-ea"/>
              <a:sym typeface="+mn-lt"/>
            </a:endParaRPr>
          </a:p>
        </p:txBody>
      </p:sp>
      <p:sp>
        <p:nvSpPr>
          <p:cNvPr id="5" name="矩形 4"/>
          <p:cNvSpPr>
            <a:spLocks noChangeArrowheads="1"/>
          </p:cNvSpPr>
          <p:nvPr/>
        </p:nvSpPr>
        <p:spPr bwMode="auto">
          <a:xfrm>
            <a:off x="615984" y="147161"/>
            <a:ext cx="6649007" cy="459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defPPr>
              <a:defRPr lang="zh-CN"/>
            </a:defPPr>
            <a:lvl1pPr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1pPr>
            <a:lvl2pPr marL="457200"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2pPr>
            <a:lvl3pPr marL="914400"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3pPr>
            <a:lvl4pPr marL="1371600"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4pPr>
            <a:lvl5pPr marL="1828800"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5pPr>
            <a:lvl6pPr marL="2286000" algn="l" defTabSz="914400" rtl="0" eaLnBrk="1" latinLnBrk="0" hangingPunct="1">
              <a:defRPr kern="1200">
                <a:solidFill>
                  <a:schemeClr val="tx1"/>
                </a:solidFill>
                <a:latin typeface="方正兰亭黑_GBK" panose="02000000000000000000" pitchFamily="2" charset="-122"/>
                <a:ea typeface="方正兰亭黑_GBK" panose="02000000000000000000" pitchFamily="2" charset="-122"/>
                <a:cs typeface="+mn-cs"/>
              </a:defRPr>
            </a:lvl6pPr>
            <a:lvl7pPr marL="2743200" algn="l" defTabSz="914400" rtl="0" eaLnBrk="1" latinLnBrk="0" hangingPunct="1">
              <a:defRPr kern="1200">
                <a:solidFill>
                  <a:schemeClr val="tx1"/>
                </a:solidFill>
                <a:latin typeface="方正兰亭黑_GBK" panose="02000000000000000000" pitchFamily="2" charset="-122"/>
                <a:ea typeface="方正兰亭黑_GBK" panose="02000000000000000000" pitchFamily="2" charset="-122"/>
                <a:cs typeface="+mn-cs"/>
              </a:defRPr>
            </a:lvl7pPr>
            <a:lvl8pPr marL="3200400" algn="l" defTabSz="914400" rtl="0" eaLnBrk="1" latinLnBrk="0" hangingPunct="1">
              <a:defRPr kern="1200">
                <a:solidFill>
                  <a:schemeClr val="tx1"/>
                </a:solidFill>
                <a:latin typeface="方正兰亭黑_GBK" panose="02000000000000000000" pitchFamily="2" charset="-122"/>
                <a:ea typeface="方正兰亭黑_GBK" panose="02000000000000000000" pitchFamily="2" charset="-122"/>
                <a:cs typeface="+mn-cs"/>
              </a:defRPr>
            </a:lvl8pPr>
            <a:lvl9pPr marL="3657600" algn="l" defTabSz="914400" rtl="0" eaLnBrk="1" latinLnBrk="0" hangingPunct="1">
              <a:defRPr kern="1200">
                <a:solidFill>
                  <a:schemeClr val="tx1"/>
                </a:solidFill>
                <a:latin typeface="方正兰亭黑_GBK" panose="02000000000000000000" pitchFamily="2" charset="-122"/>
                <a:ea typeface="方正兰亭黑_GBK" panose="02000000000000000000" pitchFamily="2" charset="-122"/>
                <a:cs typeface="+mn-cs"/>
              </a:defRPr>
            </a:lvl9pPr>
          </a:lstStyle>
          <a:p>
            <a:pPr lvl="0"/>
            <a:r>
              <a:rPr kumimoji="0" lang="zh-CN" altLang="en-US" sz="2400" b="1" i="0" u="none" strike="noStrike" kern="1200" cap="none" spc="0" normalizeH="0" baseline="0" noProof="0" dirty="0">
                <a:ln>
                  <a:noFill/>
                </a:ln>
                <a:solidFill>
                  <a:srgbClr val="FFFFFF"/>
                </a:solidFill>
                <a:effectLst/>
                <a:uLnTx/>
                <a:uFillTx/>
                <a:latin typeface="+mn-lt"/>
                <a:ea typeface="+mn-ea"/>
                <a:cs typeface="+mn-ea"/>
                <a:sym typeface="+mn-lt"/>
              </a:rPr>
              <a:t>中国共产党思想理论资源数据库</a:t>
            </a:r>
            <a:endParaRPr kumimoji="0" lang="zh-CN" altLang="en-US" sz="2400" b="1" i="0" u="none" strike="noStrike" kern="1200" cap="none" spc="0" normalizeH="0" baseline="0" noProof="0" dirty="0">
              <a:ln>
                <a:noFill/>
              </a:ln>
              <a:solidFill>
                <a:srgbClr val="FFFFFF"/>
              </a:solidFill>
              <a:effectLst/>
              <a:uLnTx/>
              <a:uFillTx/>
              <a:latin typeface="+mn-lt"/>
              <a:ea typeface="+mn-ea"/>
              <a:cs typeface="+mn-ea"/>
              <a:sym typeface="+mn-lt"/>
            </a:endParaRPr>
          </a:p>
        </p:txBody>
      </p:sp>
      <p:sp>
        <p:nvSpPr>
          <p:cNvPr id="6" name="矩形 5"/>
          <p:cNvSpPr/>
          <p:nvPr/>
        </p:nvSpPr>
        <p:spPr>
          <a:xfrm>
            <a:off x="213201" y="226516"/>
            <a:ext cx="325126" cy="325126"/>
          </a:xfrm>
          <a:prstGeom prst="rect">
            <a:avLst/>
          </a:prstGeom>
          <a:solidFill>
            <a:srgbClr val="C20D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cs typeface="+mn-ea"/>
              <a:sym typeface="+mn-lt"/>
            </a:endParaRPr>
          </a:p>
        </p:txBody>
      </p:sp>
      <p:sp>
        <p:nvSpPr>
          <p:cNvPr id="7" name="文本框 4"/>
          <p:cNvSpPr txBox="1"/>
          <p:nvPr/>
        </p:nvSpPr>
        <p:spPr>
          <a:xfrm>
            <a:off x="213201" y="765165"/>
            <a:ext cx="2541847" cy="646331"/>
          </a:xfrm>
          <a:prstGeom prst="rect">
            <a:avLst/>
          </a:prstGeom>
          <a:solidFill>
            <a:schemeClr val="bg1"/>
          </a:solidFill>
          <a:ln>
            <a:solidFill>
              <a:srgbClr val="B5221B"/>
            </a:solidFill>
          </a:ln>
        </p:spPr>
        <p:txBody>
          <a:bodyPr wrap="square" rtlCol="0">
            <a:spAutoFit/>
          </a:bodyPr>
          <a:lstStyle/>
          <a:p>
            <a:pPr lvl="0" algn="ctr">
              <a:defRPr/>
            </a:pPr>
            <a:r>
              <a:rPr lang="zh-CN" altLang="en-US" sz="3600" dirty="0">
                <a:solidFill>
                  <a:srgbClr val="C00000"/>
                </a:solidFill>
                <a:latin typeface="思源黑体 CN Medium" panose="020B0600000000000000" pitchFamily="34" charset="-122"/>
                <a:ea typeface="思源黑体 CN Medium" panose="020B0600000000000000" pitchFamily="34" charset="-122"/>
                <a:cs typeface="经典综艺体简" panose="02010609000101010101" pitchFamily="49" charset="-122"/>
                <a:sym typeface="微软雅黑" panose="020B0503020204020204" pitchFamily="34" charset="-122"/>
              </a:rPr>
              <a:t>知识</a:t>
            </a:r>
            <a:r>
              <a:rPr lang="zh-CN" altLang="en-US" sz="3600" dirty="0" smtClean="0">
                <a:solidFill>
                  <a:srgbClr val="C00000"/>
                </a:solidFill>
                <a:latin typeface="思源黑体 CN Medium" panose="020B0600000000000000" pitchFamily="34" charset="-122"/>
                <a:ea typeface="思源黑体 CN Medium" panose="020B0600000000000000" pitchFamily="34" charset="-122"/>
                <a:cs typeface="经典综艺体简" panose="02010609000101010101" pitchFamily="49" charset="-122"/>
                <a:sym typeface="微软雅黑" panose="020B0503020204020204" pitchFamily="34" charset="-122"/>
              </a:rPr>
              <a:t>库</a:t>
            </a:r>
            <a:endParaRPr lang="zh-CN" altLang="en-US" sz="3600" dirty="0">
              <a:solidFill>
                <a:srgbClr val="C00000"/>
              </a:solidFill>
              <a:latin typeface="思源黑体 CN Medium" panose="020B0600000000000000" pitchFamily="34" charset="-122"/>
              <a:ea typeface="思源黑体 CN Medium" panose="020B0600000000000000" pitchFamily="34" charset="-122"/>
              <a:cs typeface="经典综艺体简" panose="02010609000101010101" pitchFamily="49" charset="-122"/>
              <a:sym typeface="微软雅黑" panose="020B0503020204020204" pitchFamily="34" charset="-122"/>
            </a:endParaRPr>
          </a:p>
        </p:txBody>
      </p:sp>
      <p:sp>
        <p:nvSpPr>
          <p:cNvPr id="8" name="Rectangle"/>
          <p:cNvSpPr/>
          <p:nvPr/>
        </p:nvSpPr>
        <p:spPr>
          <a:xfrm>
            <a:off x="213201" y="1631757"/>
            <a:ext cx="4214746" cy="4571832"/>
          </a:xfrm>
          <a:prstGeom prst="rect">
            <a:avLst/>
          </a:prstGeom>
          <a:ln w="19050">
            <a:solidFill>
              <a:srgbClr val="B5221B"/>
            </a:solidFill>
            <a:miter lim="400000"/>
          </a:ln>
        </p:spPr>
        <p:txBody>
          <a:bodyPr lIns="19050" tIns="19050" rIns="19050" bIns="19050" anchor="ctr"/>
          <a:lstStyle/>
          <a:p>
            <a:pPr marL="0" marR="0" lvl="0" indent="0" algn="ctr" defTabSz="412750" rtl="0" eaLnBrk="1" fontAlgn="auto" latinLnBrk="0" hangingPunct="0">
              <a:lnSpc>
                <a:spcPct val="100000"/>
              </a:lnSpc>
              <a:spcBef>
                <a:spcPts val="0"/>
              </a:spcBef>
              <a:spcAft>
                <a:spcPts val="0"/>
              </a:spcAft>
              <a:buClrTx/>
              <a:buSzTx/>
              <a:buFontTx/>
              <a:buNone/>
              <a:defRPr sz="3000">
                <a:solidFill>
                  <a:srgbClr val="000000"/>
                </a:solidFill>
                <a:latin typeface="Helvetica Light"/>
                <a:ea typeface="Helvetica Light"/>
                <a:cs typeface="Helvetica Light"/>
                <a:sym typeface="Helvetica Light"/>
              </a:defRPr>
            </a:pPr>
            <a:endParaRPr kumimoji="0" sz="1500" b="0" i="0" u="none" strike="noStrike" kern="0" cap="none" spc="0" normalizeH="0" baseline="0" noProof="0" dirty="0">
              <a:ln>
                <a:noFill/>
              </a:ln>
              <a:solidFill>
                <a:srgbClr val="000000"/>
              </a:solidFill>
              <a:effectLst/>
              <a:uLnTx/>
              <a:uFillTx/>
              <a:latin typeface="思源黑体 CN Medium" panose="020B0600000000000000" pitchFamily="34" charset="-122"/>
              <a:ea typeface="思源黑体 CN Medium" panose="020B0600000000000000" pitchFamily="34" charset="-122"/>
              <a:sym typeface="思源宋体 CN Medium" panose="02020500000000000000" pitchFamily="18" charset="-122"/>
            </a:endParaRPr>
          </a:p>
        </p:txBody>
      </p:sp>
      <p:sp>
        <p:nvSpPr>
          <p:cNvPr id="9" name="Rectangle 1"/>
          <p:cNvSpPr>
            <a:spLocks noChangeArrowheads="1"/>
          </p:cNvSpPr>
          <p:nvPr/>
        </p:nvSpPr>
        <p:spPr bwMode="auto">
          <a:xfrm>
            <a:off x="298343" y="2554093"/>
            <a:ext cx="4129604" cy="2862322"/>
          </a:xfrm>
          <a:prstGeom prst="rect">
            <a:avLst/>
          </a:prstGeom>
          <a:noFill/>
          <a:ln w="9525">
            <a:noFill/>
            <a:miter lim="800000"/>
          </a:ln>
          <a:effectLst/>
        </p:spPr>
        <p:txBody>
          <a:bodyPr vert="horz" wrap="square" lIns="91440" tIns="45720" rIns="91440" bIns="45720" numCol="1" anchor="ctr" anchorCtr="0" compatLnSpc="1">
            <a:spAutoFit/>
          </a:bodyPr>
          <a:lstStyle/>
          <a:p>
            <a:pPr lvl="0" fontAlgn="base">
              <a:lnSpc>
                <a:spcPct val="150000"/>
              </a:lnSpc>
              <a:spcBef>
                <a:spcPct val="0"/>
              </a:spcBef>
              <a:spcAft>
                <a:spcPct val="0"/>
              </a:spcAft>
            </a:pPr>
            <a:r>
              <a:rPr kumimoji="0" lang="zh-CN" altLang="en-US" sz="2000" b="0" i="0" u="none" strike="noStrike" cap="none" normalizeH="0" dirty="0" smtClean="0">
                <a:ln>
                  <a:noFill/>
                </a:ln>
                <a:solidFill>
                  <a:schemeClr val="tx1"/>
                </a:solidFill>
                <a:effectLst/>
                <a:latin typeface="宋体" panose="02010600030101010101" pitchFamily="2" charset="-122"/>
                <a:ea typeface="宋体" panose="02010600030101010101" pitchFamily="2" charset="-122"/>
                <a:cs typeface="宋体" panose="02010600030101010101" pitchFamily="2" charset="-122"/>
              </a:rPr>
              <a:t>经典著作引文比对：</a:t>
            </a:r>
            <a:endParaRPr kumimoji="0" lang="en-US" altLang="zh-CN" sz="2000" b="0" i="0" u="none" strike="noStrike" cap="none" normalizeH="0" dirty="0" smtClean="0">
              <a:ln>
                <a:noFill/>
              </a:ln>
              <a:solidFill>
                <a:schemeClr val="tx1"/>
              </a:solidFill>
              <a:effectLst/>
              <a:latin typeface="宋体" panose="02010600030101010101" pitchFamily="2" charset="-122"/>
              <a:ea typeface="宋体" panose="02010600030101010101" pitchFamily="2" charset="-122"/>
              <a:cs typeface="宋体" panose="02010600030101010101" pitchFamily="2" charset="-122"/>
            </a:endParaRPr>
          </a:p>
          <a:p>
            <a:pPr fontAlgn="base">
              <a:lnSpc>
                <a:spcPct val="150000"/>
              </a:lnSpc>
              <a:spcBef>
                <a:spcPct val="0"/>
              </a:spcBef>
              <a:spcAft>
                <a:spcPct val="0"/>
              </a:spcAft>
            </a:pPr>
            <a:r>
              <a:rPr lang="zh-CN" altLang="zh-CN" sz="2000" dirty="0"/>
              <a:t>在校对结果中，可以通过点击</a:t>
            </a:r>
            <a:r>
              <a:rPr lang="zh-CN" altLang="zh-CN" sz="2000" b="1" dirty="0"/>
              <a:t>复制引文</a:t>
            </a:r>
            <a:r>
              <a:rPr lang="zh-CN" altLang="zh-CN" sz="2000" dirty="0"/>
              <a:t>或</a:t>
            </a:r>
            <a:r>
              <a:rPr lang="zh-CN" altLang="zh-CN" sz="2000" b="1" dirty="0"/>
              <a:t>翻阅原书</a:t>
            </a:r>
            <a:r>
              <a:rPr lang="zh-CN" altLang="zh-CN" sz="2000" dirty="0"/>
              <a:t>实现正确引文的复制和原书查看。</a:t>
            </a:r>
            <a:endParaRPr lang="zh-CN" altLang="zh-CN" sz="2000" dirty="0"/>
          </a:p>
          <a:p>
            <a:pPr lvl="0" fontAlgn="base">
              <a:lnSpc>
                <a:spcPct val="150000"/>
              </a:lnSpc>
              <a:spcBef>
                <a:spcPct val="0"/>
              </a:spcBef>
              <a:spcAft>
                <a:spcPct val="0"/>
              </a:spcAft>
            </a:pPr>
            <a:r>
              <a:rPr kumimoji="0" lang="zh-CN" altLang="en-US" sz="2000" b="0" i="0" u="none" strike="noStrike" cap="none" normalizeH="0" dirty="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rPr>
              <a:t>通过点击</a:t>
            </a:r>
            <a:r>
              <a:rPr kumimoji="0" lang="zh-CN" altLang="en-US" sz="2000" b="1" i="0" u="none" strike="noStrike" cap="none" normalizeH="0" dirty="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rPr>
              <a:t>查看本书全部结果</a:t>
            </a:r>
            <a:r>
              <a:rPr kumimoji="0" lang="zh-CN" altLang="en-US" sz="2000" i="0" u="none" strike="noStrike" cap="none" normalizeH="0" dirty="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rPr>
              <a:t>可以浏览该出处图书内相似的引文内容。</a:t>
            </a:r>
            <a:endParaRPr kumimoji="0" lang="en-US" altLang="zh-CN" sz="2000" b="1" i="0" u="none" strike="noStrike" cap="none" normalizeH="0" dirty="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pic>
        <p:nvPicPr>
          <p:cNvPr id="3" name="图片 2"/>
          <p:cNvPicPr>
            <a:picLocks noChangeAspect="1"/>
          </p:cNvPicPr>
          <p:nvPr/>
        </p:nvPicPr>
        <p:blipFill>
          <a:blip r:embed="rId1"/>
          <a:stretch>
            <a:fillRect/>
          </a:stretch>
        </p:blipFill>
        <p:spPr>
          <a:xfrm>
            <a:off x="4797952" y="1088330"/>
            <a:ext cx="7394047" cy="4628733"/>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2161653" y="-13302"/>
            <a:ext cx="10030347" cy="6907090"/>
          </a:xfrm>
          <a:custGeom>
            <a:avLst/>
            <a:gdLst>
              <a:gd name="connsiteX0" fmla="*/ 0 w 9601200"/>
              <a:gd name="connsiteY0" fmla="*/ 0 h 6858000"/>
              <a:gd name="connsiteX1" fmla="*/ 9601200 w 9601200"/>
              <a:gd name="connsiteY1" fmla="*/ 0 h 6858000"/>
              <a:gd name="connsiteX2" fmla="*/ 9601200 w 9601200"/>
              <a:gd name="connsiteY2" fmla="*/ 6858000 h 6858000"/>
              <a:gd name="connsiteX3" fmla="*/ 0 w 9601200"/>
              <a:gd name="connsiteY3" fmla="*/ 6858000 h 6858000"/>
              <a:gd name="connsiteX4" fmla="*/ 0 w 9601200"/>
              <a:gd name="connsiteY4" fmla="*/ 0 h 6858000"/>
              <a:gd name="connsiteX0-1" fmla="*/ 9525 w 9610725"/>
              <a:gd name="connsiteY0-2" fmla="*/ 0 h 6858000"/>
              <a:gd name="connsiteX1-3" fmla="*/ 9610725 w 9610725"/>
              <a:gd name="connsiteY1-4" fmla="*/ 0 h 6858000"/>
              <a:gd name="connsiteX2-5" fmla="*/ 9610725 w 9610725"/>
              <a:gd name="connsiteY2-6" fmla="*/ 6858000 h 6858000"/>
              <a:gd name="connsiteX3-7" fmla="*/ 9525 w 9610725"/>
              <a:gd name="connsiteY3-8" fmla="*/ 6858000 h 6858000"/>
              <a:gd name="connsiteX4-9" fmla="*/ 0 w 9610725"/>
              <a:gd name="connsiteY4-10" fmla="*/ 3419476 h 6858000"/>
              <a:gd name="connsiteX5" fmla="*/ 9525 w 9610725"/>
              <a:gd name="connsiteY5" fmla="*/ 0 h 6858000"/>
              <a:gd name="connsiteX0-11" fmla="*/ 9525 w 9610725"/>
              <a:gd name="connsiteY0-12" fmla="*/ 0 h 6858000"/>
              <a:gd name="connsiteX1-13" fmla="*/ 9610725 w 9610725"/>
              <a:gd name="connsiteY1-14" fmla="*/ 0 h 6858000"/>
              <a:gd name="connsiteX2-15" fmla="*/ 9610725 w 9610725"/>
              <a:gd name="connsiteY2-16" fmla="*/ 6858000 h 6858000"/>
              <a:gd name="connsiteX3-17" fmla="*/ 1939925 w 9610725"/>
              <a:gd name="connsiteY3-18" fmla="*/ 6858000 h 6858000"/>
              <a:gd name="connsiteX4-19" fmla="*/ 0 w 9610725"/>
              <a:gd name="connsiteY4-20" fmla="*/ 3419476 h 6858000"/>
              <a:gd name="connsiteX5-21" fmla="*/ 9525 w 9610725"/>
              <a:gd name="connsiteY5-22" fmla="*/ 0 h 6858000"/>
              <a:gd name="connsiteX0-23" fmla="*/ 2012496 w 9610725"/>
              <a:gd name="connsiteY0-24" fmla="*/ 14515 h 6858000"/>
              <a:gd name="connsiteX1-25" fmla="*/ 9610725 w 9610725"/>
              <a:gd name="connsiteY1-26" fmla="*/ 0 h 6858000"/>
              <a:gd name="connsiteX2-27" fmla="*/ 9610725 w 9610725"/>
              <a:gd name="connsiteY2-28" fmla="*/ 6858000 h 6858000"/>
              <a:gd name="connsiteX3-29" fmla="*/ 1939925 w 9610725"/>
              <a:gd name="connsiteY3-30" fmla="*/ 6858000 h 6858000"/>
              <a:gd name="connsiteX4-31" fmla="*/ 0 w 9610725"/>
              <a:gd name="connsiteY4-32" fmla="*/ 3419476 h 6858000"/>
              <a:gd name="connsiteX5-33" fmla="*/ 2012496 w 9610725"/>
              <a:gd name="connsiteY5-34" fmla="*/ 14515 h 6858000"/>
              <a:gd name="connsiteX0-35" fmla="*/ 1993446 w 9591675"/>
              <a:gd name="connsiteY0-36" fmla="*/ 14515 h 6858000"/>
              <a:gd name="connsiteX1-37" fmla="*/ 9591675 w 9591675"/>
              <a:gd name="connsiteY1-38" fmla="*/ 0 h 6858000"/>
              <a:gd name="connsiteX2-39" fmla="*/ 9591675 w 9591675"/>
              <a:gd name="connsiteY2-40" fmla="*/ 6858000 h 6858000"/>
              <a:gd name="connsiteX3-41" fmla="*/ 1920875 w 9591675"/>
              <a:gd name="connsiteY3-42" fmla="*/ 6858000 h 6858000"/>
              <a:gd name="connsiteX4-43" fmla="*/ 0 w 9591675"/>
              <a:gd name="connsiteY4-44" fmla="*/ 3419476 h 6858000"/>
              <a:gd name="connsiteX5-45" fmla="*/ 1993446 w 9591675"/>
              <a:gd name="connsiteY5-46" fmla="*/ 14515 h 68580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9591675" h="6858000">
                <a:moveTo>
                  <a:pt x="1993446" y="14515"/>
                </a:moveTo>
                <a:lnTo>
                  <a:pt x="9591675" y="0"/>
                </a:lnTo>
                <a:lnTo>
                  <a:pt x="9591675" y="6858000"/>
                </a:lnTo>
                <a:lnTo>
                  <a:pt x="1920875" y="6858000"/>
                </a:lnTo>
                <a:lnTo>
                  <a:pt x="0" y="3419476"/>
                </a:lnTo>
                <a:lnTo>
                  <a:pt x="1993446" y="14515"/>
                </a:lnTo>
                <a:close/>
              </a:path>
            </a:pathLst>
          </a:custGeom>
          <a:solidFill>
            <a:srgbClr val="333333"/>
          </a:solidFill>
          <a:ln>
            <a:solidFill>
              <a:srgbClr val="333333"/>
            </a:solidFill>
          </a:ln>
          <a:effectLst>
            <a:outerShdw blurRad="139700" dist="50800" dir="10800000" algn="r"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6" name="矩形 6"/>
          <p:cNvSpPr/>
          <p:nvPr/>
        </p:nvSpPr>
        <p:spPr>
          <a:xfrm>
            <a:off x="717549" y="0"/>
            <a:ext cx="3222625" cy="6844698"/>
          </a:xfrm>
          <a:custGeom>
            <a:avLst/>
            <a:gdLst>
              <a:gd name="connsiteX0" fmla="*/ 0 w 9601200"/>
              <a:gd name="connsiteY0" fmla="*/ 0 h 6858000"/>
              <a:gd name="connsiteX1" fmla="*/ 9601200 w 9601200"/>
              <a:gd name="connsiteY1" fmla="*/ 0 h 6858000"/>
              <a:gd name="connsiteX2" fmla="*/ 9601200 w 9601200"/>
              <a:gd name="connsiteY2" fmla="*/ 6858000 h 6858000"/>
              <a:gd name="connsiteX3" fmla="*/ 0 w 9601200"/>
              <a:gd name="connsiteY3" fmla="*/ 6858000 h 6858000"/>
              <a:gd name="connsiteX4" fmla="*/ 0 w 9601200"/>
              <a:gd name="connsiteY4" fmla="*/ 0 h 6858000"/>
              <a:gd name="connsiteX0-1" fmla="*/ 9525 w 9610725"/>
              <a:gd name="connsiteY0-2" fmla="*/ 0 h 6858000"/>
              <a:gd name="connsiteX1-3" fmla="*/ 9610725 w 9610725"/>
              <a:gd name="connsiteY1-4" fmla="*/ 0 h 6858000"/>
              <a:gd name="connsiteX2-5" fmla="*/ 9610725 w 9610725"/>
              <a:gd name="connsiteY2-6" fmla="*/ 6858000 h 6858000"/>
              <a:gd name="connsiteX3-7" fmla="*/ 9525 w 9610725"/>
              <a:gd name="connsiteY3-8" fmla="*/ 6858000 h 6858000"/>
              <a:gd name="connsiteX4-9" fmla="*/ 0 w 9610725"/>
              <a:gd name="connsiteY4-10" fmla="*/ 3419476 h 6858000"/>
              <a:gd name="connsiteX5" fmla="*/ 9525 w 9610725"/>
              <a:gd name="connsiteY5" fmla="*/ 0 h 6858000"/>
              <a:gd name="connsiteX0-11" fmla="*/ 9525 w 9610725"/>
              <a:gd name="connsiteY0-12" fmla="*/ 0 h 6858000"/>
              <a:gd name="connsiteX1-13" fmla="*/ 9610725 w 9610725"/>
              <a:gd name="connsiteY1-14" fmla="*/ 0 h 6858000"/>
              <a:gd name="connsiteX2-15" fmla="*/ 9610725 w 9610725"/>
              <a:gd name="connsiteY2-16" fmla="*/ 6858000 h 6858000"/>
              <a:gd name="connsiteX3-17" fmla="*/ 1939925 w 9610725"/>
              <a:gd name="connsiteY3-18" fmla="*/ 6858000 h 6858000"/>
              <a:gd name="connsiteX4-19" fmla="*/ 0 w 9610725"/>
              <a:gd name="connsiteY4-20" fmla="*/ 3419476 h 6858000"/>
              <a:gd name="connsiteX5-21" fmla="*/ 9525 w 9610725"/>
              <a:gd name="connsiteY5-22" fmla="*/ 0 h 6858000"/>
              <a:gd name="connsiteX0-23" fmla="*/ 2012496 w 9610725"/>
              <a:gd name="connsiteY0-24" fmla="*/ 14515 h 6858000"/>
              <a:gd name="connsiteX1-25" fmla="*/ 9610725 w 9610725"/>
              <a:gd name="connsiteY1-26" fmla="*/ 0 h 6858000"/>
              <a:gd name="connsiteX2-27" fmla="*/ 9610725 w 9610725"/>
              <a:gd name="connsiteY2-28" fmla="*/ 6858000 h 6858000"/>
              <a:gd name="connsiteX3-29" fmla="*/ 1939925 w 9610725"/>
              <a:gd name="connsiteY3-30" fmla="*/ 6858000 h 6858000"/>
              <a:gd name="connsiteX4-31" fmla="*/ 0 w 9610725"/>
              <a:gd name="connsiteY4-32" fmla="*/ 3419476 h 6858000"/>
              <a:gd name="connsiteX5-33" fmla="*/ 2012496 w 9610725"/>
              <a:gd name="connsiteY5-34" fmla="*/ 14515 h 6858000"/>
              <a:gd name="connsiteX0-35" fmla="*/ 1993446 w 9591675"/>
              <a:gd name="connsiteY0-36" fmla="*/ 14515 h 6858000"/>
              <a:gd name="connsiteX1-37" fmla="*/ 9591675 w 9591675"/>
              <a:gd name="connsiteY1-38" fmla="*/ 0 h 6858000"/>
              <a:gd name="connsiteX2-39" fmla="*/ 9591675 w 9591675"/>
              <a:gd name="connsiteY2-40" fmla="*/ 6858000 h 6858000"/>
              <a:gd name="connsiteX3-41" fmla="*/ 1920875 w 9591675"/>
              <a:gd name="connsiteY3-42" fmla="*/ 6858000 h 6858000"/>
              <a:gd name="connsiteX4-43" fmla="*/ 0 w 9591675"/>
              <a:gd name="connsiteY4-44" fmla="*/ 3419476 h 6858000"/>
              <a:gd name="connsiteX5-45" fmla="*/ 1993446 w 9591675"/>
              <a:gd name="connsiteY5-46" fmla="*/ 14515 h 6858000"/>
              <a:gd name="connsiteX0-47" fmla="*/ 1993446 w 9591675"/>
              <a:gd name="connsiteY0-48" fmla="*/ 14515 h 6858000"/>
              <a:gd name="connsiteX1-49" fmla="*/ 2708275 w 9591675"/>
              <a:gd name="connsiteY1-50" fmla="*/ 0 h 6858000"/>
              <a:gd name="connsiteX2-51" fmla="*/ 9591675 w 9591675"/>
              <a:gd name="connsiteY2-52" fmla="*/ 6858000 h 6858000"/>
              <a:gd name="connsiteX3-53" fmla="*/ 1920875 w 9591675"/>
              <a:gd name="connsiteY3-54" fmla="*/ 6858000 h 6858000"/>
              <a:gd name="connsiteX4-55" fmla="*/ 0 w 9591675"/>
              <a:gd name="connsiteY4-56" fmla="*/ 3419476 h 6858000"/>
              <a:gd name="connsiteX5-57" fmla="*/ 1993446 w 9591675"/>
              <a:gd name="connsiteY5-58" fmla="*/ 14515 h 6858000"/>
              <a:gd name="connsiteX0-59" fmla="*/ 1993446 w 2708275"/>
              <a:gd name="connsiteY0-60" fmla="*/ 14515 h 6858000"/>
              <a:gd name="connsiteX1-61" fmla="*/ 2708275 w 2708275"/>
              <a:gd name="connsiteY1-62" fmla="*/ 0 h 6858000"/>
              <a:gd name="connsiteX2-63" fmla="*/ 2619375 w 2708275"/>
              <a:gd name="connsiteY2-64" fmla="*/ 6770310 h 6858000"/>
              <a:gd name="connsiteX3-65" fmla="*/ 1920875 w 2708275"/>
              <a:gd name="connsiteY3-66" fmla="*/ 6858000 h 6858000"/>
              <a:gd name="connsiteX4-67" fmla="*/ 0 w 2708275"/>
              <a:gd name="connsiteY4-68" fmla="*/ 3419476 h 6858000"/>
              <a:gd name="connsiteX5-69" fmla="*/ 1993446 w 2708275"/>
              <a:gd name="connsiteY5-70" fmla="*/ 14515 h 6858000"/>
              <a:gd name="connsiteX0-71" fmla="*/ 1993446 w 2708275"/>
              <a:gd name="connsiteY0-72" fmla="*/ 14515 h 6782837"/>
              <a:gd name="connsiteX1-73" fmla="*/ 2708275 w 2708275"/>
              <a:gd name="connsiteY1-74" fmla="*/ 0 h 6782837"/>
              <a:gd name="connsiteX2-75" fmla="*/ 2619375 w 2708275"/>
              <a:gd name="connsiteY2-76" fmla="*/ 6770310 h 6782837"/>
              <a:gd name="connsiteX3-77" fmla="*/ 1892300 w 2708275"/>
              <a:gd name="connsiteY3-78" fmla="*/ 6782837 h 6782837"/>
              <a:gd name="connsiteX4-79" fmla="*/ 0 w 2708275"/>
              <a:gd name="connsiteY4-80" fmla="*/ 3419476 h 6782837"/>
              <a:gd name="connsiteX5-81" fmla="*/ 1993446 w 2708275"/>
              <a:gd name="connsiteY5-82" fmla="*/ 14515 h 6782837"/>
              <a:gd name="connsiteX0-83" fmla="*/ 1993446 w 2708275"/>
              <a:gd name="connsiteY0-84" fmla="*/ 14515 h 6782837"/>
              <a:gd name="connsiteX1-85" fmla="*/ 2708275 w 2708275"/>
              <a:gd name="connsiteY1-86" fmla="*/ 0 h 6782837"/>
              <a:gd name="connsiteX2-87" fmla="*/ 2668946 w 2708275"/>
              <a:gd name="connsiteY2-88" fmla="*/ 3382321 h 6782837"/>
              <a:gd name="connsiteX3-89" fmla="*/ 2619375 w 2708275"/>
              <a:gd name="connsiteY3-90" fmla="*/ 6770310 h 6782837"/>
              <a:gd name="connsiteX4-91" fmla="*/ 1892300 w 2708275"/>
              <a:gd name="connsiteY4-92" fmla="*/ 6782837 h 6782837"/>
              <a:gd name="connsiteX5-93" fmla="*/ 0 w 2708275"/>
              <a:gd name="connsiteY5-94" fmla="*/ 3419476 h 6782837"/>
              <a:gd name="connsiteX6" fmla="*/ 1993446 w 2708275"/>
              <a:gd name="connsiteY6" fmla="*/ 14515 h 6782837"/>
              <a:gd name="connsiteX0-95" fmla="*/ 1993446 w 2708275"/>
              <a:gd name="connsiteY0-96" fmla="*/ 14515 h 6782837"/>
              <a:gd name="connsiteX1-97" fmla="*/ 2708275 w 2708275"/>
              <a:gd name="connsiteY1-98" fmla="*/ 0 h 6782837"/>
              <a:gd name="connsiteX2-99" fmla="*/ 668696 w 2708275"/>
              <a:gd name="connsiteY2-100" fmla="*/ 3372926 h 6782837"/>
              <a:gd name="connsiteX3-101" fmla="*/ 2619375 w 2708275"/>
              <a:gd name="connsiteY3-102" fmla="*/ 6770310 h 6782837"/>
              <a:gd name="connsiteX4-103" fmla="*/ 1892300 w 2708275"/>
              <a:gd name="connsiteY4-104" fmla="*/ 6782837 h 6782837"/>
              <a:gd name="connsiteX5-105" fmla="*/ 0 w 2708275"/>
              <a:gd name="connsiteY5-106" fmla="*/ 3419476 h 6782837"/>
              <a:gd name="connsiteX6-107" fmla="*/ 1993446 w 2708275"/>
              <a:gd name="connsiteY6-108" fmla="*/ 14515 h 6782837"/>
              <a:gd name="connsiteX0-109" fmla="*/ 1955346 w 2708275"/>
              <a:gd name="connsiteY0-110" fmla="*/ 5119 h 6782837"/>
              <a:gd name="connsiteX1-111" fmla="*/ 2708275 w 2708275"/>
              <a:gd name="connsiteY1-112" fmla="*/ 0 h 6782837"/>
              <a:gd name="connsiteX2-113" fmla="*/ 668696 w 2708275"/>
              <a:gd name="connsiteY2-114" fmla="*/ 3372926 h 6782837"/>
              <a:gd name="connsiteX3-115" fmla="*/ 2619375 w 2708275"/>
              <a:gd name="connsiteY3-116" fmla="*/ 6770310 h 6782837"/>
              <a:gd name="connsiteX4-117" fmla="*/ 1892300 w 2708275"/>
              <a:gd name="connsiteY4-118" fmla="*/ 6782837 h 6782837"/>
              <a:gd name="connsiteX5-119" fmla="*/ 0 w 2708275"/>
              <a:gd name="connsiteY5-120" fmla="*/ 3419476 h 6782837"/>
              <a:gd name="connsiteX6-121" fmla="*/ 1955346 w 2708275"/>
              <a:gd name="connsiteY6-122" fmla="*/ 5119 h 6782837"/>
              <a:gd name="connsiteX0-123" fmla="*/ 1955346 w 2679700"/>
              <a:gd name="connsiteY0-124" fmla="*/ 5119 h 6782837"/>
              <a:gd name="connsiteX1-125" fmla="*/ 2679700 w 2679700"/>
              <a:gd name="connsiteY1-126" fmla="*/ 0 h 6782837"/>
              <a:gd name="connsiteX2-127" fmla="*/ 668696 w 2679700"/>
              <a:gd name="connsiteY2-128" fmla="*/ 3372926 h 6782837"/>
              <a:gd name="connsiteX3-129" fmla="*/ 2619375 w 2679700"/>
              <a:gd name="connsiteY3-130" fmla="*/ 6770310 h 6782837"/>
              <a:gd name="connsiteX4-131" fmla="*/ 1892300 w 2679700"/>
              <a:gd name="connsiteY4-132" fmla="*/ 6782837 h 6782837"/>
              <a:gd name="connsiteX5-133" fmla="*/ 0 w 2679700"/>
              <a:gd name="connsiteY5-134" fmla="*/ 3419476 h 6782837"/>
              <a:gd name="connsiteX6-135" fmla="*/ 1955346 w 2679700"/>
              <a:gd name="connsiteY6-136" fmla="*/ 5119 h 6782837"/>
              <a:gd name="connsiteX0-137" fmla="*/ 1955346 w 2679700"/>
              <a:gd name="connsiteY0-138" fmla="*/ 5119 h 6782837"/>
              <a:gd name="connsiteX1-139" fmla="*/ 2679700 w 2679700"/>
              <a:gd name="connsiteY1-140" fmla="*/ 0 h 6782837"/>
              <a:gd name="connsiteX2-141" fmla="*/ 668696 w 2679700"/>
              <a:gd name="connsiteY2-142" fmla="*/ 3372926 h 6782837"/>
              <a:gd name="connsiteX3-143" fmla="*/ 2590800 w 2679700"/>
              <a:gd name="connsiteY3-144" fmla="*/ 6770310 h 6782837"/>
              <a:gd name="connsiteX4-145" fmla="*/ 1892300 w 2679700"/>
              <a:gd name="connsiteY4-146" fmla="*/ 6782837 h 6782837"/>
              <a:gd name="connsiteX5-147" fmla="*/ 0 w 2679700"/>
              <a:gd name="connsiteY5-148" fmla="*/ 3419476 h 6782837"/>
              <a:gd name="connsiteX6-149" fmla="*/ 1955346 w 2679700"/>
              <a:gd name="connsiteY6-150" fmla="*/ 5119 h 6782837"/>
              <a:gd name="connsiteX0-151" fmla="*/ 2498271 w 3222625"/>
              <a:gd name="connsiteY0-152" fmla="*/ 5119 h 6782837"/>
              <a:gd name="connsiteX1-153" fmla="*/ 3222625 w 3222625"/>
              <a:gd name="connsiteY1-154" fmla="*/ 0 h 6782837"/>
              <a:gd name="connsiteX2-155" fmla="*/ 1211621 w 3222625"/>
              <a:gd name="connsiteY2-156" fmla="*/ 3372926 h 6782837"/>
              <a:gd name="connsiteX3-157" fmla="*/ 3133725 w 3222625"/>
              <a:gd name="connsiteY3-158" fmla="*/ 6770310 h 6782837"/>
              <a:gd name="connsiteX4-159" fmla="*/ 2435225 w 3222625"/>
              <a:gd name="connsiteY4-160" fmla="*/ 6782837 h 6782837"/>
              <a:gd name="connsiteX5-161" fmla="*/ 0 w 3222625"/>
              <a:gd name="connsiteY5-162" fmla="*/ 3391290 h 6782837"/>
              <a:gd name="connsiteX6-163" fmla="*/ 2498271 w 3222625"/>
              <a:gd name="connsiteY6-164" fmla="*/ 5119 h 6782837"/>
              <a:gd name="connsiteX0-165" fmla="*/ 2498271 w 3222625"/>
              <a:gd name="connsiteY0-166" fmla="*/ 5119 h 6770310"/>
              <a:gd name="connsiteX1-167" fmla="*/ 3222625 w 3222625"/>
              <a:gd name="connsiteY1-168" fmla="*/ 0 h 6770310"/>
              <a:gd name="connsiteX2-169" fmla="*/ 1211621 w 3222625"/>
              <a:gd name="connsiteY2-170" fmla="*/ 3372926 h 6770310"/>
              <a:gd name="connsiteX3-171" fmla="*/ 3133725 w 3222625"/>
              <a:gd name="connsiteY3-172" fmla="*/ 6770310 h 6770310"/>
              <a:gd name="connsiteX4-173" fmla="*/ 2130425 w 3222625"/>
              <a:gd name="connsiteY4-174" fmla="*/ 6717070 h 6770310"/>
              <a:gd name="connsiteX5-175" fmla="*/ 0 w 3222625"/>
              <a:gd name="connsiteY5-176" fmla="*/ 3391290 h 6770310"/>
              <a:gd name="connsiteX6-177" fmla="*/ 2498271 w 3222625"/>
              <a:gd name="connsiteY6-178" fmla="*/ 5119 h 6770310"/>
              <a:gd name="connsiteX0-179" fmla="*/ 2107746 w 3222625"/>
              <a:gd name="connsiteY0-180" fmla="*/ 5119 h 6770310"/>
              <a:gd name="connsiteX1-181" fmla="*/ 3222625 w 3222625"/>
              <a:gd name="connsiteY1-182" fmla="*/ 0 h 6770310"/>
              <a:gd name="connsiteX2-183" fmla="*/ 1211621 w 3222625"/>
              <a:gd name="connsiteY2-184" fmla="*/ 3372926 h 6770310"/>
              <a:gd name="connsiteX3-185" fmla="*/ 3133725 w 3222625"/>
              <a:gd name="connsiteY3-186" fmla="*/ 6770310 h 6770310"/>
              <a:gd name="connsiteX4-187" fmla="*/ 2130425 w 3222625"/>
              <a:gd name="connsiteY4-188" fmla="*/ 6717070 h 6770310"/>
              <a:gd name="connsiteX5-189" fmla="*/ 0 w 3222625"/>
              <a:gd name="connsiteY5-190" fmla="*/ 3391290 h 6770310"/>
              <a:gd name="connsiteX6-191" fmla="*/ 2107746 w 3222625"/>
              <a:gd name="connsiteY6-192" fmla="*/ 5119 h 6770310"/>
              <a:gd name="connsiteX0-193" fmla="*/ 2107746 w 3222625"/>
              <a:gd name="connsiteY0-194" fmla="*/ 5119 h 6770310"/>
              <a:gd name="connsiteX1-195" fmla="*/ 3222625 w 3222625"/>
              <a:gd name="connsiteY1-196" fmla="*/ 0 h 6770310"/>
              <a:gd name="connsiteX2-197" fmla="*/ 1211621 w 3222625"/>
              <a:gd name="connsiteY2-198" fmla="*/ 3372926 h 6770310"/>
              <a:gd name="connsiteX3-199" fmla="*/ 3133725 w 3222625"/>
              <a:gd name="connsiteY3-200" fmla="*/ 6770310 h 6770310"/>
              <a:gd name="connsiteX4-201" fmla="*/ 2120900 w 3222625"/>
              <a:gd name="connsiteY4-202" fmla="*/ 6726465 h 6770310"/>
              <a:gd name="connsiteX5-203" fmla="*/ 0 w 3222625"/>
              <a:gd name="connsiteY5-204" fmla="*/ 3391290 h 6770310"/>
              <a:gd name="connsiteX6-205" fmla="*/ 2107746 w 3222625"/>
              <a:gd name="connsiteY6-206" fmla="*/ 5119 h 6770310"/>
              <a:gd name="connsiteX0-207" fmla="*/ 2107746 w 3222625"/>
              <a:gd name="connsiteY0-208" fmla="*/ 5119 h 6770310"/>
              <a:gd name="connsiteX1-209" fmla="*/ 3222625 w 3222625"/>
              <a:gd name="connsiteY1-210" fmla="*/ 0 h 6770310"/>
              <a:gd name="connsiteX2-211" fmla="*/ 1211621 w 3222625"/>
              <a:gd name="connsiteY2-212" fmla="*/ 3372926 h 6770310"/>
              <a:gd name="connsiteX3-213" fmla="*/ 3133725 w 3222625"/>
              <a:gd name="connsiteY3-214" fmla="*/ 6770310 h 6770310"/>
              <a:gd name="connsiteX4-215" fmla="*/ 2111375 w 3222625"/>
              <a:gd name="connsiteY4-216" fmla="*/ 6764046 h 6770310"/>
              <a:gd name="connsiteX5-217" fmla="*/ 0 w 3222625"/>
              <a:gd name="connsiteY5-218" fmla="*/ 3391290 h 6770310"/>
              <a:gd name="connsiteX6-219" fmla="*/ 2107746 w 3222625"/>
              <a:gd name="connsiteY6-220" fmla="*/ 5119 h 677031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107" y="connsiteY6-108"/>
              </a:cxn>
            </a:cxnLst>
            <a:rect l="l" t="t" r="r" b="b"/>
            <a:pathLst>
              <a:path w="3222625" h="6770310">
                <a:moveTo>
                  <a:pt x="2107746" y="5119"/>
                </a:moveTo>
                <a:lnTo>
                  <a:pt x="3222625" y="0"/>
                </a:lnTo>
                <a:lnTo>
                  <a:pt x="1211621" y="3372926"/>
                </a:lnTo>
                <a:lnTo>
                  <a:pt x="3133725" y="6770310"/>
                </a:lnTo>
                <a:lnTo>
                  <a:pt x="2111375" y="6764046"/>
                </a:lnTo>
                <a:lnTo>
                  <a:pt x="0" y="3391290"/>
                </a:lnTo>
                <a:lnTo>
                  <a:pt x="2107746" y="5119"/>
                </a:lnTo>
                <a:close/>
              </a:path>
            </a:pathLst>
          </a:custGeom>
          <a:solidFill>
            <a:schemeClr val="bg1">
              <a:alpha val="72000"/>
            </a:schemeClr>
          </a:solidFill>
          <a:ln>
            <a:noFill/>
          </a:ln>
          <a:effectLst>
            <a:outerShdw blurRad="457200" dist="38100" sx="101000" sy="101000" algn="l"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 name="任意多边形: 形状 10"/>
          <p:cNvSpPr/>
          <p:nvPr/>
        </p:nvSpPr>
        <p:spPr>
          <a:xfrm rot="10800000">
            <a:off x="0" y="3464788"/>
            <a:ext cx="3835455" cy="3393212"/>
          </a:xfrm>
          <a:custGeom>
            <a:avLst/>
            <a:gdLst>
              <a:gd name="connsiteX0" fmla="*/ 1937770 w 3835455"/>
              <a:gd name="connsiteY0" fmla="*/ 3393212 h 3393212"/>
              <a:gd name="connsiteX1" fmla="*/ 0 w 3835455"/>
              <a:gd name="connsiteY1" fmla="*/ 0 h 3393212"/>
              <a:gd name="connsiteX2" fmla="*/ 3835455 w 3835455"/>
              <a:gd name="connsiteY2" fmla="*/ 0 h 3393212"/>
            </a:gdLst>
            <a:ahLst/>
            <a:cxnLst>
              <a:cxn ang="0">
                <a:pos x="connsiteX0" y="connsiteY0"/>
              </a:cxn>
              <a:cxn ang="0">
                <a:pos x="connsiteX1" y="connsiteY1"/>
              </a:cxn>
              <a:cxn ang="0">
                <a:pos x="connsiteX2" y="connsiteY2"/>
              </a:cxn>
            </a:cxnLst>
            <a:rect l="l" t="t" r="r" b="b"/>
            <a:pathLst>
              <a:path w="3835455" h="3393212">
                <a:moveTo>
                  <a:pt x="1937770" y="3393212"/>
                </a:moveTo>
                <a:lnTo>
                  <a:pt x="0" y="0"/>
                </a:lnTo>
                <a:lnTo>
                  <a:pt x="3835455" y="0"/>
                </a:lnTo>
                <a:close/>
              </a:path>
            </a:pathLst>
          </a:custGeom>
          <a:solidFill>
            <a:srgbClr val="8F1B0B"/>
          </a:solidFill>
          <a:ln>
            <a:noFill/>
          </a:ln>
          <a:effectLst>
            <a:outerShdw blurRad="127000" dist="127000" algn="l" rotWithShape="0">
              <a:prstClr val="black">
                <a:alpha val="3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2" name="矩形 11"/>
          <p:cNvSpPr/>
          <p:nvPr/>
        </p:nvSpPr>
        <p:spPr>
          <a:xfrm>
            <a:off x="6788391" y="2112842"/>
            <a:ext cx="1729962" cy="1015663"/>
          </a:xfrm>
          <a:prstGeom prst="rect">
            <a:avLst/>
          </a:prstGeom>
          <a:effectLst>
            <a:outerShdw blurRad="63500" sx="102000" sy="102000" algn="ctr" rotWithShape="0">
              <a:prstClr val="black">
                <a:alpha val="40000"/>
              </a:prstClr>
            </a:outerShdw>
          </a:effectLst>
        </p:spPr>
        <p:txBody>
          <a:bodyPr wrap="none">
            <a:spAutoFit/>
          </a:bodyPr>
          <a:lstStyle/>
          <a:p>
            <a:pPr lvl="0" algn="ctr">
              <a:defRPr/>
            </a:pPr>
            <a:r>
              <a:rPr lang="zh-CN" altLang="en-US" sz="6000" b="1" dirty="0" smtClean="0">
                <a:solidFill>
                  <a:schemeClr val="bg1">
                    <a:alpha val="88000"/>
                  </a:schemeClr>
                </a:solidFill>
                <a:effectLst>
                  <a:outerShdw blurRad="38100" dist="38100" dir="2700000" algn="tl">
                    <a:srgbClr val="000000">
                      <a:alpha val="43137"/>
                    </a:srgbClr>
                  </a:outerShdw>
                </a:effectLst>
                <a:cs typeface="+mn-ea"/>
                <a:sym typeface="+mn-lt"/>
              </a:rPr>
              <a:t>结束</a:t>
            </a:r>
            <a:endParaRPr lang="zh-CN" altLang="en-US" sz="6000" b="1" dirty="0">
              <a:solidFill>
                <a:schemeClr val="bg1">
                  <a:alpha val="88000"/>
                </a:schemeClr>
              </a:solidFill>
              <a:effectLst>
                <a:outerShdw blurRad="38100" dist="38100" dir="2700000" algn="tl">
                  <a:srgbClr val="000000">
                    <a:alpha val="43137"/>
                  </a:srgbClr>
                </a:outerShdw>
              </a:effectLst>
              <a:cs typeface="+mn-ea"/>
              <a:sym typeface="+mn-lt"/>
            </a:endParaRPr>
          </a:p>
        </p:txBody>
      </p:sp>
      <p:cxnSp>
        <p:nvCxnSpPr>
          <p:cNvPr id="14" name="直接连接符 13"/>
          <p:cNvCxnSpPr/>
          <p:nvPr/>
        </p:nvCxnSpPr>
        <p:spPr>
          <a:xfrm>
            <a:off x="4573949" y="3523648"/>
            <a:ext cx="6577301" cy="0"/>
          </a:xfrm>
          <a:prstGeom prst="line">
            <a:avLst/>
          </a:prstGeom>
          <a:ln w="571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 name="矩形 1"/>
          <p:cNvSpPr/>
          <p:nvPr/>
        </p:nvSpPr>
        <p:spPr>
          <a:xfrm>
            <a:off x="-28151" y="-13302"/>
            <a:ext cx="3860800" cy="6858000"/>
          </a:xfrm>
          <a:custGeom>
            <a:avLst/>
            <a:gdLst>
              <a:gd name="connsiteX0" fmla="*/ 0 w 3860800"/>
              <a:gd name="connsiteY0" fmla="*/ 0 h 6858000"/>
              <a:gd name="connsiteX1" fmla="*/ 3860800 w 3860800"/>
              <a:gd name="connsiteY1" fmla="*/ 0 h 6858000"/>
              <a:gd name="connsiteX2" fmla="*/ 3860800 w 3860800"/>
              <a:gd name="connsiteY2" fmla="*/ 6858000 h 6858000"/>
              <a:gd name="connsiteX3" fmla="*/ 0 w 3860800"/>
              <a:gd name="connsiteY3" fmla="*/ 6858000 h 6858000"/>
              <a:gd name="connsiteX4" fmla="*/ 0 w 3860800"/>
              <a:gd name="connsiteY4" fmla="*/ 0 h 6858000"/>
              <a:gd name="connsiteX0-1" fmla="*/ 0 w 3860800"/>
              <a:gd name="connsiteY0-2" fmla="*/ 0 h 6858000"/>
              <a:gd name="connsiteX1-3" fmla="*/ 3860800 w 3860800"/>
              <a:gd name="connsiteY1-4" fmla="*/ 0 h 6858000"/>
              <a:gd name="connsiteX2-5" fmla="*/ 25400 w 3860800"/>
              <a:gd name="connsiteY2-6" fmla="*/ 6858000 h 6858000"/>
              <a:gd name="connsiteX3-7" fmla="*/ 0 w 3860800"/>
              <a:gd name="connsiteY3-8" fmla="*/ 6858000 h 6858000"/>
              <a:gd name="connsiteX4-9" fmla="*/ 0 w 3860800"/>
              <a:gd name="connsiteY4-10" fmla="*/ 0 h 685800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860800" h="6858000">
                <a:moveTo>
                  <a:pt x="0" y="0"/>
                </a:moveTo>
                <a:lnTo>
                  <a:pt x="3860800" y="0"/>
                </a:lnTo>
                <a:lnTo>
                  <a:pt x="25400" y="6858000"/>
                </a:lnTo>
                <a:lnTo>
                  <a:pt x="0" y="6858000"/>
                </a:lnTo>
                <a:lnTo>
                  <a:pt x="0" y="0"/>
                </a:lnTo>
                <a:close/>
              </a:path>
            </a:pathLst>
          </a:custGeom>
          <a:solidFill>
            <a:srgbClr val="B5221B"/>
          </a:solidFill>
          <a:ln>
            <a:noFill/>
          </a:ln>
          <a:effectLst>
            <a:outerShdw blurRad="330200" dist="139700" sx="102000" sy="102000" algn="tl"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3" name="组合 2"/>
          <p:cNvGrpSpPr/>
          <p:nvPr/>
        </p:nvGrpSpPr>
        <p:grpSpPr>
          <a:xfrm>
            <a:off x="6520799" y="5329599"/>
            <a:ext cx="2980244" cy="535185"/>
            <a:chOff x="5909921" y="5579999"/>
            <a:chExt cx="2980244" cy="535185"/>
          </a:xfrm>
        </p:grpSpPr>
        <p:grpSp>
          <p:nvGrpSpPr>
            <p:cNvPr id="35" name="组合 34"/>
            <p:cNvGrpSpPr/>
            <p:nvPr/>
          </p:nvGrpSpPr>
          <p:grpSpPr>
            <a:xfrm>
              <a:off x="5909921" y="5579999"/>
              <a:ext cx="535185" cy="535185"/>
              <a:chOff x="12616192" y="2863343"/>
              <a:chExt cx="1080195" cy="1080195"/>
            </a:xfrm>
          </p:grpSpPr>
          <p:sp>
            <p:nvSpPr>
              <p:cNvPr id="29" name="圆角矩形 3"/>
              <p:cNvSpPr/>
              <p:nvPr/>
            </p:nvSpPr>
            <p:spPr>
              <a:xfrm>
                <a:off x="12616192" y="2863343"/>
                <a:ext cx="1080195" cy="1080195"/>
              </a:xfrm>
              <a:prstGeom prst="roundRect">
                <a:avLst>
                  <a:gd name="adj" fmla="val 9613"/>
                </a:avLst>
              </a:prstGeom>
              <a:solidFill>
                <a:srgbClr val="B52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0" name="KSO_Shape"/>
              <p:cNvSpPr/>
              <p:nvPr/>
            </p:nvSpPr>
            <p:spPr bwMode="auto">
              <a:xfrm>
                <a:off x="12771140" y="3017649"/>
                <a:ext cx="770298" cy="771582"/>
              </a:xfrm>
              <a:custGeom>
                <a:avLst/>
                <a:gdLst>
                  <a:gd name="T0" fmla="*/ 923363 w 1752600"/>
                  <a:gd name="T1" fmla="*/ 1417153 h 1754188"/>
                  <a:gd name="T2" fmla="*/ 958587 w 1752600"/>
                  <a:gd name="T3" fmla="*/ 1476612 h 1754188"/>
                  <a:gd name="T4" fmla="*/ 945181 w 1752600"/>
                  <a:gd name="T5" fmla="*/ 1530763 h 1754188"/>
                  <a:gd name="T6" fmla="*/ 886299 w 1752600"/>
                  <a:gd name="T7" fmla="*/ 1566067 h 1754188"/>
                  <a:gd name="T8" fmla="*/ 832675 w 1752600"/>
                  <a:gd name="T9" fmla="*/ 1552795 h 1754188"/>
                  <a:gd name="T10" fmla="*/ 797714 w 1752600"/>
                  <a:gd name="T11" fmla="*/ 1493335 h 1754188"/>
                  <a:gd name="T12" fmla="*/ 810857 w 1752600"/>
                  <a:gd name="T13" fmla="*/ 1439185 h 1754188"/>
                  <a:gd name="T14" fmla="*/ 869739 w 1752600"/>
                  <a:gd name="T15" fmla="*/ 1403616 h 1754188"/>
                  <a:gd name="T16" fmla="*/ 1526266 w 1752600"/>
                  <a:gd name="T17" fmla="*/ 809406 h 1754188"/>
                  <a:gd name="T18" fmla="*/ 1561836 w 1752600"/>
                  <a:gd name="T19" fmla="*/ 868866 h 1754188"/>
                  <a:gd name="T20" fmla="*/ 1548298 w 1752600"/>
                  <a:gd name="T21" fmla="*/ 923016 h 1754188"/>
                  <a:gd name="T22" fmla="*/ 1488839 w 1752600"/>
                  <a:gd name="T23" fmla="*/ 958586 h 1754188"/>
                  <a:gd name="T24" fmla="*/ 1434954 w 1752600"/>
                  <a:gd name="T25" fmla="*/ 945048 h 1754188"/>
                  <a:gd name="T26" fmla="*/ 1399385 w 1752600"/>
                  <a:gd name="T27" fmla="*/ 885589 h 1754188"/>
                  <a:gd name="T28" fmla="*/ 1412922 w 1752600"/>
                  <a:gd name="T29" fmla="*/ 831438 h 1754188"/>
                  <a:gd name="T30" fmla="*/ 1472116 w 1752600"/>
                  <a:gd name="T31" fmla="*/ 795869 h 1754188"/>
                  <a:gd name="T32" fmla="*/ 931422 w 1752600"/>
                  <a:gd name="T33" fmla="*/ 210375 h 1754188"/>
                  <a:gd name="T34" fmla="*/ 985331 w 1752600"/>
                  <a:gd name="T35" fmla="*/ 812351 h 1754188"/>
                  <a:gd name="T36" fmla="*/ 997223 w 1752600"/>
                  <a:gd name="T37" fmla="*/ 915108 h 1754188"/>
                  <a:gd name="T38" fmla="*/ 946749 w 1752600"/>
                  <a:gd name="T39" fmla="*/ 982906 h 1754188"/>
                  <a:gd name="T40" fmla="*/ 857693 w 1752600"/>
                  <a:gd name="T41" fmla="*/ 1003564 h 1754188"/>
                  <a:gd name="T42" fmla="*/ 763351 w 1752600"/>
                  <a:gd name="T43" fmla="*/ 937354 h 1754188"/>
                  <a:gd name="T44" fmla="*/ 353480 w 1752600"/>
                  <a:gd name="T45" fmla="*/ 893921 h 1754188"/>
                  <a:gd name="T46" fmla="*/ 383342 w 1752600"/>
                  <a:gd name="T47" fmla="*/ 820296 h 1754188"/>
                  <a:gd name="T48" fmla="*/ 815147 w 1752600"/>
                  <a:gd name="T49" fmla="*/ 764945 h 1754188"/>
                  <a:gd name="T50" fmla="*/ 858486 w 1752600"/>
                  <a:gd name="T51" fmla="*/ 180713 h 1754188"/>
                  <a:gd name="T52" fmla="*/ 670516 w 1752600"/>
                  <a:gd name="T53" fmla="*/ 152975 h 1754188"/>
                  <a:gd name="T54" fmla="*/ 441192 w 1752600"/>
                  <a:gd name="T55" fmla="*/ 263340 h 1754188"/>
                  <a:gd name="T56" fmla="*/ 263181 w 1752600"/>
                  <a:gd name="T57" fmla="*/ 441458 h 1754188"/>
                  <a:gd name="T58" fmla="*/ 152883 w 1752600"/>
                  <a:gd name="T59" fmla="*/ 670921 h 1754188"/>
                  <a:gd name="T60" fmla="*/ 126168 w 1752600"/>
                  <a:gd name="T61" fmla="*/ 934791 h 1754188"/>
                  <a:gd name="T62" fmla="*/ 190707 w 1752600"/>
                  <a:gd name="T63" fmla="*/ 1186485 h 1754188"/>
                  <a:gd name="T64" fmla="*/ 332216 w 1752600"/>
                  <a:gd name="T65" fmla="*/ 1396099 h 1754188"/>
                  <a:gd name="T66" fmla="*/ 534297 w 1752600"/>
                  <a:gd name="T67" fmla="*/ 1547221 h 1754188"/>
                  <a:gd name="T68" fmla="*/ 780550 w 1752600"/>
                  <a:gd name="T69" fmla="*/ 1623709 h 1754188"/>
                  <a:gd name="T70" fmla="*/ 1045847 w 1752600"/>
                  <a:gd name="T71" fmla="*/ 1610476 h 1754188"/>
                  <a:gd name="T72" fmla="*/ 1281255 w 1752600"/>
                  <a:gd name="T73" fmla="*/ 1511227 h 1754188"/>
                  <a:gd name="T74" fmla="*/ 1467730 w 1752600"/>
                  <a:gd name="T75" fmla="*/ 1341578 h 1754188"/>
                  <a:gd name="T76" fmla="*/ 1588873 w 1752600"/>
                  <a:gd name="T77" fmla="*/ 1118202 h 1754188"/>
                  <a:gd name="T78" fmla="*/ 1628019 w 1752600"/>
                  <a:gd name="T79" fmla="*/ 857509 h 1754188"/>
                  <a:gd name="T80" fmla="*/ 1576176 w 1752600"/>
                  <a:gd name="T81" fmla="*/ 601315 h 1754188"/>
                  <a:gd name="T82" fmla="*/ 1444718 w 1752600"/>
                  <a:gd name="T83" fmla="*/ 384820 h 1754188"/>
                  <a:gd name="T84" fmla="*/ 1250573 w 1752600"/>
                  <a:gd name="T85" fmla="*/ 224170 h 1754188"/>
                  <a:gd name="T86" fmla="*/ 1009345 w 1752600"/>
                  <a:gd name="T87" fmla="*/ 136037 h 1754188"/>
                  <a:gd name="T88" fmla="*/ 987656 w 1752600"/>
                  <a:gd name="T89" fmla="*/ 7146 h 1754188"/>
                  <a:gd name="T90" fmla="*/ 1274907 w 1752600"/>
                  <a:gd name="T91" fmla="*/ 96337 h 1754188"/>
                  <a:gd name="T92" fmla="*/ 1510315 w 1752600"/>
                  <a:gd name="T93" fmla="*/ 272074 h 1754188"/>
                  <a:gd name="T94" fmla="*/ 1675101 w 1752600"/>
                  <a:gd name="T95" fmla="*/ 516358 h 1754188"/>
                  <a:gd name="T96" fmla="*/ 1749955 w 1752600"/>
                  <a:gd name="T97" fmla="*/ 809605 h 1754188"/>
                  <a:gd name="T98" fmla="*/ 1719273 w 1752600"/>
                  <a:gd name="T99" fmla="*/ 1116879 h 1754188"/>
                  <a:gd name="T100" fmla="*/ 1590724 w 1752600"/>
                  <a:gd name="T101" fmla="*/ 1384453 h 1754188"/>
                  <a:gd name="T102" fmla="*/ 1383353 w 1752600"/>
                  <a:gd name="T103" fmla="*/ 1591949 h 1754188"/>
                  <a:gd name="T104" fmla="*/ 1115940 w 1752600"/>
                  <a:gd name="T105" fmla="*/ 1720576 h 1754188"/>
                  <a:gd name="T106" fmla="*/ 809116 w 1752600"/>
                  <a:gd name="T107" fmla="*/ 1751277 h 1754188"/>
                  <a:gd name="T108" fmla="*/ 516046 w 1752600"/>
                  <a:gd name="T109" fmla="*/ 1676377 h 1754188"/>
                  <a:gd name="T110" fmla="*/ 271909 w 1752600"/>
                  <a:gd name="T111" fmla="*/ 1511492 h 1754188"/>
                  <a:gd name="T112" fmla="*/ 95750 w 1752600"/>
                  <a:gd name="T113" fmla="*/ 1275941 h 1754188"/>
                  <a:gd name="T114" fmla="*/ 6877 w 1752600"/>
                  <a:gd name="T115" fmla="*/ 988782 h 1754188"/>
                  <a:gd name="T116" fmla="*/ 22483 w 1752600"/>
                  <a:gd name="T117" fmla="*/ 679126 h 1754188"/>
                  <a:gd name="T118" fmla="*/ 138071 w 1752600"/>
                  <a:gd name="T119" fmla="*/ 404935 h 1754188"/>
                  <a:gd name="T120" fmla="*/ 335655 w 1752600"/>
                  <a:gd name="T121" fmla="*/ 187117 h 1754188"/>
                  <a:gd name="T122" fmla="*/ 595662 w 1752600"/>
                  <a:gd name="T123" fmla="*/ 46051 h 1754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52600" h="1754188">
                    <a:moveTo>
                      <a:pt x="873945" y="1403350"/>
                    </a:moveTo>
                    <a:lnTo>
                      <a:pt x="877888" y="1403350"/>
                    </a:lnTo>
                    <a:lnTo>
                      <a:pt x="882356" y="1403350"/>
                    </a:lnTo>
                    <a:lnTo>
                      <a:pt x="886299" y="1403616"/>
                    </a:lnTo>
                    <a:lnTo>
                      <a:pt x="890505" y="1404146"/>
                    </a:lnTo>
                    <a:lnTo>
                      <a:pt x="894448" y="1404943"/>
                    </a:lnTo>
                    <a:lnTo>
                      <a:pt x="898128" y="1405739"/>
                    </a:lnTo>
                    <a:lnTo>
                      <a:pt x="901808" y="1406801"/>
                    </a:lnTo>
                    <a:lnTo>
                      <a:pt x="906014" y="1408393"/>
                    </a:lnTo>
                    <a:lnTo>
                      <a:pt x="909432" y="1409455"/>
                    </a:lnTo>
                    <a:lnTo>
                      <a:pt x="913112" y="1411048"/>
                    </a:lnTo>
                    <a:lnTo>
                      <a:pt x="916529" y="1412906"/>
                    </a:lnTo>
                    <a:lnTo>
                      <a:pt x="919946" y="1415030"/>
                    </a:lnTo>
                    <a:lnTo>
                      <a:pt x="923363" y="1417153"/>
                    </a:lnTo>
                    <a:lnTo>
                      <a:pt x="929672" y="1421931"/>
                    </a:lnTo>
                    <a:lnTo>
                      <a:pt x="935192" y="1427240"/>
                    </a:lnTo>
                    <a:lnTo>
                      <a:pt x="940450" y="1432814"/>
                    </a:lnTo>
                    <a:lnTo>
                      <a:pt x="945181" y="1439185"/>
                    </a:lnTo>
                    <a:lnTo>
                      <a:pt x="947284" y="1442636"/>
                    </a:lnTo>
                    <a:lnTo>
                      <a:pt x="949124" y="1446086"/>
                    </a:lnTo>
                    <a:lnTo>
                      <a:pt x="951227" y="1449537"/>
                    </a:lnTo>
                    <a:lnTo>
                      <a:pt x="952804" y="1452988"/>
                    </a:lnTo>
                    <a:lnTo>
                      <a:pt x="953856" y="1456704"/>
                    </a:lnTo>
                    <a:lnTo>
                      <a:pt x="955433" y="1460420"/>
                    </a:lnTo>
                    <a:lnTo>
                      <a:pt x="956484" y="1464667"/>
                    </a:lnTo>
                    <a:lnTo>
                      <a:pt x="957273" y="1468384"/>
                    </a:lnTo>
                    <a:lnTo>
                      <a:pt x="958062" y="1472365"/>
                    </a:lnTo>
                    <a:lnTo>
                      <a:pt x="958587" y="1476612"/>
                    </a:lnTo>
                    <a:lnTo>
                      <a:pt x="958850" y="1480594"/>
                    </a:lnTo>
                    <a:lnTo>
                      <a:pt x="958850" y="1485107"/>
                    </a:lnTo>
                    <a:lnTo>
                      <a:pt x="958850" y="1489088"/>
                    </a:lnTo>
                    <a:lnTo>
                      <a:pt x="958587" y="1493335"/>
                    </a:lnTo>
                    <a:lnTo>
                      <a:pt x="958062" y="1497317"/>
                    </a:lnTo>
                    <a:lnTo>
                      <a:pt x="957273" y="1501299"/>
                    </a:lnTo>
                    <a:lnTo>
                      <a:pt x="956484" y="1505546"/>
                    </a:lnTo>
                    <a:lnTo>
                      <a:pt x="955433" y="1509262"/>
                    </a:lnTo>
                    <a:lnTo>
                      <a:pt x="953856" y="1512978"/>
                    </a:lnTo>
                    <a:lnTo>
                      <a:pt x="952804" y="1516694"/>
                    </a:lnTo>
                    <a:lnTo>
                      <a:pt x="951227" y="1520145"/>
                    </a:lnTo>
                    <a:lnTo>
                      <a:pt x="949124" y="1524127"/>
                    </a:lnTo>
                    <a:lnTo>
                      <a:pt x="947284" y="1527312"/>
                    </a:lnTo>
                    <a:lnTo>
                      <a:pt x="945181" y="1530763"/>
                    </a:lnTo>
                    <a:lnTo>
                      <a:pt x="940450" y="1536868"/>
                    </a:lnTo>
                    <a:lnTo>
                      <a:pt x="935192" y="1542973"/>
                    </a:lnTo>
                    <a:lnTo>
                      <a:pt x="929672" y="1548017"/>
                    </a:lnTo>
                    <a:lnTo>
                      <a:pt x="923363" y="1552795"/>
                    </a:lnTo>
                    <a:lnTo>
                      <a:pt x="919946" y="1554918"/>
                    </a:lnTo>
                    <a:lnTo>
                      <a:pt x="916529" y="1556776"/>
                    </a:lnTo>
                    <a:lnTo>
                      <a:pt x="913112" y="1558634"/>
                    </a:lnTo>
                    <a:lnTo>
                      <a:pt x="909432" y="1560227"/>
                    </a:lnTo>
                    <a:lnTo>
                      <a:pt x="906014" y="1561820"/>
                    </a:lnTo>
                    <a:lnTo>
                      <a:pt x="901808" y="1563147"/>
                    </a:lnTo>
                    <a:lnTo>
                      <a:pt x="898128" y="1564209"/>
                    </a:lnTo>
                    <a:lnTo>
                      <a:pt x="894448" y="1565005"/>
                    </a:lnTo>
                    <a:lnTo>
                      <a:pt x="890505" y="1565801"/>
                    </a:lnTo>
                    <a:lnTo>
                      <a:pt x="886299" y="1566067"/>
                    </a:lnTo>
                    <a:lnTo>
                      <a:pt x="882356" y="1566598"/>
                    </a:lnTo>
                    <a:lnTo>
                      <a:pt x="877888" y="1566863"/>
                    </a:lnTo>
                    <a:lnTo>
                      <a:pt x="873945" y="1566598"/>
                    </a:lnTo>
                    <a:lnTo>
                      <a:pt x="869739" y="1566067"/>
                    </a:lnTo>
                    <a:lnTo>
                      <a:pt x="865796" y="1565801"/>
                    </a:lnTo>
                    <a:lnTo>
                      <a:pt x="861853" y="1565005"/>
                    </a:lnTo>
                    <a:lnTo>
                      <a:pt x="857647" y="1564209"/>
                    </a:lnTo>
                    <a:lnTo>
                      <a:pt x="853967" y="1563147"/>
                    </a:lnTo>
                    <a:lnTo>
                      <a:pt x="850287" y="1561820"/>
                    </a:lnTo>
                    <a:lnTo>
                      <a:pt x="846607" y="1560227"/>
                    </a:lnTo>
                    <a:lnTo>
                      <a:pt x="842664" y="1558634"/>
                    </a:lnTo>
                    <a:lnTo>
                      <a:pt x="839247" y="1556776"/>
                    </a:lnTo>
                    <a:lnTo>
                      <a:pt x="835829" y="1554918"/>
                    </a:lnTo>
                    <a:lnTo>
                      <a:pt x="832675" y="1552795"/>
                    </a:lnTo>
                    <a:lnTo>
                      <a:pt x="826629" y="1548017"/>
                    </a:lnTo>
                    <a:lnTo>
                      <a:pt x="820583" y="1542973"/>
                    </a:lnTo>
                    <a:lnTo>
                      <a:pt x="815589" y="1536868"/>
                    </a:lnTo>
                    <a:lnTo>
                      <a:pt x="810857" y="1530763"/>
                    </a:lnTo>
                    <a:lnTo>
                      <a:pt x="808754" y="1527312"/>
                    </a:lnTo>
                    <a:lnTo>
                      <a:pt x="806914" y="1524127"/>
                    </a:lnTo>
                    <a:lnTo>
                      <a:pt x="805074" y="1520145"/>
                    </a:lnTo>
                    <a:lnTo>
                      <a:pt x="803497" y="1516694"/>
                    </a:lnTo>
                    <a:lnTo>
                      <a:pt x="801920" y="1512978"/>
                    </a:lnTo>
                    <a:lnTo>
                      <a:pt x="800605" y="1509262"/>
                    </a:lnTo>
                    <a:lnTo>
                      <a:pt x="799554" y="1505546"/>
                    </a:lnTo>
                    <a:lnTo>
                      <a:pt x="798765" y="1501299"/>
                    </a:lnTo>
                    <a:lnTo>
                      <a:pt x="797977" y="1497317"/>
                    </a:lnTo>
                    <a:lnTo>
                      <a:pt x="797714" y="1493335"/>
                    </a:lnTo>
                    <a:lnTo>
                      <a:pt x="797188" y="1489088"/>
                    </a:lnTo>
                    <a:lnTo>
                      <a:pt x="796925" y="1485107"/>
                    </a:lnTo>
                    <a:lnTo>
                      <a:pt x="797188" y="1480594"/>
                    </a:lnTo>
                    <a:lnTo>
                      <a:pt x="797714" y="1476612"/>
                    </a:lnTo>
                    <a:lnTo>
                      <a:pt x="797977" y="1472365"/>
                    </a:lnTo>
                    <a:lnTo>
                      <a:pt x="798765" y="1468384"/>
                    </a:lnTo>
                    <a:lnTo>
                      <a:pt x="799554" y="1464667"/>
                    </a:lnTo>
                    <a:lnTo>
                      <a:pt x="800605" y="1460420"/>
                    </a:lnTo>
                    <a:lnTo>
                      <a:pt x="801920" y="1456704"/>
                    </a:lnTo>
                    <a:lnTo>
                      <a:pt x="803497" y="1452988"/>
                    </a:lnTo>
                    <a:lnTo>
                      <a:pt x="805074" y="1449537"/>
                    </a:lnTo>
                    <a:lnTo>
                      <a:pt x="806914" y="1446086"/>
                    </a:lnTo>
                    <a:lnTo>
                      <a:pt x="808754" y="1442636"/>
                    </a:lnTo>
                    <a:lnTo>
                      <a:pt x="810857" y="1439185"/>
                    </a:lnTo>
                    <a:lnTo>
                      <a:pt x="815589" y="1432814"/>
                    </a:lnTo>
                    <a:lnTo>
                      <a:pt x="820583" y="1427240"/>
                    </a:lnTo>
                    <a:lnTo>
                      <a:pt x="826629" y="1421931"/>
                    </a:lnTo>
                    <a:lnTo>
                      <a:pt x="832675" y="1417153"/>
                    </a:lnTo>
                    <a:lnTo>
                      <a:pt x="835829" y="1415030"/>
                    </a:lnTo>
                    <a:lnTo>
                      <a:pt x="839247" y="1412906"/>
                    </a:lnTo>
                    <a:lnTo>
                      <a:pt x="842664" y="1411048"/>
                    </a:lnTo>
                    <a:lnTo>
                      <a:pt x="846607" y="1409455"/>
                    </a:lnTo>
                    <a:lnTo>
                      <a:pt x="850287" y="1408393"/>
                    </a:lnTo>
                    <a:lnTo>
                      <a:pt x="853967" y="1406801"/>
                    </a:lnTo>
                    <a:lnTo>
                      <a:pt x="857647" y="1405739"/>
                    </a:lnTo>
                    <a:lnTo>
                      <a:pt x="861853" y="1404943"/>
                    </a:lnTo>
                    <a:lnTo>
                      <a:pt x="865796" y="1404146"/>
                    </a:lnTo>
                    <a:lnTo>
                      <a:pt x="869739" y="1403616"/>
                    </a:lnTo>
                    <a:lnTo>
                      <a:pt x="873945" y="1403350"/>
                    </a:lnTo>
                    <a:close/>
                    <a:moveTo>
                      <a:pt x="1480345" y="795338"/>
                    </a:moveTo>
                    <a:lnTo>
                      <a:pt x="1484857" y="795603"/>
                    </a:lnTo>
                    <a:lnTo>
                      <a:pt x="1488839" y="795869"/>
                    </a:lnTo>
                    <a:lnTo>
                      <a:pt x="1493086" y="796134"/>
                    </a:lnTo>
                    <a:lnTo>
                      <a:pt x="1497068" y="797196"/>
                    </a:lnTo>
                    <a:lnTo>
                      <a:pt x="1500784" y="797727"/>
                    </a:lnTo>
                    <a:lnTo>
                      <a:pt x="1505031" y="799054"/>
                    </a:lnTo>
                    <a:lnTo>
                      <a:pt x="1508747" y="800381"/>
                    </a:lnTo>
                    <a:lnTo>
                      <a:pt x="1512198" y="801974"/>
                    </a:lnTo>
                    <a:lnTo>
                      <a:pt x="1515914" y="803567"/>
                    </a:lnTo>
                    <a:lnTo>
                      <a:pt x="1519365" y="805425"/>
                    </a:lnTo>
                    <a:lnTo>
                      <a:pt x="1522816" y="807283"/>
                    </a:lnTo>
                    <a:lnTo>
                      <a:pt x="1526266" y="809406"/>
                    </a:lnTo>
                    <a:lnTo>
                      <a:pt x="1532637" y="814184"/>
                    </a:lnTo>
                    <a:lnTo>
                      <a:pt x="1538211" y="819228"/>
                    </a:lnTo>
                    <a:lnTo>
                      <a:pt x="1543520" y="825068"/>
                    </a:lnTo>
                    <a:lnTo>
                      <a:pt x="1548298" y="831438"/>
                    </a:lnTo>
                    <a:lnTo>
                      <a:pt x="1550422" y="834624"/>
                    </a:lnTo>
                    <a:lnTo>
                      <a:pt x="1552545" y="838074"/>
                    </a:lnTo>
                    <a:lnTo>
                      <a:pt x="1554403" y="841791"/>
                    </a:lnTo>
                    <a:lnTo>
                      <a:pt x="1555996" y="845241"/>
                    </a:lnTo>
                    <a:lnTo>
                      <a:pt x="1557589" y="848958"/>
                    </a:lnTo>
                    <a:lnTo>
                      <a:pt x="1558650" y="852939"/>
                    </a:lnTo>
                    <a:lnTo>
                      <a:pt x="1559712" y="856655"/>
                    </a:lnTo>
                    <a:lnTo>
                      <a:pt x="1560509" y="860637"/>
                    </a:lnTo>
                    <a:lnTo>
                      <a:pt x="1561305" y="864884"/>
                    </a:lnTo>
                    <a:lnTo>
                      <a:pt x="1561836" y="868866"/>
                    </a:lnTo>
                    <a:lnTo>
                      <a:pt x="1562101" y="872847"/>
                    </a:lnTo>
                    <a:lnTo>
                      <a:pt x="1562101" y="877094"/>
                    </a:lnTo>
                    <a:lnTo>
                      <a:pt x="1562101" y="881342"/>
                    </a:lnTo>
                    <a:lnTo>
                      <a:pt x="1561836" y="885589"/>
                    </a:lnTo>
                    <a:lnTo>
                      <a:pt x="1561305" y="889570"/>
                    </a:lnTo>
                    <a:lnTo>
                      <a:pt x="1560509" y="893817"/>
                    </a:lnTo>
                    <a:lnTo>
                      <a:pt x="1559712" y="897534"/>
                    </a:lnTo>
                    <a:lnTo>
                      <a:pt x="1558650" y="901515"/>
                    </a:lnTo>
                    <a:lnTo>
                      <a:pt x="1557589" y="905497"/>
                    </a:lnTo>
                    <a:lnTo>
                      <a:pt x="1555996" y="908948"/>
                    </a:lnTo>
                    <a:lnTo>
                      <a:pt x="1554403" y="912664"/>
                    </a:lnTo>
                    <a:lnTo>
                      <a:pt x="1552545" y="916115"/>
                    </a:lnTo>
                    <a:lnTo>
                      <a:pt x="1550422" y="919565"/>
                    </a:lnTo>
                    <a:lnTo>
                      <a:pt x="1548298" y="923016"/>
                    </a:lnTo>
                    <a:lnTo>
                      <a:pt x="1543520" y="929387"/>
                    </a:lnTo>
                    <a:lnTo>
                      <a:pt x="1538211" y="934961"/>
                    </a:lnTo>
                    <a:lnTo>
                      <a:pt x="1532637" y="940270"/>
                    </a:lnTo>
                    <a:lnTo>
                      <a:pt x="1526266" y="945048"/>
                    </a:lnTo>
                    <a:lnTo>
                      <a:pt x="1522816" y="947171"/>
                    </a:lnTo>
                    <a:lnTo>
                      <a:pt x="1519365" y="949030"/>
                    </a:lnTo>
                    <a:lnTo>
                      <a:pt x="1515914" y="950888"/>
                    </a:lnTo>
                    <a:lnTo>
                      <a:pt x="1512198" y="952480"/>
                    </a:lnTo>
                    <a:lnTo>
                      <a:pt x="1508747" y="953808"/>
                    </a:lnTo>
                    <a:lnTo>
                      <a:pt x="1505031" y="955400"/>
                    </a:lnTo>
                    <a:lnTo>
                      <a:pt x="1500784" y="956197"/>
                    </a:lnTo>
                    <a:lnTo>
                      <a:pt x="1497068" y="957258"/>
                    </a:lnTo>
                    <a:lnTo>
                      <a:pt x="1493086" y="957789"/>
                    </a:lnTo>
                    <a:lnTo>
                      <a:pt x="1488839" y="958586"/>
                    </a:lnTo>
                    <a:lnTo>
                      <a:pt x="1484857" y="958851"/>
                    </a:lnTo>
                    <a:lnTo>
                      <a:pt x="1480345" y="958851"/>
                    </a:lnTo>
                    <a:lnTo>
                      <a:pt x="1476363" y="958851"/>
                    </a:lnTo>
                    <a:lnTo>
                      <a:pt x="1472116" y="958586"/>
                    </a:lnTo>
                    <a:lnTo>
                      <a:pt x="1468134" y="957789"/>
                    </a:lnTo>
                    <a:lnTo>
                      <a:pt x="1464153" y="957258"/>
                    </a:lnTo>
                    <a:lnTo>
                      <a:pt x="1459906" y="956197"/>
                    </a:lnTo>
                    <a:lnTo>
                      <a:pt x="1456189" y="955400"/>
                    </a:lnTo>
                    <a:lnTo>
                      <a:pt x="1452473" y="953808"/>
                    </a:lnTo>
                    <a:lnTo>
                      <a:pt x="1448757" y="952480"/>
                    </a:lnTo>
                    <a:lnTo>
                      <a:pt x="1445306" y="950888"/>
                    </a:lnTo>
                    <a:lnTo>
                      <a:pt x="1441325" y="949030"/>
                    </a:lnTo>
                    <a:lnTo>
                      <a:pt x="1437874" y="947171"/>
                    </a:lnTo>
                    <a:lnTo>
                      <a:pt x="1434954" y="945048"/>
                    </a:lnTo>
                    <a:lnTo>
                      <a:pt x="1428583" y="940270"/>
                    </a:lnTo>
                    <a:lnTo>
                      <a:pt x="1422478" y="934961"/>
                    </a:lnTo>
                    <a:lnTo>
                      <a:pt x="1417435" y="929387"/>
                    </a:lnTo>
                    <a:lnTo>
                      <a:pt x="1412922" y="923016"/>
                    </a:lnTo>
                    <a:lnTo>
                      <a:pt x="1410533" y="919565"/>
                    </a:lnTo>
                    <a:lnTo>
                      <a:pt x="1408675" y="916115"/>
                    </a:lnTo>
                    <a:lnTo>
                      <a:pt x="1406817" y="912664"/>
                    </a:lnTo>
                    <a:lnTo>
                      <a:pt x="1405224" y="908948"/>
                    </a:lnTo>
                    <a:lnTo>
                      <a:pt x="1403632" y="905497"/>
                    </a:lnTo>
                    <a:lnTo>
                      <a:pt x="1402304" y="901515"/>
                    </a:lnTo>
                    <a:lnTo>
                      <a:pt x="1401243" y="897534"/>
                    </a:lnTo>
                    <a:lnTo>
                      <a:pt x="1400446" y="893817"/>
                    </a:lnTo>
                    <a:lnTo>
                      <a:pt x="1399650" y="889570"/>
                    </a:lnTo>
                    <a:lnTo>
                      <a:pt x="1399385" y="885589"/>
                    </a:lnTo>
                    <a:lnTo>
                      <a:pt x="1398854" y="881342"/>
                    </a:lnTo>
                    <a:lnTo>
                      <a:pt x="1398588" y="877094"/>
                    </a:lnTo>
                    <a:lnTo>
                      <a:pt x="1398854" y="872847"/>
                    </a:lnTo>
                    <a:lnTo>
                      <a:pt x="1399385" y="868866"/>
                    </a:lnTo>
                    <a:lnTo>
                      <a:pt x="1399650" y="864884"/>
                    </a:lnTo>
                    <a:lnTo>
                      <a:pt x="1400446" y="860637"/>
                    </a:lnTo>
                    <a:lnTo>
                      <a:pt x="1401243" y="856655"/>
                    </a:lnTo>
                    <a:lnTo>
                      <a:pt x="1402304" y="852939"/>
                    </a:lnTo>
                    <a:lnTo>
                      <a:pt x="1403632" y="848958"/>
                    </a:lnTo>
                    <a:lnTo>
                      <a:pt x="1405224" y="845241"/>
                    </a:lnTo>
                    <a:lnTo>
                      <a:pt x="1406817" y="841791"/>
                    </a:lnTo>
                    <a:lnTo>
                      <a:pt x="1408675" y="838074"/>
                    </a:lnTo>
                    <a:lnTo>
                      <a:pt x="1410533" y="834624"/>
                    </a:lnTo>
                    <a:lnTo>
                      <a:pt x="1412922" y="831438"/>
                    </a:lnTo>
                    <a:lnTo>
                      <a:pt x="1417435" y="825068"/>
                    </a:lnTo>
                    <a:lnTo>
                      <a:pt x="1422478" y="819228"/>
                    </a:lnTo>
                    <a:lnTo>
                      <a:pt x="1428583" y="814184"/>
                    </a:lnTo>
                    <a:lnTo>
                      <a:pt x="1434954" y="809406"/>
                    </a:lnTo>
                    <a:lnTo>
                      <a:pt x="1437874" y="807283"/>
                    </a:lnTo>
                    <a:lnTo>
                      <a:pt x="1441325" y="805425"/>
                    </a:lnTo>
                    <a:lnTo>
                      <a:pt x="1445306" y="803567"/>
                    </a:lnTo>
                    <a:lnTo>
                      <a:pt x="1448757" y="801974"/>
                    </a:lnTo>
                    <a:lnTo>
                      <a:pt x="1452473" y="800381"/>
                    </a:lnTo>
                    <a:lnTo>
                      <a:pt x="1456189" y="799054"/>
                    </a:lnTo>
                    <a:lnTo>
                      <a:pt x="1459906" y="797727"/>
                    </a:lnTo>
                    <a:lnTo>
                      <a:pt x="1464153" y="797196"/>
                    </a:lnTo>
                    <a:lnTo>
                      <a:pt x="1468134" y="796134"/>
                    </a:lnTo>
                    <a:lnTo>
                      <a:pt x="1472116" y="795869"/>
                    </a:lnTo>
                    <a:lnTo>
                      <a:pt x="1476363" y="795603"/>
                    </a:lnTo>
                    <a:lnTo>
                      <a:pt x="1480345" y="795338"/>
                    </a:lnTo>
                    <a:close/>
                    <a:moveTo>
                      <a:pt x="876984" y="177800"/>
                    </a:moveTo>
                    <a:lnTo>
                      <a:pt x="883326" y="178065"/>
                    </a:lnTo>
                    <a:lnTo>
                      <a:pt x="889669" y="179124"/>
                    </a:lnTo>
                    <a:lnTo>
                      <a:pt x="895482" y="180713"/>
                    </a:lnTo>
                    <a:lnTo>
                      <a:pt x="901032" y="182832"/>
                    </a:lnTo>
                    <a:lnTo>
                      <a:pt x="906581" y="185215"/>
                    </a:lnTo>
                    <a:lnTo>
                      <a:pt x="911867" y="188393"/>
                    </a:lnTo>
                    <a:lnTo>
                      <a:pt x="916359" y="191836"/>
                    </a:lnTo>
                    <a:lnTo>
                      <a:pt x="920851" y="196074"/>
                    </a:lnTo>
                    <a:lnTo>
                      <a:pt x="924815" y="200311"/>
                    </a:lnTo>
                    <a:lnTo>
                      <a:pt x="928251" y="205078"/>
                    </a:lnTo>
                    <a:lnTo>
                      <a:pt x="931422" y="210375"/>
                    </a:lnTo>
                    <a:lnTo>
                      <a:pt x="934065" y="215672"/>
                    </a:lnTo>
                    <a:lnTo>
                      <a:pt x="936179" y="221498"/>
                    </a:lnTo>
                    <a:lnTo>
                      <a:pt x="937764" y="227325"/>
                    </a:lnTo>
                    <a:lnTo>
                      <a:pt x="938821" y="233681"/>
                    </a:lnTo>
                    <a:lnTo>
                      <a:pt x="939086" y="240037"/>
                    </a:lnTo>
                    <a:lnTo>
                      <a:pt x="939086" y="766534"/>
                    </a:lnTo>
                    <a:lnTo>
                      <a:pt x="945956" y="770772"/>
                    </a:lnTo>
                    <a:lnTo>
                      <a:pt x="952827" y="775539"/>
                    </a:lnTo>
                    <a:lnTo>
                      <a:pt x="959169" y="780835"/>
                    </a:lnTo>
                    <a:lnTo>
                      <a:pt x="964983" y="786397"/>
                    </a:lnTo>
                    <a:lnTo>
                      <a:pt x="971061" y="792488"/>
                    </a:lnTo>
                    <a:lnTo>
                      <a:pt x="976082" y="798844"/>
                    </a:lnTo>
                    <a:lnTo>
                      <a:pt x="980839" y="805465"/>
                    </a:lnTo>
                    <a:lnTo>
                      <a:pt x="985331" y="812351"/>
                    </a:lnTo>
                    <a:lnTo>
                      <a:pt x="989295" y="819502"/>
                    </a:lnTo>
                    <a:lnTo>
                      <a:pt x="992995" y="826917"/>
                    </a:lnTo>
                    <a:lnTo>
                      <a:pt x="995902" y="834862"/>
                    </a:lnTo>
                    <a:lnTo>
                      <a:pt x="998545" y="843072"/>
                    </a:lnTo>
                    <a:lnTo>
                      <a:pt x="1000394" y="851282"/>
                    </a:lnTo>
                    <a:lnTo>
                      <a:pt x="1001980" y="859757"/>
                    </a:lnTo>
                    <a:lnTo>
                      <a:pt x="1002773" y="868497"/>
                    </a:lnTo>
                    <a:lnTo>
                      <a:pt x="1003301" y="877236"/>
                    </a:lnTo>
                    <a:lnTo>
                      <a:pt x="1002773" y="883857"/>
                    </a:lnTo>
                    <a:lnTo>
                      <a:pt x="1002244" y="889948"/>
                    </a:lnTo>
                    <a:lnTo>
                      <a:pt x="1001716" y="896569"/>
                    </a:lnTo>
                    <a:lnTo>
                      <a:pt x="1000394" y="902925"/>
                    </a:lnTo>
                    <a:lnTo>
                      <a:pt x="999073" y="909017"/>
                    </a:lnTo>
                    <a:lnTo>
                      <a:pt x="997223" y="915108"/>
                    </a:lnTo>
                    <a:lnTo>
                      <a:pt x="995373" y="921199"/>
                    </a:lnTo>
                    <a:lnTo>
                      <a:pt x="993259" y="926761"/>
                    </a:lnTo>
                    <a:lnTo>
                      <a:pt x="990352" y="932322"/>
                    </a:lnTo>
                    <a:lnTo>
                      <a:pt x="987445" y="938149"/>
                    </a:lnTo>
                    <a:lnTo>
                      <a:pt x="984803" y="943446"/>
                    </a:lnTo>
                    <a:lnTo>
                      <a:pt x="981367" y="948478"/>
                    </a:lnTo>
                    <a:lnTo>
                      <a:pt x="977932" y="953509"/>
                    </a:lnTo>
                    <a:lnTo>
                      <a:pt x="973968" y="958541"/>
                    </a:lnTo>
                    <a:lnTo>
                      <a:pt x="970004" y="962779"/>
                    </a:lnTo>
                    <a:lnTo>
                      <a:pt x="965512" y="967281"/>
                    </a:lnTo>
                    <a:lnTo>
                      <a:pt x="961284" y="971783"/>
                    </a:lnTo>
                    <a:lnTo>
                      <a:pt x="956527" y="975756"/>
                    </a:lnTo>
                    <a:lnTo>
                      <a:pt x="951770" y="979464"/>
                    </a:lnTo>
                    <a:lnTo>
                      <a:pt x="946749" y="982906"/>
                    </a:lnTo>
                    <a:lnTo>
                      <a:pt x="941728" y="986349"/>
                    </a:lnTo>
                    <a:lnTo>
                      <a:pt x="936443" y="989527"/>
                    </a:lnTo>
                    <a:lnTo>
                      <a:pt x="930893" y="992441"/>
                    </a:lnTo>
                    <a:lnTo>
                      <a:pt x="925344" y="994824"/>
                    </a:lnTo>
                    <a:lnTo>
                      <a:pt x="919530" y="996943"/>
                    </a:lnTo>
                    <a:lnTo>
                      <a:pt x="913716" y="999062"/>
                    </a:lnTo>
                    <a:lnTo>
                      <a:pt x="907374" y="1000915"/>
                    </a:lnTo>
                    <a:lnTo>
                      <a:pt x="901560" y="1001975"/>
                    </a:lnTo>
                    <a:lnTo>
                      <a:pt x="895218" y="1003299"/>
                    </a:lnTo>
                    <a:lnTo>
                      <a:pt x="888611" y="1004358"/>
                    </a:lnTo>
                    <a:lnTo>
                      <a:pt x="882269" y="1004623"/>
                    </a:lnTo>
                    <a:lnTo>
                      <a:pt x="875663" y="1004888"/>
                    </a:lnTo>
                    <a:lnTo>
                      <a:pt x="866678" y="1004623"/>
                    </a:lnTo>
                    <a:lnTo>
                      <a:pt x="857693" y="1003564"/>
                    </a:lnTo>
                    <a:lnTo>
                      <a:pt x="849236" y="1001975"/>
                    </a:lnTo>
                    <a:lnTo>
                      <a:pt x="840780" y="999856"/>
                    </a:lnTo>
                    <a:lnTo>
                      <a:pt x="832324" y="997473"/>
                    </a:lnTo>
                    <a:lnTo>
                      <a:pt x="824396" y="994030"/>
                    </a:lnTo>
                    <a:lnTo>
                      <a:pt x="816732" y="990587"/>
                    </a:lnTo>
                    <a:lnTo>
                      <a:pt x="809333" y="986084"/>
                    </a:lnTo>
                    <a:lnTo>
                      <a:pt x="802198" y="981317"/>
                    </a:lnTo>
                    <a:lnTo>
                      <a:pt x="795591" y="976286"/>
                    </a:lnTo>
                    <a:lnTo>
                      <a:pt x="788984" y="970724"/>
                    </a:lnTo>
                    <a:lnTo>
                      <a:pt x="783170" y="964633"/>
                    </a:lnTo>
                    <a:lnTo>
                      <a:pt x="777357" y="958541"/>
                    </a:lnTo>
                    <a:lnTo>
                      <a:pt x="772600" y="951920"/>
                    </a:lnTo>
                    <a:lnTo>
                      <a:pt x="767843" y="944770"/>
                    </a:lnTo>
                    <a:lnTo>
                      <a:pt x="763351" y="937354"/>
                    </a:lnTo>
                    <a:lnTo>
                      <a:pt x="413204" y="937354"/>
                    </a:lnTo>
                    <a:lnTo>
                      <a:pt x="406597" y="937090"/>
                    </a:lnTo>
                    <a:lnTo>
                      <a:pt x="400519" y="936295"/>
                    </a:lnTo>
                    <a:lnTo>
                      <a:pt x="394705" y="934706"/>
                    </a:lnTo>
                    <a:lnTo>
                      <a:pt x="388627" y="932322"/>
                    </a:lnTo>
                    <a:lnTo>
                      <a:pt x="383342" y="929939"/>
                    </a:lnTo>
                    <a:lnTo>
                      <a:pt x="378321" y="926761"/>
                    </a:lnTo>
                    <a:lnTo>
                      <a:pt x="373564" y="923053"/>
                    </a:lnTo>
                    <a:lnTo>
                      <a:pt x="368808" y="919345"/>
                    </a:lnTo>
                    <a:lnTo>
                      <a:pt x="365108" y="914843"/>
                    </a:lnTo>
                    <a:lnTo>
                      <a:pt x="361408" y="909811"/>
                    </a:lnTo>
                    <a:lnTo>
                      <a:pt x="358237" y="904779"/>
                    </a:lnTo>
                    <a:lnTo>
                      <a:pt x="355859" y="899483"/>
                    </a:lnTo>
                    <a:lnTo>
                      <a:pt x="353480" y="893921"/>
                    </a:lnTo>
                    <a:lnTo>
                      <a:pt x="352159" y="887830"/>
                    </a:lnTo>
                    <a:lnTo>
                      <a:pt x="351102" y="881474"/>
                    </a:lnTo>
                    <a:lnTo>
                      <a:pt x="350838" y="875382"/>
                    </a:lnTo>
                    <a:lnTo>
                      <a:pt x="351102" y="868761"/>
                    </a:lnTo>
                    <a:lnTo>
                      <a:pt x="352159" y="862670"/>
                    </a:lnTo>
                    <a:lnTo>
                      <a:pt x="353480" y="856844"/>
                    </a:lnTo>
                    <a:lnTo>
                      <a:pt x="355859" y="850752"/>
                    </a:lnTo>
                    <a:lnTo>
                      <a:pt x="358237" y="845456"/>
                    </a:lnTo>
                    <a:lnTo>
                      <a:pt x="361408" y="840424"/>
                    </a:lnTo>
                    <a:lnTo>
                      <a:pt x="365108" y="835392"/>
                    </a:lnTo>
                    <a:lnTo>
                      <a:pt x="368808" y="831154"/>
                    </a:lnTo>
                    <a:lnTo>
                      <a:pt x="373564" y="827447"/>
                    </a:lnTo>
                    <a:lnTo>
                      <a:pt x="378321" y="823474"/>
                    </a:lnTo>
                    <a:lnTo>
                      <a:pt x="383342" y="820296"/>
                    </a:lnTo>
                    <a:lnTo>
                      <a:pt x="388627" y="817913"/>
                    </a:lnTo>
                    <a:lnTo>
                      <a:pt x="394705" y="815794"/>
                    </a:lnTo>
                    <a:lnTo>
                      <a:pt x="400519" y="814205"/>
                    </a:lnTo>
                    <a:lnTo>
                      <a:pt x="406597" y="813146"/>
                    </a:lnTo>
                    <a:lnTo>
                      <a:pt x="413204" y="812881"/>
                    </a:lnTo>
                    <a:lnTo>
                      <a:pt x="765465" y="812881"/>
                    </a:lnTo>
                    <a:lnTo>
                      <a:pt x="770222" y="805730"/>
                    </a:lnTo>
                    <a:lnTo>
                      <a:pt x="775507" y="798579"/>
                    </a:lnTo>
                    <a:lnTo>
                      <a:pt x="780792" y="791959"/>
                    </a:lnTo>
                    <a:lnTo>
                      <a:pt x="786870" y="785602"/>
                    </a:lnTo>
                    <a:lnTo>
                      <a:pt x="793477" y="779511"/>
                    </a:lnTo>
                    <a:lnTo>
                      <a:pt x="800348" y="774214"/>
                    </a:lnTo>
                    <a:lnTo>
                      <a:pt x="807483" y="769183"/>
                    </a:lnTo>
                    <a:lnTo>
                      <a:pt x="815147" y="764945"/>
                    </a:lnTo>
                    <a:lnTo>
                      <a:pt x="815147" y="240037"/>
                    </a:lnTo>
                    <a:lnTo>
                      <a:pt x="815411" y="233681"/>
                    </a:lnTo>
                    <a:lnTo>
                      <a:pt x="816204" y="227325"/>
                    </a:lnTo>
                    <a:lnTo>
                      <a:pt x="817789" y="221498"/>
                    </a:lnTo>
                    <a:lnTo>
                      <a:pt x="819639" y="215672"/>
                    </a:lnTo>
                    <a:lnTo>
                      <a:pt x="822546" y="210375"/>
                    </a:lnTo>
                    <a:lnTo>
                      <a:pt x="825717" y="205078"/>
                    </a:lnTo>
                    <a:lnTo>
                      <a:pt x="829153" y="200311"/>
                    </a:lnTo>
                    <a:lnTo>
                      <a:pt x="833116" y="196074"/>
                    </a:lnTo>
                    <a:lnTo>
                      <a:pt x="837609" y="191836"/>
                    </a:lnTo>
                    <a:lnTo>
                      <a:pt x="842366" y="188393"/>
                    </a:lnTo>
                    <a:lnTo>
                      <a:pt x="847387" y="185215"/>
                    </a:lnTo>
                    <a:lnTo>
                      <a:pt x="852936" y="182832"/>
                    </a:lnTo>
                    <a:lnTo>
                      <a:pt x="858486" y="180713"/>
                    </a:lnTo>
                    <a:lnTo>
                      <a:pt x="864564" y="179124"/>
                    </a:lnTo>
                    <a:lnTo>
                      <a:pt x="870642" y="178065"/>
                    </a:lnTo>
                    <a:lnTo>
                      <a:pt x="876984" y="177800"/>
                    </a:lnTo>
                    <a:close/>
                    <a:moveTo>
                      <a:pt x="856991" y="124392"/>
                    </a:moveTo>
                    <a:lnTo>
                      <a:pt x="837683" y="125450"/>
                    </a:lnTo>
                    <a:lnTo>
                      <a:pt x="818374" y="126774"/>
                    </a:lnTo>
                    <a:lnTo>
                      <a:pt x="799594" y="128362"/>
                    </a:lnTo>
                    <a:lnTo>
                      <a:pt x="780550" y="130479"/>
                    </a:lnTo>
                    <a:lnTo>
                      <a:pt x="762034" y="132861"/>
                    </a:lnTo>
                    <a:lnTo>
                      <a:pt x="743255" y="136037"/>
                    </a:lnTo>
                    <a:lnTo>
                      <a:pt x="725004" y="139478"/>
                    </a:lnTo>
                    <a:lnTo>
                      <a:pt x="706489" y="143712"/>
                    </a:lnTo>
                    <a:lnTo>
                      <a:pt x="688502" y="147947"/>
                    </a:lnTo>
                    <a:lnTo>
                      <a:pt x="670516" y="152975"/>
                    </a:lnTo>
                    <a:lnTo>
                      <a:pt x="653059" y="158269"/>
                    </a:lnTo>
                    <a:lnTo>
                      <a:pt x="635337" y="164091"/>
                    </a:lnTo>
                    <a:lnTo>
                      <a:pt x="617880" y="169914"/>
                    </a:lnTo>
                    <a:lnTo>
                      <a:pt x="600687" y="176530"/>
                    </a:lnTo>
                    <a:lnTo>
                      <a:pt x="583759" y="183412"/>
                    </a:lnTo>
                    <a:lnTo>
                      <a:pt x="567095" y="191087"/>
                    </a:lnTo>
                    <a:lnTo>
                      <a:pt x="550432" y="198762"/>
                    </a:lnTo>
                    <a:lnTo>
                      <a:pt x="534297" y="206967"/>
                    </a:lnTo>
                    <a:lnTo>
                      <a:pt x="517898" y="215436"/>
                    </a:lnTo>
                    <a:lnTo>
                      <a:pt x="502292" y="224170"/>
                    </a:lnTo>
                    <a:lnTo>
                      <a:pt x="486686" y="233698"/>
                    </a:lnTo>
                    <a:lnTo>
                      <a:pt x="471345" y="242961"/>
                    </a:lnTo>
                    <a:lnTo>
                      <a:pt x="456268" y="253018"/>
                    </a:lnTo>
                    <a:lnTo>
                      <a:pt x="441192" y="263340"/>
                    </a:lnTo>
                    <a:lnTo>
                      <a:pt x="426379" y="274191"/>
                    </a:lnTo>
                    <a:lnTo>
                      <a:pt x="412361" y="285042"/>
                    </a:lnTo>
                    <a:lnTo>
                      <a:pt x="398342" y="296423"/>
                    </a:lnTo>
                    <a:lnTo>
                      <a:pt x="384588" y="308333"/>
                    </a:lnTo>
                    <a:lnTo>
                      <a:pt x="371098" y="320243"/>
                    </a:lnTo>
                    <a:lnTo>
                      <a:pt x="357608" y="332417"/>
                    </a:lnTo>
                    <a:lnTo>
                      <a:pt x="344648" y="344856"/>
                    </a:lnTo>
                    <a:lnTo>
                      <a:pt x="332216" y="358089"/>
                    </a:lnTo>
                    <a:lnTo>
                      <a:pt x="319784" y="371323"/>
                    </a:lnTo>
                    <a:lnTo>
                      <a:pt x="307617" y="384820"/>
                    </a:lnTo>
                    <a:lnTo>
                      <a:pt x="295979" y="398583"/>
                    </a:lnTo>
                    <a:lnTo>
                      <a:pt x="284870" y="412610"/>
                    </a:lnTo>
                    <a:lnTo>
                      <a:pt x="273761" y="427167"/>
                    </a:lnTo>
                    <a:lnTo>
                      <a:pt x="263181" y="441458"/>
                    </a:lnTo>
                    <a:lnTo>
                      <a:pt x="252865" y="456544"/>
                    </a:lnTo>
                    <a:lnTo>
                      <a:pt x="242814" y="471630"/>
                    </a:lnTo>
                    <a:lnTo>
                      <a:pt x="233027" y="486980"/>
                    </a:lnTo>
                    <a:lnTo>
                      <a:pt x="224034" y="502596"/>
                    </a:lnTo>
                    <a:lnTo>
                      <a:pt x="215041" y="518740"/>
                    </a:lnTo>
                    <a:lnTo>
                      <a:pt x="206577" y="534620"/>
                    </a:lnTo>
                    <a:lnTo>
                      <a:pt x="198377" y="551029"/>
                    </a:lnTo>
                    <a:lnTo>
                      <a:pt x="190707" y="567438"/>
                    </a:lnTo>
                    <a:lnTo>
                      <a:pt x="183301" y="584112"/>
                    </a:lnTo>
                    <a:lnTo>
                      <a:pt x="176424" y="601315"/>
                    </a:lnTo>
                    <a:lnTo>
                      <a:pt x="169811" y="618253"/>
                    </a:lnTo>
                    <a:lnTo>
                      <a:pt x="163992" y="635986"/>
                    </a:lnTo>
                    <a:lnTo>
                      <a:pt x="157908" y="653454"/>
                    </a:lnTo>
                    <a:lnTo>
                      <a:pt x="152883" y="670921"/>
                    </a:lnTo>
                    <a:lnTo>
                      <a:pt x="147857" y="689183"/>
                    </a:lnTo>
                    <a:lnTo>
                      <a:pt x="143625" y="707180"/>
                    </a:lnTo>
                    <a:lnTo>
                      <a:pt x="139393" y="725707"/>
                    </a:lnTo>
                    <a:lnTo>
                      <a:pt x="135955" y="743704"/>
                    </a:lnTo>
                    <a:lnTo>
                      <a:pt x="132781" y="762495"/>
                    </a:lnTo>
                    <a:lnTo>
                      <a:pt x="130400" y="781551"/>
                    </a:lnTo>
                    <a:lnTo>
                      <a:pt x="128019" y="800342"/>
                    </a:lnTo>
                    <a:lnTo>
                      <a:pt x="126168" y="819133"/>
                    </a:lnTo>
                    <a:lnTo>
                      <a:pt x="125110" y="838189"/>
                    </a:lnTo>
                    <a:lnTo>
                      <a:pt x="124316" y="857509"/>
                    </a:lnTo>
                    <a:lnTo>
                      <a:pt x="124052" y="877094"/>
                    </a:lnTo>
                    <a:lnTo>
                      <a:pt x="124316" y="896414"/>
                    </a:lnTo>
                    <a:lnTo>
                      <a:pt x="125110" y="915735"/>
                    </a:lnTo>
                    <a:lnTo>
                      <a:pt x="126168" y="934791"/>
                    </a:lnTo>
                    <a:lnTo>
                      <a:pt x="128019" y="953846"/>
                    </a:lnTo>
                    <a:lnTo>
                      <a:pt x="130400" y="972637"/>
                    </a:lnTo>
                    <a:lnTo>
                      <a:pt x="132781" y="991428"/>
                    </a:lnTo>
                    <a:lnTo>
                      <a:pt x="135955" y="1009955"/>
                    </a:lnTo>
                    <a:lnTo>
                      <a:pt x="139393" y="1028481"/>
                    </a:lnTo>
                    <a:lnTo>
                      <a:pt x="143625" y="1046743"/>
                    </a:lnTo>
                    <a:lnTo>
                      <a:pt x="147857" y="1065005"/>
                    </a:lnTo>
                    <a:lnTo>
                      <a:pt x="152883" y="1082737"/>
                    </a:lnTo>
                    <a:lnTo>
                      <a:pt x="157908" y="1100734"/>
                    </a:lnTo>
                    <a:lnTo>
                      <a:pt x="163992" y="1118202"/>
                    </a:lnTo>
                    <a:lnTo>
                      <a:pt x="169811" y="1135405"/>
                    </a:lnTo>
                    <a:lnTo>
                      <a:pt x="176424" y="1152608"/>
                    </a:lnTo>
                    <a:lnTo>
                      <a:pt x="183301" y="1169547"/>
                    </a:lnTo>
                    <a:lnTo>
                      <a:pt x="190707" y="1186485"/>
                    </a:lnTo>
                    <a:lnTo>
                      <a:pt x="198377" y="1203159"/>
                    </a:lnTo>
                    <a:lnTo>
                      <a:pt x="206577" y="1219568"/>
                    </a:lnTo>
                    <a:lnTo>
                      <a:pt x="215041" y="1235448"/>
                    </a:lnTo>
                    <a:lnTo>
                      <a:pt x="224034" y="1251592"/>
                    </a:lnTo>
                    <a:lnTo>
                      <a:pt x="233027" y="1267208"/>
                    </a:lnTo>
                    <a:lnTo>
                      <a:pt x="242814" y="1282558"/>
                    </a:lnTo>
                    <a:lnTo>
                      <a:pt x="252865" y="1297644"/>
                    </a:lnTo>
                    <a:lnTo>
                      <a:pt x="263181" y="1312200"/>
                    </a:lnTo>
                    <a:lnTo>
                      <a:pt x="273761" y="1327021"/>
                    </a:lnTo>
                    <a:lnTo>
                      <a:pt x="284870" y="1341578"/>
                    </a:lnTo>
                    <a:lnTo>
                      <a:pt x="295979" y="1355605"/>
                    </a:lnTo>
                    <a:lnTo>
                      <a:pt x="307617" y="1369368"/>
                    </a:lnTo>
                    <a:lnTo>
                      <a:pt x="319784" y="1382865"/>
                    </a:lnTo>
                    <a:lnTo>
                      <a:pt x="332216" y="1396099"/>
                    </a:lnTo>
                    <a:lnTo>
                      <a:pt x="344648" y="1408803"/>
                    </a:lnTo>
                    <a:lnTo>
                      <a:pt x="357608" y="1421771"/>
                    </a:lnTo>
                    <a:lnTo>
                      <a:pt x="371098" y="1433946"/>
                    </a:lnTo>
                    <a:lnTo>
                      <a:pt x="384588" y="1445855"/>
                    </a:lnTo>
                    <a:lnTo>
                      <a:pt x="398342" y="1457501"/>
                    </a:lnTo>
                    <a:lnTo>
                      <a:pt x="412361" y="1469146"/>
                    </a:lnTo>
                    <a:lnTo>
                      <a:pt x="426379" y="1479997"/>
                    </a:lnTo>
                    <a:lnTo>
                      <a:pt x="441192" y="1490848"/>
                    </a:lnTo>
                    <a:lnTo>
                      <a:pt x="456268" y="1501170"/>
                    </a:lnTo>
                    <a:lnTo>
                      <a:pt x="471345" y="1511227"/>
                    </a:lnTo>
                    <a:lnTo>
                      <a:pt x="486686" y="1520490"/>
                    </a:lnTo>
                    <a:lnTo>
                      <a:pt x="502292" y="1530018"/>
                    </a:lnTo>
                    <a:lnTo>
                      <a:pt x="517898" y="1538752"/>
                    </a:lnTo>
                    <a:lnTo>
                      <a:pt x="534297" y="1547221"/>
                    </a:lnTo>
                    <a:lnTo>
                      <a:pt x="550432" y="1555426"/>
                    </a:lnTo>
                    <a:lnTo>
                      <a:pt x="567095" y="1563101"/>
                    </a:lnTo>
                    <a:lnTo>
                      <a:pt x="583759" y="1570512"/>
                    </a:lnTo>
                    <a:lnTo>
                      <a:pt x="600687" y="1577393"/>
                    </a:lnTo>
                    <a:lnTo>
                      <a:pt x="617880" y="1583745"/>
                    </a:lnTo>
                    <a:lnTo>
                      <a:pt x="635337" y="1590097"/>
                    </a:lnTo>
                    <a:lnTo>
                      <a:pt x="653059" y="1595655"/>
                    </a:lnTo>
                    <a:lnTo>
                      <a:pt x="670516" y="1601213"/>
                    </a:lnTo>
                    <a:lnTo>
                      <a:pt x="688502" y="1605712"/>
                    </a:lnTo>
                    <a:lnTo>
                      <a:pt x="706489" y="1610476"/>
                    </a:lnTo>
                    <a:lnTo>
                      <a:pt x="725004" y="1614181"/>
                    </a:lnTo>
                    <a:lnTo>
                      <a:pt x="743255" y="1618151"/>
                    </a:lnTo>
                    <a:lnTo>
                      <a:pt x="762034" y="1620798"/>
                    </a:lnTo>
                    <a:lnTo>
                      <a:pt x="780550" y="1623709"/>
                    </a:lnTo>
                    <a:lnTo>
                      <a:pt x="799594" y="1625826"/>
                    </a:lnTo>
                    <a:lnTo>
                      <a:pt x="818374" y="1627414"/>
                    </a:lnTo>
                    <a:lnTo>
                      <a:pt x="837683" y="1628738"/>
                    </a:lnTo>
                    <a:lnTo>
                      <a:pt x="856991" y="1629267"/>
                    </a:lnTo>
                    <a:lnTo>
                      <a:pt x="876300" y="1629532"/>
                    </a:lnTo>
                    <a:lnTo>
                      <a:pt x="895873" y="1629267"/>
                    </a:lnTo>
                    <a:lnTo>
                      <a:pt x="914918" y="1628738"/>
                    </a:lnTo>
                    <a:lnTo>
                      <a:pt x="933962" y="1627414"/>
                    </a:lnTo>
                    <a:lnTo>
                      <a:pt x="953271" y="1625826"/>
                    </a:lnTo>
                    <a:lnTo>
                      <a:pt x="972050" y="1623709"/>
                    </a:lnTo>
                    <a:lnTo>
                      <a:pt x="990830" y="1620798"/>
                    </a:lnTo>
                    <a:lnTo>
                      <a:pt x="1009345" y="1618151"/>
                    </a:lnTo>
                    <a:lnTo>
                      <a:pt x="1027861" y="1614181"/>
                    </a:lnTo>
                    <a:lnTo>
                      <a:pt x="1045847" y="1610476"/>
                    </a:lnTo>
                    <a:lnTo>
                      <a:pt x="1064098" y="1605712"/>
                    </a:lnTo>
                    <a:lnTo>
                      <a:pt x="1082084" y="1601213"/>
                    </a:lnTo>
                    <a:lnTo>
                      <a:pt x="1099806" y="1595655"/>
                    </a:lnTo>
                    <a:lnTo>
                      <a:pt x="1117263" y="1590097"/>
                    </a:lnTo>
                    <a:lnTo>
                      <a:pt x="1134720" y="1583745"/>
                    </a:lnTo>
                    <a:lnTo>
                      <a:pt x="1151913" y="1577393"/>
                    </a:lnTo>
                    <a:lnTo>
                      <a:pt x="1168841" y="1570512"/>
                    </a:lnTo>
                    <a:lnTo>
                      <a:pt x="1185769" y="1563101"/>
                    </a:lnTo>
                    <a:lnTo>
                      <a:pt x="1201904" y="1555426"/>
                    </a:lnTo>
                    <a:lnTo>
                      <a:pt x="1218568" y="1547221"/>
                    </a:lnTo>
                    <a:lnTo>
                      <a:pt x="1234702" y="1538752"/>
                    </a:lnTo>
                    <a:lnTo>
                      <a:pt x="1250573" y="1530018"/>
                    </a:lnTo>
                    <a:lnTo>
                      <a:pt x="1265914" y="1520490"/>
                    </a:lnTo>
                    <a:lnTo>
                      <a:pt x="1281255" y="1511227"/>
                    </a:lnTo>
                    <a:lnTo>
                      <a:pt x="1296596" y="1501170"/>
                    </a:lnTo>
                    <a:lnTo>
                      <a:pt x="1311408" y="1490848"/>
                    </a:lnTo>
                    <a:lnTo>
                      <a:pt x="1325956" y="1479997"/>
                    </a:lnTo>
                    <a:lnTo>
                      <a:pt x="1340504" y="1469146"/>
                    </a:lnTo>
                    <a:lnTo>
                      <a:pt x="1354522" y="1457501"/>
                    </a:lnTo>
                    <a:lnTo>
                      <a:pt x="1368277" y="1445855"/>
                    </a:lnTo>
                    <a:lnTo>
                      <a:pt x="1381766" y="1433946"/>
                    </a:lnTo>
                    <a:lnTo>
                      <a:pt x="1394991" y="1421771"/>
                    </a:lnTo>
                    <a:lnTo>
                      <a:pt x="1407952" y="1408803"/>
                    </a:lnTo>
                    <a:lnTo>
                      <a:pt x="1420384" y="1396099"/>
                    </a:lnTo>
                    <a:lnTo>
                      <a:pt x="1432815" y="1382865"/>
                    </a:lnTo>
                    <a:lnTo>
                      <a:pt x="1444718" y="1369368"/>
                    </a:lnTo>
                    <a:lnTo>
                      <a:pt x="1456356" y="1355605"/>
                    </a:lnTo>
                    <a:lnTo>
                      <a:pt x="1467730" y="1341578"/>
                    </a:lnTo>
                    <a:lnTo>
                      <a:pt x="1479104" y="1327021"/>
                    </a:lnTo>
                    <a:lnTo>
                      <a:pt x="1489684" y="1312200"/>
                    </a:lnTo>
                    <a:lnTo>
                      <a:pt x="1499735" y="1297644"/>
                    </a:lnTo>
                    <a:lnTo>
                      <a:pt x="1509786" y="1282558"/>
                    </a:lnTo>
                    <a:lnTo>
                      <a:pt x="1519308" y="1267208"/>
                    </a:lnTo>
                    <a:lnTo>
                      <a:pt x="1528830" y="1251592"/>
                    </a:lnTo>
                    <a:lnTo>
                      <a:pt x="1537559" y="1235448"/>
                    </a:lnTo>
                    <a:lnTo>
                      <a:pt x="1546023" y="1219568"/>
                    </a:lnTo>
                    <a:lnTo>
                      <a:pt x="1554223" y="1203159"/>
                    </a:lnTo>
                    <a:lnTo>
                      <a:pt x="1561893" y="1186485"/>
                    </a:lnTo>
                    <a:lnTo>
                      <a:pt x="1569299" y="1169547"/>
                    </a:lnTo>
                    <a:lnTo>
                      <a:pt x="1576176" y="1152608"/>
                    </a:lnTo>
                    <a:lnTo>
                      <a:pt x="1582789" y="1135405"/>
                    </a:lnTo>
                    <a:lnTo>
                      <a:pt x="1588873" y="1118202"/>
                    </a:lnTo>
                    <a:lnTo>
                      <a:pt x="1594692" y="1100734"/>
                    </a:lnTo>
                    <a:lnTo>
                      <a:pt x="1599982" y="1082737"/>
                    </a:lnTo>
                    <a:lnTo>
                      <a:pt x="1604743" y="1065005"/>
                    </a:lnTo>
                    <a:lnTo>
                      <a:pt x="1608975" y="1046743"/>
                    </a:lnTo>
                    <a:lnTo>
                      <a:pt x="1613207" y="1028481"/>
                    </a:lnTo>
                    <a:lnTo>
                      <a:pt x="1616645" y="1009955"/>
                    </a:lnTo>
                    <a:lnTo>
                      <a:pt x="1619555" y="991428"/>
                    </a:lnTo>
                    <a:lnTo>
                      <a:pt x="1622464" y="972637"/>
                    </a:lnTo>
                    <a:lnTo>
                      <a:pt x="1624581" y="953846"/>
                    </a:lnTo>
                    <a:lnTo>
                      <a:pt x="1626168" y="934791"/>
                    </a:lnTo>
                    <a:lnTo>
                      <a:pt x="1627490" y="915735"/>
                    </a:lnTo>
                    <a:lnTo>
                      <a:pt x="1628019" y="896414"/>
                    </a:lnTo>
                    <a:lnTo>
                      <a:pt x="1628548" y="877094"/>
                    </a:lnTo>
                    <a:lnTo>
                      <a:pt x="1628019" y="857509"/>
                    </a:lnTo>
                    <a:lnTo>
                      <a:pt x="1627490" y="838189"/>
                    </a:lnTo>
                    <a:lnTo>
                      <a:pt x="1626168" y="819133"/>
                    </a:lnTo>
                    <a:lnTo>
                      <a:pt x="1624581" y="800342"/>
                    </a:lnTo>
                    <a:lnTo>
                      <a:pt x="1622464" y="781551"/>
                    </a:lnTo>
                    <a:lnTo>
                      <a:pt x="1619555" y="762495"/>
                    </a:lnTo>
                    <a:lnTo>
                      <a:pt x="1616645" y="743704"/>
                    </a:lnTo>
                    <a:lnTo>
                      <a:pt x="1613207" y="725707"/>
                    </a:lnTo>
                    <a:lnTo>
                      <a:pt x="1608975" y="707180"/>
                    </a:lnTo>
                    <a:lnTo>
                      <a:pt x="1604743" y="689183"/>
                    </a:lnTo>
                    <a:lnTo>
                      <a:pt x="1599982" y="670921"/>
                    </a:lnTo>
                    <a:lnTo>
                      <a:pt x="1594692" y="653454"/>
                    </a:lnTo>
                    <a:lnTo>
                      <a:pt x="1588873" y="635986"/>
                    </a:lnTo>
                    <a:lnTo>
                      <a:pt x="1582789" y="618253"/>
                    </a:lnTo>
                    <a:lnTo>
                      <a:pt x="1576176" y="601315"/>
                    </a:lnTo>
                    <a:lnTo>
                      <a:pt x="1569299" y="584112"/>
                    </a:lnTo>
                    <a:lnTo>
                      <a:pt x="1561893" y="567438"/>
                    </a:lnTo>
                    <a:lnTo>
                      <a:pt x="1554223" y="551029"/>
                    </a:lnTo>
                    <a:lnTo>
                      <a:pt x="1546023" y="534620"/>
                    </a:lnTo>
                    <a:lnTo>
                      <a:pt x="1537559" y="518740"/>
                    </a:lnTo>
                    <a:lnTo>
                      <a:pt x="1528830" y="502596"/>
                    </a:lnTo>
                    <a:lnTo>
                      <a:pt x="1519308" y="486980"/>
                    </a:lnTo>
                    <a:lnTo>
                      <a:pt x="1509786" y="471630"/>
                    </a:lnTo>
                    <a:lnTo>
                      <a:pt x="1499735" y="456544"/>
                    </a:lnTo>
                    <a:lnTo>
                      <a:pt x="1489684" y="441458"/>
                    </a:lnTo>
                    <a:lnTo>
                      <a:pt x="1479104" y="427167"/>
                    </a:lnTo>
                    <a:lnTo>
                      <a:pt x="1467730" y="412610"/>
                    </a:lnTo>
                    <a:lnTo>
                      <a:pt x="1456356" y="398583"/>
                    </a:lnTo>
                    <a:lnTo>
                      <a:pt x="1444718" y="384820"/>
                    </a:lnTo>
                    <a:lnTo>
                      <a:pt x="1432815" y="371323"/>
                    </a:lnTo>
                    <a:lnTo>
                      <a:pt x="1420384" y="358089"/>
                    </a:lnTo>
                    <a:lnTo>
                      <a:pt x="1407952" y="344856"/>
                    </a:lnTo>
                    <a:lnTo>
                      <a:pt x="1394991" y="332417"/>
                    </a:lnTo>
                    <a:lnTo>
                      <a:pt x="1381766" y="320243"/>
                    </a:lnTo>
                    <a:lnTo>
                      <a:pt x="1368277" y="308333"/>
                    </a:lnTo>
                    <a:lnTo>
                      <a:pt x="1354522" y="296423"/>
                    </a:lnTo>
                    <a:lnTo>
                      <a:pt x="1340504" y="285042"/>
                    </a:lnTo>
                    <a:lnTo>
                      <a:pt x="1325956" y="274191"/>
                    </a:lnTo>
                    <a:lnTo>
                      <a:pt x="1311408" y="263340"/>
                    </a:lnTo>
                    <a:lnTo>
                      <a:pt x="1296596" y="253018"/>
                    </a:lnTo>
                    <a:lnTo>
                      <a:pt x="1281255" y="242961"/>
                    </a:lnTo>
                    <a:lnTo>
                      <a:pt x="1265914" y="233698"/>
                    </a:lnTo>
                    <a:lnTo>
                      <a:pt x="1250573" y="224170"/>
                    </a:lnTo>
                    <a:lnTo>
                      <a:pt x="1234702" y="215436"/>
                    </a:lnTo>
                    <a:lnTo>
                      <a:pt x="1218568" y="206967"/>
                    </a:lnTo>
                    <a:lnTo>
                      <a:pt x="1201904" y="198762"/>
                    </a:lnTo>
                    <a:lnTo>
                      <a:pt x="1185769" y="191087"/>
                    </a:lnTo>
                    <a:lnTo>
                      <a:pt x="1168841" y="183412"/>
                    </a:lnTo>
                    <a:lnTo>
                      <a:pt x="1151913" y="176530"/>
                    </a:lnTo>
                    <a:lnTo>
                      <a:pt x="1134720" y="169914"/>
                    </a:lnTo>
                    <a:lnTo>
                      <a:pt x="1117263" y="164091"/>
                    </a:lnTo>
                    <a:lnTo>
                      <a:pt x="1099806" y="158269"/>
                    </a:lnTo>
                    <a:lnTo>
                      <a:pt x="1082084" y="152975"/>
                    </a:lnTo>
                    <a:lnTo>
                      <a:pt x="1064098" y="147947"/>
                    </a:lnTo>
                    <a:lnTo>
                      <a:pt x="1045847" y="143712"/>
                    </a:lnTo>
                    <a:lnTo>
                      <a:pt x="1027861" y="139478"/>
                    </a:lnTo>
                    <a:lnTo>
                      <a:pt x="1009345" y="136037"/>
                    </a:lnTo>
                    <a:lnTo>
                      <a:pt x="990830" y="132861"/>
                    </a:lnTo>
                    <a:lnTo>
                      <a:pt x="972050" y="130479"/>
                    </a:lnTo>
                    <a:lnTo>
                      <a:pt x="953271" y="128362"/>
                    </a:lnTo>
                    <a:lnTo>
                      <a:pt x="933962" y="126774"/>
                    </a:lnTo>
                    <a:lnTo>
                      <a:pt x="914918" y="125450"/>
                    </a:lnTo>
                    <a:lnTo>
                      <a:pt x="895873" y="124392"/>
                    </a:lnTo>
                    <a:lnTo>
                      <a:pt x="876300" y="124392"/>
                    </a:lnTo>
                    <a:lnTo>
                      <a:pt x="856991" y="124392"/>
                    </a:lnTo>
                    <a:close/>
                    <a:moveTo>
                      <a:pt x="876300" y="0"/>
                    </a:moveTo>
                    <a:lnTo>
                      <a:pt x="899048" y="265"/>
                    </a:lnTo>
                    <a:lnTo>
                      <a:pt x="921266" y="1323"/>
                    </a:lnTo>
                    <a:lnTo>
                      <a:pt x="943749" y="2382"/>
                    </a:lnTo>
                    <a:lnTo>
                      <a:pt x="965702" y="4764"/>
                    </a:lnTo>
                    <a:lnTo>
                      <a:pt x="987656" y="7146"/>
                    </a:lnTo>
                    <a:lnTo>
                      <a:pt x="1009610" y="10057"/>
                    </a:lnTo>
                    <a:lnTo>
                      <a:pt x="1031299" y="13763"/>
                    </a:lnTo>
                    <a:lnTo>
                      <a:pt x="1052724" y="17997"/>
                    </a:lnTo>
                    <a:lnTo>
                      <a:pt x="1074149" y="22496"/>
                    </a:lnTo>
                    <a:lnTo>
                      <a:pt x="1095045" y="27525"/>
                    </a:lnTo>
                    <a:lnTo>
                      <a:pt x="1115940" y="33348"/>
                    </a:lnTo>
                    <a:lnTo>
                      <a:pt x="1136572" y="39435"/>
                    </a:lnTo>
                    <a:lnTo>
                      <a:pt x="1157203" y="46051"/>
                    </a:lnTo>
                    <a:lnTo>
                      <a:pt x="1177305" y="53197"/>
                    </a:lnTo>
                    <a:lnTo>
                      <a:pt x="1197407" y="60873"/>
                    </a:lnTo>
                    <a:lnTo>
                      <a:pt x="1216981" y="69077"/>
                    </a:lnTo>
                    <a:lnTo>
                      <a:pt x="1236818" y="77811"/>
                    </a:lnTo>
                    <a:lnTo>
                      <a:pt x="1255863" y="86545"/>
                    </a:lnTo>
                    <a:lnTo>
                      <a:pt x="1274907" y="96337"/>
                    </a:lnTo>
                    <a:lnTo>
                      <a:pt x="1293687" y="105865"/>
                    </a:lnTo>
                    <a:lnTo>
                      <a:pt x="1312202" y="116452"/>
                    </a:lnTo>
                    <a:lnTo>
                      <a:pt x="1330453" y="127303"/>
                    </a:lnTo>
                    <a:lnTo>
                      <a:pt x="1348439" y="138154"/>
                    </a:lnTo>
                    <a:lnTo>
                      <a:pt x="1365896" y="149799"/>
                    </a:lnTo>
                    <a:lnTo>
                      <a:pt x="1383353" y="162239"/>
                    </a:lnTo>
                    <a:lnTo>
                      <a:pt x="1400282" y="174413"/>
                    </a:lnTo>
                    <a:lnTo>
                      <a:pt x="1416945" y="187117"/>
                    </a:lnTo>
                    <a:lnTo>
                      <a:pt x="1433609" y="200615"/>
                    </a:lnTo>
                    <a:lnTo>
                      <a:pt x="1449479" y="214113"/>
                    </a:lnTo>
                    <a:lnTo>
                      <a:pt x="1465085" y="228404"/>
                    </a:lnTo>
                    <a:lnTo>
                      <a:pt x="1480426" y="242432"/>
                    </a:lnTo>
                    <a:lnTo>
                      <a:pt x="1495503" y="257253"/>
                    </a:lnTo>
                    <a:lnTo>
                      <a:pt x="1510315" y="272074"/>
                    </a:lnTo>
                    <a:lnTo>
                      <a:pt x="1524863" y="287424"/>
                    </a:lnTo>
                    <a:lnTo>
                      <a:pt x="1538881" y="303569"/>
                    </a:lnTo>
                    <a:lnTo>
                      <a:pt x="1552371" y="319449"/>
                    </a:lnTo>
                    <a:lnTo>
                      <a:pt x="1565596" y="335858"/>
                    </a:lnTo>
                    <a:lnTo>
                      <a:pt x="1578292" y="352796"/>
                    </a:lnTo>
                    <a:lnTo>
                      <a:pt x="1590724" y="369735"/>
                    </a:lnTo>
                    <a:lnTo>
                      <a:pt x="1602627" y="386938"/>
                    </a:lnTo>
                    <a:lnTo>
                      <a:pt x="1614265" y="404935"/>
                    </a:lnTo>
                    <a:lnTo>
                      <a:pt x="1625639" y="422667"/>
                    </a:lnTo>
                    <a:lnTo>
                      <a:pt x="1636219" y="440929"/>
                    </a:lnTo>
                    <a:lnTo>
                      <a:pt x="1646534" y="459455"/>
                    </a:lnTo>
                    <a:lnTo>
                      <a:pt x="1656585" y="478247"/>
                    </a:lnTo>
                    <a:lnTo>
                      <a:pt x="1666108" y="497038"/>
                    </a:lnTo>
                    <a:lnTo>
                      <a:pt x="1675101" y="516358"/>
                    </a:lnTo>
                    <a:lnTo>
                      <a:pt x="1683565" y="535943"/>
                    </a:lnTo>
                    <a:lnTo>
                      <a:pt x="1691764" y="555528"/>
                    </a:lnTo>
                    <a:lnTo>
                      <a:pt x="1699170" y="575643"/>
                    </a:lnTo>
                    <a:lnTo>
                      <a:pt x="1706577" y="596022"/>
                    </a:lnTo>
                    <a:lnTo>
                      <a:pt x="1712925" y="616401"/>
                    </a:lnTo>
                    <a:lnTo>
                      <a:pt x="1719273" y="637309"/>
                    </a:lnTo>
                    <a:lnTo>
                      <a:pt x="1725092" y="658218"/>
                    </a:lnTo>
                    <a:lnTo>
                      <a:pt x="1730382" y="679126"/>
                    </a:lnTo>
                    <a:lnTo>
                      <a:pt x="1734614" y="700564"/>
                    </a:lnTo>
                    <a:lnTo>
                      <a:pt x="1739111" y="721737"/>
                    </a:lnTo>
                    <a:lnTo>
                      <a:pt x="1742549" y="743439"/>
                    </a:lnTo>
                    <a:lnTo>
                      <a:pt x="1745723" y="765406"/>
                    </a:lnTo>
                    <a:lnTo>
                      <a:pt x="1748104" y="787373"/>
                    </a:lnTo>
                    <a:lnTo>
                      <a:pt x="1749955" y="809605"/>
                    </a:lnTo>
                    <a:lnTo>
                      <a:pt x="1751542" y="831837"/>
                    </a:lnTo>
                    <a:lnTo>
                      <a:pt x="1752336" y="854598"/>
                    </a:lnTo>
                    <a:lnTo>
                      <a:pt x="1752600" y="877094"/>
                    </a:lnTo>
                    <a:lnTo>
                      <a:pt x="1752336" y="899590"/>
                    </a:lnTo>
                    <a:lnTo>
                      <a:pt x="1751542" y="922351"/>
                    </a:lnTo>
                    <a:lnTo>
                      <a:pt x="1749955" y="944583"/>
                    </a:lnTo>
                    <a:lnTo>
                      <a:pt x="1748104" y="966550"/>
                    </a:lnTo>
                    <a:lnTo>
                      <a:pt x="1745723" y="988782"/>
                    </a:lnTo>
                    <a:lnTo>
                      <a:pt x="1742549" y="1010220"/>
                    </a:lnTo>
                    <a:lnTo>
                      <a:pt x="1739111" y="1031922"/>
                    </a:lnTo>
                    <a:lnTo>
                      <a:pt x="1734614" y="1053624"/>
                    </a:lnTo>
                    <a:lnTo>
                      <a:pt x="1730382" y="1075062"/>
                    </a:lnTo>
                    <a:lnTo>
                      <a:pt x="1725092" y="1095970"/>
                    </a:lnTo>
                    <a:lnTo>
                      <a:pt x="1719273" y="1116879"/>
                    </a:lnTo>
                    <a:lnTo>
                      <a:pt x="1712925" y="1137523"/>
                    </a:lnTo>
                    <a:lnTo>
                      <a:pt x="1706577" y="1157902"/>
                    </a:lnTo>
                    <a:lnTo>
                      <a:pt x="1699170" y="1178016"/>
                    </a:lnTo>
                    <a:lnTo>
                      <a:pt x="1691764" y="1198130"/>
                    </a:lnTo>
                    <a:lnTo>
                      <a:pt x="1683565" y="1217980"/>
                    </a:lnTo>
                    <a:lnTo>
                      <a:pt x="1675101" y="1237565"/>
                    </a:lnTo>
                    <a:lnTo>
                      <a:pt x="1666108" y="1256886"/>
                    </a:lnTo>
                    <a:lnTo>
                      <a:pt x="1656585" y="1275941"/>
                    </a:lnTo>
                    <a:lnTo>
                      <a:pt x="1646534" y="1294733"/>
                    </a:lnTo>
                    <a:lnTo>
                      <a:pt x="1636219" y="1313259"/>
                    </a:lnTo>
                    <a:lnTo>
                      <a:pt x="1625639" y="1331521"/>
                    </a:lnTo>
                    <a:lnTo>
                      <a:pt x="1614265" y="1349253"/>
                    </a:lnTo>
                    <a:lnTo>
                      <a:pt x="1602627" y="1366986"/>
                    </a:lnTo>
                    <a:lnTo>
                      <a:pt x="1590724" y="1384453"/>
                    </a:lnTo>
                    <a:lnTo>
                      <a:pt x="1578292" y="1401392"/>
                    </a:lnTo>
                    <a:lnTo>
                      <a:pt x="1565596" y="1418066"/>
                    </a:lnTo>
                    <a:lnTo>
                      <a:pt x="1552371" y="1434475"/>
                    </a:lnTo>
                    <a:lnTo>
                      <a:pt x="1538881" y="1450619"/>
                    </a:lnTo>
                    <a:lnTo>
                      <a:pt x="1524863" y="1466234"/>
                    </a:lnTo>
                    <a:lnTo>
                      <a:pt x="1510315" y="1481585"/>
                    </a:lnTo>
                    <a:lnTo>
                      <a:pt x="1495503" y="1496671"/>
                    </a:lnTo>
                    <a:lnTo>
                      <a:pt x="1480426" y="1511492"/>
                    </a:lnTo>
                    <a:lnTo>
                      <a:pt x="1465085" y="1525784"/>
                    </a:lnTo>
                    <a:lnTo>
                      <a:pt x="1449479" y="1540075"/>
                    </a:lnTo>
                    <a:lnTo>
                      <a:pt x="1433609" y="1553573"/>
                    </a:lnTo>
                    <a:lnTo>
                      <a:pt x="1416945" y="1566542"/>
                    </a:lnTo>
                    <a:lnTo>
                      <a:pt x="1400282" y="1579510"/>
                    </a:lnTo>
                    <a:lnTo>
                      <a:pt x="1383353" y="1591949"/>
                    </a:lnTo>
                    <a:lnTo>
                      <a:pt x="1365896" y="1603859"/>
                    </a:lnTo>
                    <a:lnTo>
                      <a:pt x="1348439" y="1615505"/>
                    </a:lnTo>
                    <a:lnTo>
                      <a:pt x="1330453" y="1626885"/>
                    </a:lnTo>
                    <a:lnTo>
                      <a:pt x="1312202" y="1637472"/>
                    </a:lnTo>
                    <a:lnTo>
                      <a:pt x="1293687" y="1647793"/>
                    </a:lnTo>
                    <a:lnTo>
                      <a:pt x="1274907" y="1657851"/>
                    </a:lnTo>
                    <a:lnTo>
                      <a:pt x="1255863" y="1667379"/>
                    </a:lnTo>
                    <a:lnTo>
                      <a:pt x="1236818" y="1676377"/>
                    </a:lnTo>
                    <a:lnTo>
                      <a:pt x="1216981" y="1684846"/>
                    </a:lnTo>
                    <a:lnTo>
                      <a:pt x="1197407" y="1693051"/>
                    </a:lnTo>
                    <a:lnTo>
                      <a:pt x="1177305" y="1700726"/>
                    </a:lnTo>
                    <a:lnTo>
                      <a:pt x="1157203" y="1707607"/>
                    </a:lnTo>
                    <a:lnTo>
                      <a:pt x="1136572" y="1714753"/>
                    </a:lnTo>
                    <a:lnTo>
                      <a:pt x="1115940" y="1720576"/>
                    </a:lnTo>
                    <a:lnTo>
                      <a:pt x="1095045" y="1726134"/>
                    </a:lnTo>
                    <a:lnTo>
                      <a:pt x="1074149" y="1731427"/>
                    </a:lnTo>
                    <a:lnTo>
                      <a:pt x="1052724" y="1736191"/>
                    </a:lnTo>
                    <a:lnTo>
                      <a:pt x="1031299" y="1740426"/>
                    </a:lnTo>
                    <a:lnTo>
                      <a:pt x="1009610" y="1743866"/>
                    </a:lnTo>
                    <a:lnTo>
                      <a:pt x="987656" y="1747042"/>
                    </a:lnTo>
                    <a:lnTo>
                      <a:pt x="965702" y="1749424"/>
                    </a:lnTo>
                    <a:lnTo>
                      <a:pt x="943749" y="1751277"/>
                    </a:lnTo>
                    <a:lnTo>
                      <a:pt x="921266" y="1752865"/>
                    </a:lnTo>
                    <a:lnTo>
                      <a:pt x="899048" y="1753923"/>
                    </a:lnTo>
                    <a:lnTo>
                      <a:pt x="876300" y="1754188"/>
                    </a:lnTo>
                    <a:lnTo>
                      <a:pt x="853817" y="1753923"/>
                    </a:lnTo>
                    <a:lnTo>
                      <a:pt x="831335" y="1752865"/>
                    </a:lnTo>
                    <a:lnTo>
                      <a:pt x="809116" y="1751277"/>
                    </a:lnTo>
                    <a:lnTo>
                      <a:pt x="786898" y="1749424"/>
                    </a:lnTo>
                    <a:lnTo>
                      <a:pt x="764944" y="1747042"/>
                    </a:lnTo>
                    <a:lnTo>
                      <a:pt x="742990" y="1743866"/>
                    </a:lnTo>
                    <a:lnTo>
                      <a:pt x="721301" y="1740426"/>
                    </a:lnTo>
                    <a:lnTo>
                      <a:pt x="699876" y="1736191"/>
                    </a:lnTo>
                    <a:lnTo>
                      <a:pt x="678716" y="1731427"/>
                    </a:lnTo>
                    <a:lnTo>
                      <a:pt x="657820" y="1726134"/>
                    </a:lnTo>
                    <a:lnTo>
                      <a:pt x="636660" y="1720576"/>
                    </a:lnTo>
                    <a:lnTo>
                      <a:pt x="616028" y="1714753"/>
                    </a:lnTo>
                    <a:lnTo>
                      <a:pt x="595662" y="1707607"/>
                    </a:lnTo>
                    <a:lnTo>
                      <a:pt x="575295" y="1700726"/>
                    </a:lnTo>
                    <a:lnTo>
                      <a:pt x="555193" y="1693051"/>
                    </a:lnTo>
                    <a:lnTo>
                      <a:pt x="535619" y="1684846"/>
                    </a:lnTo>
                    <a:lnTo>
                      <a:pt x="516046" y="1676377"/>
                    </a:lnTo>
                    <a:lnTo>
                      <a:pt x="496737" y="1667379"/>
                    </a:lnTo>
                    <a:lnTo>
                      <a:pt x="477958" y="1657851"/>
                    </a:lnTo>
                    <a:lnTo>
                      <a:pt x="458913" y="1647793"/>
                    </a:lnTo>
                    <a:lnTo>
                      <a:pt x="440663" y="1637472"/>
                    </a:lnTo>
                    <a:lnTo>
                      <a:pt x="422412" y="1626885"/>
                    </a:lnTo>
                    <a:lnTo>
                      <a:pt x="404161" y="1615505"/>
                    </a:lnTo>
                    <a:lnTo>
                      <a:pt x="386704" y="1603859"/>
                    </a:lnTo>
                    <a:lnTo>
                      <a:pt x="369511" y="1591949"/>
                    </a:lnTo>
                    <a:lnTo>
                      <a:pt x="352318" y="1579510"/>
                    </a:lnTo>
                    <a:lnTo>
                      <a:pt x="335655" y="1566542"/>
                    </a:lnTo>
                    <a:lnTo>
                      <a:pt x="319255" y="1553573"/>
                    </a:lnTo>
                    <a:lnTo>
                      <a:pt x="303121" y="1540075"/>
                    </a:lnTo>
                    <a:lnTo>
                      <a:pt x="287251" y="1525784"/>
                    </a:lnTo>
                    <a:lnTo>
                      <a:pt x="271909" y="1511492"/>
                    </a:lnTo>
                    <a:lnTo>
                      <a:pt x="256833" y="1496671"/>
                    </a:lnTo>
                    <a:lnTo>
                      <a:pt x="242285" y="1481585"/>
                    </a:lnTo>
                    <a:lnTo>
                      <a:pt x="227737" y="1466234"/>
                    </a:lnTo>
                    <a:lnTo>
                      <a:pt x="213983" y="1450619"/>
                    </a:lnTo>
                    <a:lnTo>
                      <a:pt x="200229" y="1434475"/>
                    </a:lnTo>
                    <a:lnTo>
                      <a:pt x="187004" y="1418066"/>
                    </a:lnTo>
                    <a:lnTo>
                      <a:pt x="174308" y="1401392"/>
                    </a:lnTo>
                    <a:lnTo>
                      <a:pt x="161876" y="1384453"/>
                    </a:lnTo>
                    <a:lnTo>
                      <a:pt x="149709" y="1366986"/>
                    </a:lnTo>
                    <a:lnTo>
                      <a:pt x="138071" y="1349253"/>
                    </a:lnTo>
                    <a:lnTo>
                      <a:pt x="126961" y="1331521"/>
                    </a:lnTo>
                    <a:lnTo>
                      <a:pt x="116117" y="1313259"/>
                    </a:lnTo>
                    <a:lnTo>
                      <a:pt x="105801" y="1294733"/>
                    </a:lnTo>
                    <a:lnTo>
                      <a:pt x="95750" y="1275941"/>
                    </a:lnTo>
                    <a:lnTo>
                      <a:pt x="86492" y="1256886"/>
                    </a:lnTo>
                    <a:lnTo>
                      <a:pt x="77499" y="1237565"/>
                    </a:lnTo>
                    <a:lnTo>
                      <a:pt x="69035" y="1217980"/>
                    </a:lnTo>
                    <a:lnTo>
                      <a:pt x="60836" y="1198130"/>
                    </a:lnTo>
                    <a:lnTo>
                      <a:pt x="53165" y="1178016"/>
                    </a:lnTo>
                    <a:lnTo>
                      <a:pt x="46023" y="1157902"/>
                    </a:lnTo>
                    <a:lnTo>
                      <a:pt x="39411" y="1137523"/>
                    </a:lnTo>
                    <a:lnTo>
                      <a:pt x="33327" y="1116879"/>
                    </a:lnTo>
                    <a:lnTo>
                      <a:pt x="27508" y="1095970"/>
                    </a:lnTo>
                    <a:lnTo>
                      <a:pt x="22483" y="1075062"/>
                    </a:lnTo>
                    <a:lnTo>
                      <a:pt x="17721" y="1053624"/>
                    </a:lnTo>
                    <a:lnTo>
                      <a:pt x="13754" y="1031922"/>
                    </a:lnTo>
                    <a:lnTo>
                      <a:pt x="10051" y="1010220"/>
                    </a:lnTo>
                    <a:lnTo>
                      <a:pt x="6877" y="988782"/>
                    </a:lnTo>
                    <a:lnTo>
                      <a:pt x="4496" y="966550"/>
                    </a:lnTo>
                    <a:lnTo>
                      <a:pt x="2380" y="944583"/>
                    </a:lnTo>
                    <a:lnTo>
                      <a:pt x="1322" y="922351"/>
                    </a:lnTo>
                    <a:lnTo>
                      <a:pt x="264" y="899590"/>
                    </a:lnTo>
                    <a:lnTo>
                      <a:pt x="0" y="877094"/>
                    </a:lnTo>
                    <a:lnTo>
                      <a:pt x="264" y="854598"/>
                    </a:lnTo>
                    <a:lnTo>
                      <a:pt x="1322" y="831837"/>
                    </a:lnTo>
                    <a:lnTo>
                      <a:pt x="2380" y="809605"/>
                    </a:lnTo>
                    <a:lnTo>
                      <a:pt x="4496" y="787373"/>
                    </a:lnTo>
                    <a:lnTo>
                      <a:pt x="6877" y="765406"/>
                    </a:lnTo>
                    <a:lnTo>
                      <a:pt x="10051" y="743439"/>
                    </a:lnTo>
                    <a:lnTo>
                      <a:pt x="13754" y="721737"/>
                    </a:lnTo>
                    <a:lnTo>
                      <a:pt x="17721" y="700564"/>
                    </a:lnTo>
                    <a:lnTo>
                      <a:pt x="22483" y="679126"/>
                    </a:lnTo>
                    <a:lnTo>
                      <a:pt x="27508" y="658218"/>
                    </a:lnTo>
                    <a:lnTo>
                      <a:pt x="33327" y="637309"/>
                    </a:lnTo>
                    <a:lnTo>
                      <a:pt x="39411" y="616401"/>
                    </a:lnTo>
                    <a:lnTo>
                      <a:pt x="46023" y="596022"/>
                    </a:lnTo>
                    <a:lnTo>
                      <a:pt x="53165" y="575643"/>
                    </a:lnTo>
                    <a:lnTo>
                      <a:pt x="60836" y="555528"/>
                    </a:lnTo>
                    <a:lnTo>
                      <a:pt x="69035" y="535943"/>
                    </a:lnTo>
                    <a:lnTo>
                      <a:pt x="77499" y="516358"/>
                    </a:lnTo>
                    <a:lnTo>
                      <a:pt x="86492" y="497038"/>
                    </a:lnTo>
                    <a:lnTo>
                      <a:pt x="95750" y="478247"/>
                    </a:lnTo>
                    <a:lnTo>
                      <a:pt x="105801" y="459455"/>
                    </a:lnTo>
                    <a:lnTo>
                      <a:pt x="116117" y="440929"/>
                    </a:lnTo>
                    <a:lnTo>
                      <a:pt x="126961" y="422667"/>
                    </a:lnTo>
                    <a:lnTo>
                      <a:pt x="138071" y="404935"/>
                    </a:lnTo>
                    <a:lnTo>
                      <a:pt x="149709" y="386938"/>
                    </a:lnTo>
                    <a:lnTo>
                      <a:pt x="161876" y="369735"/>
                    </a:lnTo>
                    <a:lnTo>
                      <a:pt x="174308" y="352796"/>
                    </a:lnTo>
                    <a:lnTo>
                      <a:pt x="187004" y="335858"/>
                    </a:lnTo>
                    <a:lnTo>
                      <a:pt x="200229" y="319449"/>
                    </a:lnTo>
                    <a:lnTo>
                      <a:pt x="213983" y="303569"/>
                    </a:lnTo>
                    <a:lnTo>
                      <a:pt x="227737" y="287424"/>
                    </a:lnTo>
                    <a:lnTo>
                      <a:pt x="242285" y="272074"/>
                    </a:lnTo>
                    <a:lnTo>
                      <a:pt x="256833" y="257253"/>
                    </a:lnTo>
                    <a:lnTo>
                      <a:pt x="271909" y="242432"/>
                    </a:lnTo>
                    <a:lnTo>
                      <a:pt x="287251" y="228404"/>
                    </a:lnTo>
                    <a:lnTo>
                      <a:pt x="303121" y="214113"/>
                    </a:lnTo>
                    <a:lnTo>
                      <a:pt x="319255" y="200615"/>
                    </a:lnTo>
                    <a:lnTo>
                      <a:pt x="335655" y="187117"/>
                    </a:lnTo>
                    <a:lnTo>
                      <a:pt x="352318" y="174413"/>
                    </a:lnTo>
                    <a:lnTo>
                      <a:pt x="369511" y="162239"/>
                    </a:lnTo>
                    <a:lnTo>
                      <a:pt x="386704" y="149799"/>
                    </a:lnTo>
                    <a:lnTo>
                      <a:pt x="404161" y="138154"/>
                    </a:lnTo>
                    <a:lnTo>
                      <a:pt x="422412" y="127303"/>
                    </a:lnTo>
                    <a:lnTo>
                      <a:pt x="440663" y="116452"/>
                    </a:lnTo>
                    <a:lnTo>
                      <a:pt x="458913" y="105865"/>
                    </a:lnTo>
                    <a:lnTo>
                      <a:pt x="477958" y="96337"/>
                    </a:lnTo>
                    <a:lnTo>
                      <a:pt x="496737" y="86545"/>
                    </a:lnTo>
                    <a:lnTo>
                      <a:pt x="516046" y="77811"/>
                    </a:lnTo>
                    <a:lnTo>
                      <a:pt x="535619" y="69077"/>
                    </a:lnTo>
                    <a:lnTo>
                      <a:pt x="555193" y="60873"/>
                    </a:lnTo>
                    <a:lnTo>
                      <a:pt x="575295" y="53197"/>
                    </a:lnTo>
                    <a:lnTo>
                      <a:pt x="595662" y="46051"/>
                    </a:lnTo>
                    <a:lnTo>
                      <a:pt x="616028" y="39435"/>
                    </a:lnTo>
                    <a:lnTo>
                      <a:pt x="636660" y="33348"/>
                    </a:lnTo>
                    <a:lnTo>
                      <a:pt x="657820" y="27525"/>
                    </a:lnTo>
                    <a:lnTo>
                      <a:pt x="678716" y="22496"/>
                    </a:lnTo>
                    <a:lnTo>
                      <a:pt x="699876" y="17997"/>
                    </a:lnTo>
                    <a:lnTo>
                      <a:pt x="721301" y="13763"/>
                    </a:lnTo>
                    <a:lnTo>
                      <a:pt x="742990" y="10057"/>
                    </a:lnTo>
                    <a:lnTo>
                      <a:pt x="764944" y="7146"/>
                    </a:lnTo>
                    <a:lnTo>
                      <a:pt x="786898" y="4764"/>
                    </a:lnTo>
                    <a:lnTo>
                      <a:pt x="809116" y="2382"/>
                    </a:lnTo>
                    <a:lnTo>
                      <a:pt x="831335" y="1323"/>
                    </a:lnTo>
                    <a:lnTo>
                      <a:pt x="853817" y="265"/>
                    </a:lnTo>
                    <a:lnTo>
                      <a:pt x="876300" y="0"/>
                    </a:lnTo>
                    <a:close/>
                  </a:path>
                </a:pathLst>
              </a:custGeom>
              <a:solidFill>
                <a:schemeClr val="bg1"/>
              </a:solidFill>
              <a:ln>
                <a:noFill/>
              </a:ln>
            </p:spPr>
            <p:txBody>
              <a:bodyPr anchor="ctr">
                <a:scene3d>
                  <a:camera prst="orthographicFront"/>
                  <a:lightRig rig="threePt" dir="t"/>
                </a:scene3d>
                <a:sp3d>
                  <a:contourClr>
                    <a:srgbClr val="FFFFFF"/>
                  </a:contourClr>
                </a:sp3d>
              </a:bodyPr>
              <a:lstStyle/>
              <a:p>
                <a:pPr algn="ctr">
                  <a:defRPr/>
                </a:pPr>
                <a:endParaRPr lang="zh-CN" altLang="en-US">
                  <a:solidFill>
                    <a:srgbClr val="FFFFFF"/>
                  </a:solidFill>
                  <a:cs typeface="+mn-ea"/>
                  <a:sym typeface="+mn-lt"/>
                </a:endParaRPr>
              </a:p>
            </p:txBody>
          </p:sp>
        </p:grpSp>
        <p:sp>
          <p:nvSpPr>
            <p:cNvPr id="27" name="TextBox 16"/>
            <p:cNvSpPr txBox="1"/>
            <p:nvPr/>
          </p:nvSpPr>
          <p:spPr>
            <a:xfrm>
              <a:off x="6346613" y="5647536"/>
              <a:ext cx="2543552" cy="398780"/>
            </a:xfrm>
            <a:prstGeom prst="rect">
              <a:avLst/>
            </a:prstGeom>
            <a:noFill/>
          </p:spPr>
          <p:txBody>
            <a:bodyPr wrap="square" rtlCol="0">
              <a:spAutoFit/>
            </a:bodyPr>
            <a:lstStyle/>
            <a:p>
              <a:pPr algn="ctr">
                <a:defRPr/>
              </a:pPr>
              <a:r>
                <a:rPr kumimoji="0" lang="zh-CN" altLang="en-US" sz="2000" b="0" i="0" u="none" strike="noStrike" kern="0" cap="none" spc="0" normalizeH="0" baseline="0" noProof="0" dirty="0" smtClean="0">
                  <a:ln>
                    <a:noFill/>
                  </a:ln>
                  <a:solidFill>
                    <a:schemeClr val="bg1">
                      <a:lumMod val="75000"/>
                    </a:schemeClr>
                  </a:solidFill>
                  <a:effectLst/>
                  <a:uLnTx/>
                  <a:uFillTx/>
                  <a:cs typeface="+mn-ea"/>
                  <a:sym typeface="+mn-lt"/>
                </a:rPr>
                <a:t>时间</a:t>
              </a:r>
              <a:r>
                <a:rPr kumimoji="0" lang="zh-CN" altLang="en-US" sz="2000" b="0" i="0" u="none" strike="noStrike" kern="0" cap="none" spc="0" normalizeH="0" baseline="0" noProof="0" dirty="0">
                  <a:ln>
                    <a:noFill/>
                  </a:ln>
                  <a:solidFill>
                    <a:schemeClr val="bg1">
                      <a:lumMod val="75000"/>
                    </a:schemeClr>
                  </a:solidFill>
                  <a:effectLst/>
                  <a:uLnTx/>
                  <a:uFillTx/>
                  <a:cs typeface="+mn-ea"/>
                  <a:sym typeface="+mn-lt"/>
                </a:rPr>
                <a:t>：</a:t>
              </a:r>
              <a:r>
                <a:rPr kumimoji="0" lang="en-US" altLang="zh-CN" sz="2000" b="0" i="0" u="none" strike="noStrike" kern="0" cap="none" spc="0" normalizeH="0" baseline="0" noProof="0" dirty="0" smtClean="0">
                  <a:ln>
                    <a:noFill/>
                  </a:ln>
                  <a:solidFill>
                    <a:schemeClr val="bg1">
                      <a:lumMod val="75000"/>
                    </a:schemeClr>
                  </a:solidFill>
                  <a:effectLst/>
                  <a:uLnTx/>
                  <a:uFillTx/>
                  <a:cs typeface="+mn-ea"/>
                  <a:sym typeface="+mn-lt"/>
                </a:rPr>
                <a:t>2023</a:t>
              </a:r>
              <a:r>
                <a:rPr kumimoji="0" lang="zh-CN" altLang="en-US" sz="2000" b="0" i="0" u="none" strike="noStrike" kern="0" cap="none" spc="0" normalizeH="0" baseline="0" noProof="0" dirty="0" smtClean="0">
                  <a:ln>
                    <a:noFill/>
                  </a:ln>
                  <a:solidFill>
                    <a:schemeClr val="bg1">
                      <a:lumMod val="75000"/>
                    </a:schemeClr>
                  </a:solidFill>
                  <a:effectLst/>
                  <a:uLnTx/>
                  <a:uFillTx/>
                  <a:cs typeface="+mn-ea"/>
                  <a:sym typeface="+mn-lt"/>
                </a:rPr>
                <a:t>年</a:t>
              </a:r>
              <a:r>
                <a:rPr kumimoji="0" lang="en-US" altLang="zh-CN" sz="2000" b="0" i="0" u="none" strike="noStrike" kern="0" cap="none" spc="0" normalizeH="0" baseline="0" noProof="0" dirty="0" smtClean="0">
                  <a:ln>
                    <a:noFill/>
                  </a:ln>
                  <a:solidFill>
                    <a:schemeClr val="bg1">
                      <a:lumMod val="75000"/>
                    </a:schemeClr>
                  </a:solidFill>
                  <a:effectLst/>
                  <a:uLnTx/>
                  <a:uFillTx/>
                  <a:cs typeface="+mn-ea"/>
                  <a:sym typeface="+mn-lt"/>
                </a:rPr>
                <a:t>8</a:t>
              </a:r>
              <a:r>
                <a:rPr kumimoji="0" lang="zh-CN" altLang="en-US" sz="2000" b="0" i="0" u="none" strike="noStrike" kern="0" cap="none" spc="0" normalizeH="0" baseline="0" noProof="0" dirty="0" smtClean="0">
                  <a:ln>
                    <a:noFill/>
                  </a:ln>
                  <a:solidFill>
                    <a:schemeClr val="bg1">
                      <a:lumMod val="75000"/>
                    </a:schemeClr>
                  </a:solidFill>
                  <a:effectLst/>
                  <a:uLnTx/>
                  <a:uFillTx/>
                  <a:cs typeface="+mn-ea"/>
                  <a:sym typeface="+mn-lt"/>
                </a:rPr>
                <a:t>月</a:t>
              </a:r>
              <a:endParaRPr lang="zh-CN" altLang="en-US" sz="2000" kern="0" dirty="0">
                <a:solidFill>
                  <a:schemeClr val="bg1">
                    <a:lumMod val="75000"/>
                  </a:schemeClr>
                </a:solidFill>
                <a:cs typeface="+mn-ea"/>
                <a:sym typeface="+mn-lt"/>
              </a:endParaRPr>
            </a:p>
          </p:txBody>
        </p:sp>
      </p:gr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p:cNvSpPr/>
          <p:nvPr/>
        </p:nvSpPr>
        <p:spPr>
          <a:xfrm>
            <a:off x="945268" y="1004527"/>
            <a:ext cx="3641246" cy="4351244"/>
          </a:xfrm>
          <a:prstGeom prst="rect">
            <a:avLst/>
          </a:prstGeom>
          <a:solidFill>
            <a:srgbClr val="D80E2B"/>
          </a:solidFill>
          <a:ln w="88900">
            <a:noFill/>
            <a:miter lim="400000"/>
          </a:ln>
        </p:spPr>
        <p:txBody>
          <a:bodyPr lIns="19050" tIns="19050" rIns="19050" bIns="19050" anchor="ctr"/>
          <a:lstStyle/>
          <a:p>
            <a:pPr marL="0" marR="0" lvl="0" indent="0" algn="ctr" defTabSz="412750" rtl="0" eaLnBrk="1" fontAlgn="auto" latinLnBrk="0" hangingPunct="0">
              <a:lnSpc>
                <a:spcPct val="100000"/>
              </a:lnSpc>
              <a:spcBef>
                <a:spcPts val="0"/>
              </a:spcBef>
              <a:spcAft>
                <a:spcPts val="0"/>
              </a:spcAft>
              <a:buClrTx/>
              <a:buSzTx/>
              <a:buFontTx/>
              <a:buNone/>
              <a:defRPr sz="3000">
                <a:solidFill>
                  <a:srgbClr val="000000"/>
                </a:solidFill>
                <a:latin typeface="Helvetica Light"/>
                <a:ea typeface="Helvetica Light"/>
                <a:cs typeface="Helvetica Light"/>
                <a:sym typeface="Helvetica Light"/>
              </a:defRPr>
            </a:pPr>
            <a:endParaRPr kumimoji="0" sz="1500" b="0" i="0" u="none" strike="noStrike" kern="0" cap="none" spc="0" normalizeH="0" baseline="0" noProof="0" dirty="0">
              <a:ln>
                <a:noFill/>
              </a:ln>
              <a:solidFill>
                <a:srgbClr val="000000"/>
              </a:solidFill>
              <a:effectLst/>
              <a:uLnTx/>
              <a:uFillTx/>
              <a:latin typeface="思源黑体 CN Medium" panose="020B0600000000000000" pitchFamily="34" charset="-122"/>
              <a:ea typeface="思源黑体 CN Medium" panose="020B0600000000000000" pitchFamily="34" charset="-122"/>
              <a:sym typeface="思源宋体 CN Medium" panose="02020500000000000000" pitchFamily="18" charset="-122"/>
            </a:endParaRPr>
          </a:p>
        </p:txBody>
      </p:sp>
      <p:sp>
        <p:nvSpPr>
          <p:cNvPr id="8" name="Shape"/>
          <p:cNvSpPr/>
          <p:nvPr/>
        </p:nvSpPr>
        <p:spPr>
          <a:xfrm>
            <a:off x="5554728" y="802340"/>
            <a:ext cx="748948" cy="592262"/>
          </a:xfrm>
          <a:custGeom>
            <a:avLst/>
            <a:gdLst/>
            <a:ahLst/>
            <a:cxnLst>
              <a:cxn ang="0">
                <a:pos x="wd2" y="hd2"/>
              </a:cxn>
              <a:cxn ang="5400000">
                <a:pos x="wd2" y="hd2"/>
              </a:cxn>
              <a:cxn ang="10800000">
                <a:pos x="wd2" y="hd2"/>
              </a:cxn>
              <a:cxn ang="16200000">
                <a:pos x="wd2" y="hd2"/>
              </a:cxn>
            </a:cxnLst>
            <a:rect l="0" t="0" r="r" b="b"/>
            <a:pathLst>
              <a:path w="21142" h="21086" extrusionOk="0">
                <a:moveTo>
                  <a:pt x="18202" y="0"/>
                </a:moveTo>
                <a:cubicBezTo>
                  <a:pt x="17775" y="24"/>
                  <a:pt x="17354" y="102"/>
                  <a:pt x="16946" y="228"/>
                </a:cubicBezTo>
                <a:cubicBezTo>
                  <a:pt x="16562" y="348"/>
                  <a:pt x="16191" y="511"/>
                  <a:pt x="15833" y="705"/>
                </a:cubicBezTo>
                <a:cubicBezTo>
                  <a:pt x="15106" y="1099"/>
                  <a:pt x="14433" y="1621"/>
                  <a:pt x="13847" y="2262"/>
                </a:cubicBezTo>
                <a:cubicBezTo>
                  <a:pt x="13221" y="2947"/>
                  <a:pt x="12714" y="3744"/>
                  <a:pt x="12351" y="4619"/>
                </a:cubicBezTo>
                <a:cubicBezTo>
                  <a:pt x="12172" y="5050"/>
                  <a:pt x="12029" y="5500"/>
                  <a:pt x="11928" y="5963"/>
                </a:cubicBezTo>
                <a:cubicBezTo>
                  <a:pt x="11826" y="6433"/>
                  <a:pt x="11768" y="6917"/>
                  <a:pt x="11756" y="7407"/>
                </a:cubicBezTo>
                <a:lnTo>
                  <a:pt x="11756" y="15895"/>
                </a:lnTo>
                <a:lnTo>
                  <a:pt x="11759" y="15890"/>
                </a:lnTo>
                <a:cubicBezTo>
                  <a:pt x="11775" y="17212"/>
                  <a:pt x="12232" y="18529"/>
                  <a:pt x="13132" y="19538"/>
                </a:cubicBezTo>
                <a:cubicBezTo>
                  <a:pt x="14964" y="21592"/>
                  <a:pt x="17935" y="21592"/>
                  <a:pt x="19768" y="19538"/>
                </a:cubicBezTo>
                <a:cubicBezTo>
                  <a:pt x="21600" y="17484"/>
                  <a:pt x="21600" y="14154"/>
                  <a:pt x="19768" y="12100"/>
                </a:cubicBezTo>
                <a:cubicBezTo>
                  <a:pt x="18223" y="10368"/>
                  <a:pt x="15868" y="10096"/>
                  <a:pt x="14069" y="11285"/>
                </a:cubicBezTo>
                <a:lnTo>
                  <a:pt x="14069" y="7951"/>
                </a:lnTo>
                <a:cubicBezTo>
                  <a:pt x="14067" y="6629"/>
                  <a:pt x="14498" y="5352"/>
                  <a:pt x="15280" y="4363"/>
                </a:cubicBezTo>
                <a:cubicBezTo>
                  <a:pt x="15675" y="3863"/>
                  <a:pt x="16145" y="3454"/>
                  <a:pt x="16667" y="3156"/>
                </a:cubicBezTo>
                <a:cubicBezTo>
                  <a:pt x="16927" y="3007"/>
                  <a:pt x="17199" y="2886"/>
                  <a:pt x="17481" y="2797"/>
                </a:cubicBezTo>
                <a:cubicBezTo>
                  <a:pt x="17760" y="2709"/>
                  <a:pt x="18048" y="2653"/>
                  <a:pt x="18340" y="2630"/>
                </a:cubicBezTo>
                <a:lnTo>
                  <a:pt x="19949" y="2630"/>
                </a:lnTo>
                <a:lnTo>
                  <a:pt x="19949" y="0"/>
                </a:lnTo>
                <a:lnTo>
                  <a:pt x="18202" y="0"/>
                </a:lnTo>
                <a:close/>
                <a:moveTo>
                  <a:pt x="6446" y="8"/>
                </a:moveTo>
                <a:cubicBezTo>
                  <a:pt x="6019" y="32"/>
                  <a:pt x="5598" y="109"/>
                  <a:pt x="5190" y="236"/>
                </a:cubicBezTo>
                <a:cubicBezTo>
                  <a:pt x="4806" y="355"/>
                  <a:pt x="4435" y="518"/>
                  <a:pt x="4077" y="712"/>
                </a:cubicBezTo>
                <a:cubicBezTo>
                  <a:pt x="3350" y="1106"/>
                  <a:pt x="2677" y="1629"/>
                  <a:pt x="2091" y="2270"/>
                </a:cubicBezTo>
                <a:cubicBezTo>
                  <a:pt x="1465" y="2954"/>
                  <a:pt x="957" y="3751"/>
                  <a:pt x="595" y="4626"/>
                </a:cubicBezTo>
                <a:cubicBezTo>
                  <a:pt x="416" y="5058"/>
                  <a:pt x="273" y="5507"/>
                  <a:pt x="172" y="5971"/>
                </a:cubicBezTo>
                <a:cubicBezTo>
                  <a:pt x="70" y="6441"/>
                  <a:pt x="12" y="6925"/>
                  <a:pt x="0" y="7415"/>
                </a:cubicBezTo>
                <a:lnTo>
                  <a:pt x="0" y="15903"/>
                </a:lnTo>
                <a:lnTo>
                  <a:pt x="3" y="15898"/>
                </a:lnTo>
                <a:cubicBezTo>
                  <a:pt x="19" y="17220"/>
                  <a:pt x="476" y="18537"/>
                  <a:pt x="1376" y="19546"/>
                </a:cubicBezTo>
                <a:cubicBezTo>
                  <a:pt x="3208" y="21600"/>
                  <a:pt x="6179" y="21600"/>
                  <a:pt x="8012" y="19546"/>
                </a:cubicBezTo>
                <a:cubicBezTo>
                  <a:pt x="9844" y="17492"/>
                  <a:pt x="9844" y="14162"/>
                  <a:pt x="8012" y="12108"/>
                </a:cubicBezTo>
                <a:cubicBezTo>
                  <a:pt x="6467" y="10376"/>
                  <a:pt x="4112" y="10104"/>
                  <a:pt x="2313" y="11293"/>
                </a:cubicBezTo>
                <a:lnTo>
                  <a:pt x="2313" y="7959"/>
                </a:lnTo>
                <a:cubicBezTo>
                  <a:pt x="2311" y="6637"/>
                  <a:pt x="2742" y="5360"/>
                  <a:pt x="3524" y="4370"/>
                </a:cubicBezTo>
                <a:cubicBezTo>
                  <a:pt x="3919" y="3871"/>
                  <a:pt x="4389" y="3462"/>
                  <a:pt x="4910" y="3163"/>
                </a:cubicBezTo>
                <a:cubicBezTo>
                  <a:pt x="5171" y="3014"/>
                  <a:pt x="5443" y="2893"/>
                  <a:pt x="5725" y="2804"/>
                </a:cubicBezTo>
                <a:cubicBezTo>
                  <a:pt x="6004" y="2717"/>
                  <a:pt x="6292" y="2660"/>
                  <a:pt x="6584" y="2638"/>
                </a:cubicBezTo>
                <a:lnTo>
                  <a:pt x="8193" y="2638"/>
                </a:lnTo>
                <a:lnTo>
                  <a:pt x="8193" y="8"/>
                </a:lnTo>
                <a:lnTo>
                  <a:pt x="6446" y="8"/>
                </a:lnTo>
                <a:close/>
              </a:path>
            </a:pathLst>
          </a:custGeom>
          <a:solidFill>
            <a:srgbClr val="D80E2B"/>
          </a:solidFill>
          <a:ln w="12700">
            <a:miter lim="400000"/>
          </a:ln>
        </p:spPr>
        <p:txBody>
          <a:bodyPr lIns="19050" tIns="19050" rIns="19050" bIns="19050" anchor="ctr"/>
          <a:lstStyle/>
          <a:p>
            <a:pPr marL="0" marR="0" lvl="0" indent="0" algn="ctr" defTabSz="412750" rtl="0" eaLnBrk="1" fontAlgn="auto" latinLnBrk="0" hangingPunct="0">
              <a:lnSpc>
                <a:spcPct val="100000"/>
              </a:lnSpc>
              <a:spcBef>
                <a:spcPts val="0"/>
              </a:spcBef>
              <a:spcAft>
                <a:spcPts val="0"/>
              </a:spcAft>
              <a:buClrTx/>
              <a:buSzTx/>
              <a:buFontTx/>
              <a:buNone/>
              <a:defRPr sz="3000">
                <a:solidFill>
                  <a:srgbClr val="000000"/>
                </a:solidFill>
                <a:latin typeface="Helvetica Light"/>
                <a:ea typeface="Helvetica Light"/>
                <a:cs typeface="Helvetica Light"/>
                <a:sym typeface="Helvetica Light"/>
              </a:defRPr>
            </a:pPr>
            <a:endParaRPr kumimoji="0" sz="1500" b="0" i="0" u="none" strike="noStrike" kern="0" cap="none" spc="0" normalizeH="0" baseline="0" noProof="0" dirty="0">
              <a:ln>
                <a:noFill/>
              </a:ln>
              <a:solidFill>
                <a:srgbClr val="000000"/>
              </a:solidFill>
              <a:effectLst/>
              <a:uLnTx/>
              <a:uFillTx/>
              <a:latin typeface="思源黑体 CN Medium" panose="020B0600000000000000" pitchFamily="34" charset="-122"/>
              <a:ea typeface="思源黑体 CN Medium" panose="020B0600000000000000" pitchFamily="34" charset="-122"/>
              <a:sym typeface="思源宋体 CN Medium" panose="02020500000000000000" pitchFamily="18" charset="-122"/>
            </a:endParaRPr>
          </a:p>
        </p:txBody>
      </p:sp>
      <p:sp>
        <p:nvSpPr>
          <p:cNvPr id="14" name="Shape"/>
          <p:cNvSpPr/>
          <p:nvPr/>
        </p:nvSpPr>
        <p:spPr>
          <a:xfrm rot="10800000">
            <a:off x="10539587" y="5071938"/>
            <a:ext cx="748948" cy="592262"/>
          </a:xfrm>
          <a:custGeom>
            <a:avLst/>
            <a:gdLst/>
            <a:ahLst/>
            <a:cxnLst>
              <a:cxn ang="0">
                <a:pos x="wd2" y="hd2"/>
              </a:cxn>
              <a:cxn ang="5400000">
                <a:pos x="wd2" y="hd2"/>
              </a:cxn>
              <a:cxn ang="10800000">
                <a:pos x="wd2" y="hd2"/>
              </a:cxn>
              <a:cxn ang="16200000">
                <a:pos x="wd2" y="hd2"/>
              </a:cxn>
            </a:cxnLst>
            <a:rect l="0" t="0" r="r" b="b"/>
            <a:pathLst>
              <a:path w="21142" h="21086" extrusionOk="0">
                <a:moveTo>
                  <a:pt x="18202" y="0"/>
                </a:moveTo>
                <a:cubicBezTo>
                  <a:pt x="17775" y="24"/>
                  <a:pt x="17354" y="102"/>
                  <a:pt x="16946" y="228"/>
                </a:cubicBezTo>
                <a:cubicBezTo>
                  <a:pt x="16562" y="348"/>
                  <a:pt x="16191" y="511"/>
                  <a:pt x="15833" y="705"/>
                </a:cubicBezTo>
                <a:cubicBezTo>
                  <a:pt x="15106" y="1099"/>
                  <a:pt x="14433" y="1621"/>
                  <a:pt x="13847" y="2262"/>
                </a:cubicBezTo>
                <a:cubicBezTo>
                  <a:pt x="13221" y="2947"/>
                  <a:pt x="12714" y="3744"/>
                  <a:pt x="12351" y="4619"/>
                </a:cubicBezTo>
                <a:cubicBezTo>
                  <a:pt x="12172" y="5050"/>
                  <a:pt x="12029" y="5500"/>
                  <a:pt x="11928" y="5963"/>
                </a:cubicBezTo>
                <a:cubicBezTo>
                  <a:pt x="11826" y="6433"/>
                  <a:pt x="11768" y="6917"/>
                  <a:pt x="11756" y="7407"/>
                </a:cubicBezTo>
                <a:lnTo>
                  <a:pt x="11756" y="15895"/>
                </a:lnTo>
                <a:lnTo>
                  <a:pt x="11759" y="15890"/>
                </a:lnTo>
                <a:cubicBezTo>
                  <a:pt x="11775" y="17212"/>
                  <a:pt x="12232" y="18529"/>
                  <a:pt x="13132" y="19538"/>
                </a:cubicBezTo>
                <a:cubicBezTo>
                  <a:pt x="14964" y="21592"/>
                  <a:pt x="17935" y="21592"/>
                  <a:pt x="19768" y="19538"/>
                </a:cubicBezTo>
                <a:cubicBezTo>
                  <a:pt x="21600" y="17484"/>
                  <a:pt x="21600" y="14154"/>
                  <a:pt x="19768" y="12100"/>
                </a:cubicBezTo>
                <a:cubicBezTo>
                  <a:pt x="18223" y="10368"/>
                  <a:pt x="15868" y="10096"/>
                  <a:pt x="14069" y="11285"/>
                </a:cubicBezTo>
                <a:lnTo>
                  <a:pt x="14069" y="7951"/>
                </a:lnTo>
                <a:cubicBezTo>
                  <a:pt x="14067" y="6629"/>
                  <a:pt x="14498" y="5352"/>
                  <a:pt x="15280" y="4363"/>
                </a:cubicBezTo>
                <a:cubicBezTo>
                  <a:pt x="15675" y="3863"/>
                  <a:pt x="16145" y="3454"/>
                  <a:pt x="16667" y="3156"/>
                </a:cubicBezTo>
                <a:cubicBezTo>
                  <a:pt x="16927" y="3007"/>
                  <a:pt x="17199" y="2886"/>
                  <a:pt x="17481" y="2797"/>
                </a:cubicBezTo>
                <a:cubicBezTo>
                  <a:pt x="17760" y="2709"/>
                  <a:pt x="18048" y="2653"/>
                  <a:pt x="18340" y="2630"/>
                </a:cubicBezTo>
                <a:lnTo>
                  <a:pt x="19949" y="2630"/>
                </a:lnTo>
                <a:lnTo>
                  <a:pt x="19949" y="0"/>
                </a:lnTo>
                <a:lnTo>
                  <a:pt x="18202" y="0"/>
                </a:lnTo>
                <a:close/>
                <a:moveTo>
                  <a:pt x="6446" y="8"/>
                </a:moveTo>
                <a:cubicBezTo>
                  <a:pt x="6019" y="32"/>
                  <a:pt x="5598" y="109"/>
                  <a:pt x="5190" y="236"/>
                </a:cubicBezTo>
                <a:cubicBezTo>
                  <a:pt x="4806" y="355"/>
                  <a:pt x="4435" y="518"/>
                  <a:pt x="4077" y="712"/>
                </a:cubicBezTo>
                <a:cubicBezTo>
                  <a:pt x="3350" y="1106"/>
                  <a:pt x="2677" y="1629"/>
                  <a:pt x="2091" y="2270"/>
                </a:cubicBezTo>
                <a:cubicBezTo>
                  <a:pt x="1465" y="2954"/>
                  <a:pt x="957" y="3751"/>
                  <a:pt x="595" y="4626"/>
                </a:cubicBezTo>
                <a:cubicBezTo>
                  <a:pt x="416" y="5058"/>
                  <a:pt x="273" y="5507"/>
                  <a:pt x="172" y="5971"/>
                </a:cubicBezTo>
                <a:cubicBezTo>
                  <a:pt x="70" y="6441"/>
                  <a:pt x="12" y="6925"/>
                  <a:pt x="0" y="7415"/>
                </a:cubicBezTo>
                <a:lnTo>
                  <a:pt x="0" y="15903"/>
                </a:lnTo>
                <a:lnTo>
                  <a:pt x="3" y="15898"/>
                </a:lnTo>
                <a:cubicBezTo>
                  <a:pt x="19" y="17220"/>
                  <a:pt x="476" y="18537"/>
                  <a:pt x="1376" y="19546"/>
                </a:cubicBezTo>
                <a:cubicBezTo>
                  <a:pt x="3208" y="21600"/>
                  <a:pt x="6179" y="21600"/>
                  <a:pt x="8012" y="19546"/>
                </a:cubicBezTo>
                <a:cubicBezTo>
                  <a:pt x="9844" y="17492"/>
                  <a:pt x="9844" y="14162"/>
                  <a:pt x="8012" y="12108"/>
                </a:cubicBezTo>
                <a:cubicBezTo>
                  <a:pt x="6467" y="10376"/>
                  <a:pt x="4112" y="10104"/>
                  <a:pt x="2313" y="11293"/>
                </a:cubicBezTo>
                <a:lnTo>
                  <a:pt x="2313" y="7959"/>
                </a:lnTo>
                <a:cubicBezTo>
                  <a:pt x="2311" y="6637"/>
                  <a:pt x="2742" y="5360"/>
                  <a:pt x="3524" y="4370"/>
                </a:cubicBezTo>
                <a:cubicBezTo>
                  <a:pt x="3919" y="3871"/>
                  <a:pt x="4389" y="3462"/>
                  <a:pt x="4910" y="3163"/>
                </a:cubicBezTo>
                <a:cubicBezTo>
                  <a:pt x="5171" y="3014"/>
                  <a:pt x="5443" y="2893"/>
                  <a:pt x="5725" y="2804"/>
                </a:cubicBezTo>
                <a:cubicBezTo>
                  <a:pt x="6004" y="2717"/>
                  <a:pt x="6292" y="2660"/>
                  <a:pt x="6584" y="2638"/>
                </a:cubicBezTo>
                <a:lnTo>
                  <a:pt x="8193" y="2638"/>
                </a:lnTo>
                <a:lnTo>
                  <a:pt x="8193" y="8"/>
                </a:lnTo>
                <a:lnTo>
                  <a:pt x="6446" y="8"/>
                </a:lnTo>
                <a:close/>
              </a:path>
            </a:pathLst>
          </a:custGeom>
          <a:solidFill>
            <a:srgbClr val="D80E2B"/>
          </a:solidFill>
          <a:ln w="12700">
            <a:miter lim="400000"/>
          </a:ln>
        </p:spPr>
        <p:txBody>
          <a:bodyPr lIns="19050" tIns="19050" rIns="19050" bIns="19050" anchor="ctr"/>
          <a:lstStyle/>
          <a:p>
            <a:pPr marL="0" marR="0" lvl="0" indent="0" algn="ctr" defTabSz="412750" rtl="0" eaLnBrk="1" fontAlgn="auto" latinLnBrk="0" hangingPunct="0">
              <a:lnSpc>
                <a:spcPct val="100000"/>
              </a:lnSpc>
              <a:spcBef>
                <a:spcPts val="0"/>
              </a:spcBef>
              <a:spcAft>
                <a:spcPts val="0"/>
              </a:spcAft>
              <a:buClrTx/>
              <a:buSzTx/>
              <a:buFontTx/>
              <a:buNone/>
              <a:defRPr sz="3000">
                <a:solidFill>
                  <a:srgbClr val="000000"/>
                </a:solidFill>
                <a:latin typeface="Helvetica Light"/>
                <a:ea typeface="Helvetica Light"/>
                <a:cs typeface="Helvetica Light"/>
                <a:sym typeface="Helvetica Light"/>
              </a:defRPr>
            </a:pPr>
            <a:endParaRPr kumimoji="0" sz="1500" b="0" i="0" u="none" strike="noStrike" kern="0" cap="none" spc="0" normalizeH="0" baseline="0" noProof="0" dirty="0">
              <a:ln>
                <a:noFill/>
              </a:ln>
              <a:solidFill>
                <a:srgbClr val="000000"/>
              </a:solidFill>
              <a:effectLst/>
              <a:uLnTx/>
              <a:uFillTx/>
              <a:latin typeface="思源黑体 CN Medium" panose="020B0600000000000000" pitchFamily="34" charset="-122"/>
              <a:ea typeface="思源黑体 CN Medium" panose="020B0600000000000000" pitchFamily="34" charset="-122"/>
              <a:sym typeface="思源宋体 CN Medium" panose="02020500000000000000" pitchFamily="18" charset="-122"/>
            </a:endParaRPr>
          </a:p>
        </p:txBody>
      </p:sp>
      <p:sp>
        <p:nvSpPr>
          <p:cNvPr id="17" name="矩形 16"/>
          <p:cNvSpPr/>
          <p:nvPr/>
        </p:nvSpPr>
        <p:spPr>
          <a:xfrm>
            <a:off x="4933423" y="2761958"/>
            <a:ext cx="6879772" cy="1323439"/>
          </a:xfrm>
          <a:prstGeom prst="rect">
            <a:avLst/>
          </a:prstGeom>
        </p:spPr>
        <p:txBody>
          <a:bodyPr wrap="square">
            <a:spAutoFit/>
          </a:bodyPr>
          <a:lstStyle/>
          <a:p>
            <a:pPr>
              <a:lnSpc>
                <a:spcPct val="150000"/>
              </a:lnSpc>
            </a:pPr>
            <a:r>
              <a:rPr lang="zh-CN" altLang="en-US" sz="2800" dirty="0" smtClean="0">
                <a:latin typeface="华文仿宋" panose="02010600040101010101" pitchFamily="2" charset="-122"/>
                <a:ea typeface="华文仿宋" panose="02010600040101010101" pitchFamily="2" charset="-122"/>
              </a:rPr>
              <a:t>第一次把中国共产党</a:t>
            </a:r>
            <a:r>
              <a:rPr lang="en-US" sz="2800" dirty="0" smtClean="0">
                <a:latin typeface="华文仿宋" panose="02010600040101010101" pitchFamily="2" charset="-122"/>
                <a:ea typeface="华文仿宋" panose="02010600040101010101" pitchFamily="2" charset="-122"/>
              </a:rPr>
              <a:t>100</a:t>
            </a:r>
            <a:r>
              <a:rPr lang="zh-CN" altLang="en-US" sz="2800" dirty="0" smtClean="0">
                <a:latin typeface="华文仿宋" panose="02010600040101010101" pitchFamily="2" charset="-122"/>
                <a:ea typeface="华文仿宋" panose="02010600040101010101" pitchFamily="2" charset="-122"/>
              </a:rPr>
              <a:t>年思想理论浩瀚书卷，系统规范地在互联网上进行传播。</a:t>
            </a:r>
            <a:endParaRPr lang="zh-CN" altLang="en-US" sz="2800" dirty="0">
              <a:latin typeface="华文仿宋" panose="02010600040101010101" pitchFamily="2" charset="-122"/>
              <a:ea typeface="华文仿宋" panose="02010600040101010101" pitchFamily="2" charset="-122"/>
            </a:endParaRPr>
          </a:p>
        </p:txBody>
      </p:sp>
      <p:pic>
        <p:nvPicPr>
          <p:cNvPr id="15" name="图片 14" descr="E:\12各类展会、会议\2021数字阅读大会\展板\共产党宣言e.jpg"/>
          <p:cNvPicPr/>
          <p:nvPr/>
        </p:nvPicPr>
        <p:blipFill>
          <a:blip r:embed="rId1" cstate="print">
            <a:extLst>
              <a:ext uri="{28A0092B-C50C-407E-A947-70E740481C1C}">
                <a14:useLocalDpi xmlns:a14="http://schemas.microsoft.com/office/drawing/2010/main" val="0"/>
              </a:ext>
            </a:extLst>
          </a:blip>
          <a:srcRect/>
          <a:stretch>
            <a:fillRect/>
          </a:stretch>
        </p:blipFill>
        <p:spPr>
          <a:xfrm>
            <a:off x="1292177" y="1180869"/>
            <a:ext cx="2947427" cy="3998560"/>
          </a:xfrm>
          <a:prstGeom prst="rect">
            <a:avLst/>
          </a:prstGeom>
          <a:noFill/>
          <a:ln>
            <a:noFill/>
          </a:ln>
        </p:spPr>
      </p:pic>
      <p:sp>
        <p:nvSpPr>
          <p:cNvPr id="2" name="文本框 1"/>
          <p:cNvSpPr txBox="1"/>
          <p:nvPr/>
        </p:nvSpPr>
        <p:spPr>
          <a:xfrm>
            <a:off x="945268" y="5452753"/>
            <a:ext cx="6476301" cy="307777"/>
          </a:xfrm>
          <a:prstGeom prst="rect">
            <a:avLst/>
          </a:prstGeom>
          <a:noFill/>
        </p:spPr>
        <p:txBody>
          <a:bodyPr wrap="square" rtlCol="0">
            <a:spAutoFit/>
          </a:bodyPr>
          <a:lstStyle/>
          <a:p>
            <a:r>
              <a:rPr lang="zh-CN" altLang="zh-CN" sz="1400" dirty="0">
                <a:latin typeface="仿宋" panose="02010609060101010101" charset="-122"/>
                <a:ea typeface="仿宋" panose="02010609060101010101" charset="-122"/>
              </a:rPr>
              <a:t>第一本入库图书：《共产党宣言》</a:t>
            </a:r>
            <a:r>
              <a:rPr lang="en-US" altLang="zh-CN" sz="1400" dirty="0">
                <a:latin typeface="仿宋" panose="02010609060101010101" charset="-122"/>
                <a:ea typeface="仿宋" panose="02010609060101010101" charset="-122"/>
              </a:rPr>
              <a:t>1920</a:t>
            </a:r>
            <a:r>
              <a:rPr lang="zh-CN" altLang="zh-CN" sz="1400" dirty="0">
                <a:latin typeface="仿宋" panose="02010609060101010101" charset="-122"/>
                <a:ea typeface="仿宋" panose="02010609060101010101" charset="-122"/>
              </a:rPr>
              <a:t>年</a:t>
            </a:r>
            <a:r>
              <a:rPr lang="en-US" altLang="zh-CN" sz="1400" dirty="0">
                <a:latin typeface="仿宋" panose="02010609060101010101" charset="-122"/>
                <a:ea typeface="仿宋" panose="02010609060101010101" charset="-122"/>
              </a:rPr>
              <a:t>9</a:t>
            </a:r>
            <a:r>
              <a:rPr lang="zh-CN" altLang="zh-CN" sz="1400" dirty="0">
                <a:latin typeface="仿宋" panose="02010609060101010101" charset="-122"/>
                <a:ea typeface="仿宋" panose="02010609060101010101" charset="-122"/>
              </a:rPr>
              <a:t>月版</a:t>
            </a:r>
            <a:endParaRPr lang="zh-CN" altLang="en-US" sz="1400" dirty="0">
              <a:latin typeface="仿宋" panose="02010609060101010101" charset="-122"/>
              <a:ea typeface="仿宋" panose="02010609060101010101" charset="-122"/>
            </a:endParaRPr>
          </a:p>
        </p:txBody>
      </p:sp>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89585" y="288707"/>
            <a:ext cx="3941666" cy="2787705"/>
          </a:xfrm>
          <a:prstGeom prst="rect">
            <a:avLst/>
          </a:prstGeom>
        </p:spPr>
      </p:pic>
      <p:sp>
        <p:nvSpPr>
          <p:cNvPr id="16" name="矩形 15"/>
          <p:cNvSpPr/>
          <p:nvPr/>
        </p:nvSpPr>
        <p:spPr>
          <a:xfrm>
            <a:off x="0" y="0"/>
            <a:ext cx="12191999" cy="720000"/>
          </a:xfrm>
          <a:prstGeom prst="rect">
            <a:avLst/>
          </a:prstGeom>
          <a:solidFill>
            <a:srgbClr val="1D343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srgbClr val="FFFFFF"/>
              </a:solidFill>
              <a:cs typeface="+mn-ea"/>
              <a:sym typeface="+mn-lt"/>
            </a:endParaRPr>
          </a:p>
        </p:txBody>
      </p:sp>
      <p:sp>
        <p:nvSpPr>
          <p:cNvPr id="18" name="矩形 17"/>
          <p:cNvSpPr/>
          <p:nvPr/>
        </p:nvSpPr>
        <p:spPr>
          <a:xfrm>
            <a:off x="213201" y="226516"/>
            <a:ext cx="325126" cy="325126"/>
          </a:xfrm>
          <a:prstGeom prst="rect">
            <a:avLst/>
          </a:prstGeom>
          <a:solidFill>
            <a:srgbClr val="C20D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srgbClr val="FFFFFF"/>
              </a:solidFill>
              <a:cs typeface="+mn-ea"/>
              <a:sym typeface="+mn-lt"/>
            </a:endParaRPr>
          </a:p>
        </p:txBody>
      </p:sp>
      <p:sp>
        <p:nvSpPr>
          <p:cNvPr id="19" name="矩形 18"/>
          <p:cNvSpPr>
            <a:spLocks noChangeArrowheads="1"/>
          </p:cNvSpPr>
          <p:nvPr/>
        </p:nvSpPr>
        <p:spPr bwMode="auto">
          <a:xfrm>
            <a:off x="615984" y="132647"/>
            <a:ext cx="6994491" cy="52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defPPr>
              <a:defRPr lang="zh-CN"/>
            </a:defPPr>
            <a:lvl1pPr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1pPr>
            <a:lvl2pPr marL="457200"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2pPr>
            <a:lvl3pPr marL="914400"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3pPr>
            <a:lvl4pPr marL="1371600"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4pPr>
            <a:lvl5pPr marL="1828800"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5pPr>
            <a:lvl6pPr marL="2286000" algn="l" defTabSz="914400" rtl="0" eaLnBrk="1" latinLnBrk="0" hangingPunct="1">
              <a:defRPr kern="1200">
                <a:solidFill>
                  <a:schemeClr val="tx1"/>
                </a:solidFill>
                <a:latin typeface="方正兰亭黑_GBK" panose="02000000000000000000" pitchFamily="2" charset="-122"/>
                <a:ea typeface="方正兰亭黑_GBK" panose="02000000000000000000" pitchFamily="2" charset="-122"/>
                <a:cs typeface="+mn-cs"/>
              </a:defRPr>
            </a:lvl6pPr>
            <a:lvl7pPr marL="2743200" algn="l" defTabSz="914400" rtl="0" eaLnBrk="1" latinLnBrk="0" hangingPunct="1">
              <a:defRPr kern="1200">
                <a:solidFill>
                  <a:schemeClr val="tx1"/>
                </a:solidFill>
                <a:latin typeface="方正兰亭黑_GBK" panose="02000000000000000000" pitchFamily="2" charset="-122"/>
                <a:ea typeface="方正兰亭黑_GBK" panose="02000000000000000000" pitchFamily="2" charset="-122"/>
                <a:cs typeface="+mn-cs"/>
              </a:defRPr>
            </a:lvl7pPr>
            <a:lvl8pPr marL="3200400" algn="l" defTabSz="914400" rtl="0" eaLnBrk="1" latinLnBrk="0" hangingPunct="1">
              <a:defRPr kern="1200">
                <a:solidFill>
                  <a:schemeClr val="tx1"/>
                </a:solidFill>
                <a:latin typeface="方正兰亭黑_GBK" panose="02000000000000000000" pitchFamily="2" charset="-122"/>
                <a:ea typeface="方正兰亭黑_GBK" panose="02000000000000000000" pitchFamily="2" charset="-122"/>
                <a:cs typeface="+mn-cs"/>
              </a:defRPr>
            </a:lvl8pPr>
            <a:lvl9pPr marL="3657600" algn="l" defTabSz="914400" rtl="0" eaLnBrk="1" latinLnBrk="0" hangingPunct="1">
              <a:defRPr kern="1200">
                <a:solidFill>
                  <a:schemeClr val="tx1"/>
                </a:solidFill>
                <a:latin typeface="方正兰亭黑_GBK" panose="02000000000000000000" pitchFamily="2" charset="-122"/>
                <a:ea typeface="方正兰亭黑_GBK" panose="02000000000000000000" pitchFamily="2" charset="-122"/>
                <a:cs typeface="+mn-cs"/>
              </a:defRPr>
            </a:lvl9pPr>
          </a:lstStyle>
          <a:p>
            <a:r>
              <a:rPr lang="zh-CN" altLang="en-US" sz="2800" b="1" dirty="0">
                <a:solidFill>
                  <a:srgbClr val="FFFFFF"/>
                </a:solidFill>
                <a:latin typeface="字魂105号-简雅黑"/>
                <a:ea typeface="+mn-ea"/>
                <a:cs typeface="+mn-ea"/>
                <a:sym typeface="+mn-lt"/>
              </a:rPr>
              <a:t>中国共产党思想理论</a:t>
            </a:r>
            <a:r>
              <a:rPr lang="zh-CN" altLang="en-US" sz="2800" b="1" dirty="0" smtClean="0">
                <a:solidFill>
                  <a:srgbClr val="FFFFFF"/>
                </a:solidFill>
                <a:latin typeface="字魂105号-简雅黑"/>
                <a:ea typeface="+mn-ea"/>
                <a:cs typeface="+mn-ea"/>
                <a:sym typeface="+mn-lt"/>
              </a:rPr>
              <a:t>资源数据库</a:t>
            </a:r>
            <a:endParaRPr lang="en-US" altLang="zh-CN" sz="2800" b="1" dirty="0">
              <a:solidFill>
                <a:srgbClr val="FFFFFF"/>
              </a:solidFill>
              <a:latin typeface="字魂105号-简雅黑"/>
              <a:ea typeface="+mn-ea"/>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1999" cy="720000"/>
          </a:xfrm>
          <a:prstGeom prst="rect">
            <a:avLst/>
          </a:prstGeom>
          <a:solidFill>
            <a:srgbClr val="33333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cs typeface="+mn-ea"/>
              <a:sym typeface="+mn-lt"/>
            </a:endParaRPr>
          </a:p>
        </p:txBody>
      </p:sp>
      <p:sp>
        <p:nvSpPr>
          <p:cNvPr id="11" name="矩形 10"/>
          <p:cNvSpPr>
            <a:spLocks noChangeArrowheads="1"/>
          </p:cNvSpPr>
          <p:nvPr/>
        </p:nvSpPr>
        <p:spPr bwMode="auto">
          <a:xfrm>
            <a:off x="615984" y="147161"/>
            <a:ext cx="6649007" cy="459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defPPr>
              <a:defRPr lang="zh-CN"/>
            </a:defPPr>
            <a:lvl1pPr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1pPr>
            <a:lvl2pPr marL="457200"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2pPr>
            <a:lvl3pPr marL="914400"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3pPr>
            <a:lvl4pPr marL="1371600"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4pPr>
            <a:lvl5pPr marL="1828800"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5pPr>
            <a:lvl6pPr marL="2286000" algn="l" defTabSz="914400" rtl="0" eaLnBrk="1" latinLnBrk="0" hangingPunct="1">
              <a:defRPr kern="1200">
                <a:solidFill>
                  <a:schemeClr val="tx1"/>
                </a:solidFill>
                <a:latin typeface="方正兰亭黑_GBK" panose="02000000000000000000" pitchFamily="2" charset="-122"/>
                <a:ea typeface="方正兰亭黑_GBK" panose="02000000000000000000" pitchFamily="2" charset="-122"/>
                <a:cs typeface="+mn-cs"/>
              </a:defRPr>
            </a:lvl6pPr>
            <a:lvl7pPr marL="2743200" algn="l" defTabSz="914400" rtl="0" eaLnBrk="1" latinLnBrk="0" hangingPunct="1">
              <a:defRPr kern="1200">
                <a:solidFill>
                  <a:schemeClr val="tx1"/>
                </a:solidFill>
                <a:latin typeface="方正兰亭黑_GBK" panose="02000000000000000000" pitchFamily="2" charset="-122"/>
                <a:ea typeface="方正兰亭黑_GBK" panose="02000000000000000000" pitchFamily="2" charset="-122"/>
                <a:cs typeface="+mn-cs"/>
              </a:defRPr>
            </a:lvl7pPr>
            <a:lvl8pPr marL="3200400" algn="l" defTabSz="914400" rtl="0" eaLnBrk="1" latinLnBrk="0" hangingPunct="1">
              <a:defRPr kern="1200">
                <a:solidFill>
                  <a:schemeClr val="tx1"/>
                </a:solidFill>
                <a:latin typeface="方正兰亭黑_GBK" panose="02000000000000000000" pitchFamily="2" charset="-122"/>
                <a:ea typeface="方正兰亭黑_GBK" panose="02000000000000000000" pitchFamily="2" charset="-122"/>
                <a:cs typeface="+mn-cs"/>
              </a:defRPr>
            </a:lvl8pPr>
            <a:lvl9pPr marL="3657600" algn="l" defTabSz="914400" rtl="0" eaLnBrk="1" latinLnBrk="0" hangingPunct="1">
              <a:defRPr kern="1200">
                <a:solidFill>
                  <a:schemeClr val="tx1"/>
                </a:solidFill>
                <a:latin typeface="方正兰亭黑_GBK" panose="02000000000000000000" pitchFamily="2" charset="-122"/>
                <a:ea typeface="方正兰亭黑_GBK" panose="02000000000000000000" pitchFamily="2" charset="-122"/>
                <a:cs typeface="+mn-cs"/>
              </a:defRPr>
            </a:lvl9pPr>
          </a:lstStyle>
          <a:p>
            <a:pPr lvl="0"/>
            <a:r>
              <a:rPr kumimoji="0" lang="zh-CN" altLang="en-US" sz="2400" b="1" i="0" u="none" strike="noStrike" kern="1200" cap="none" spc="0" normalizeH="0" baseline="0" noProof="0" dirty="0">
                <a:ln>
                  <a:noFill/>
                </a:ln>
                <a:solidFill>
                  <a:srgbClr val="FFFFFF"/>
                </a:solidFill>
                <a:effectLst/>
                <a:uLnTx/>
                <a:uFillTx/>
                <a:latin typeface="+mn-lt"/>
                <a:ea typeface="+mn-ea"/>
                <a:cs typeface="+mn-ea"/>
                <a:sym typeface="+mn-lt"/>
              </a:rPr>
              <a:t>中国共产党思想理论资源数据库</a:t>
            </a:r>
            <a:endParaRPr kumimoji="0" lang="zh-CN" altLang="en-US" sz="2400" b="1" i="0" u="none" strike="noStrike" kern="1200" cap="none" spc="0" normalizeH="0" baseline="0" noProof="0" dirty="0">
              <a:ln>
                <a:noFill/>
              </a:ln>
              <a:solidFill>
                <a:srgbClr val="FFFFFF"/>
              </a:solidFill>
              <a:effectLst/>
              <a:uLnTx/>
              <a:uFillTx/>
              <a:latin typeface="+mn-lt"/>
              <a:ea typeface="+mn-ea"/>
              <a:cs typeface="+mn-ea"/>
              <a:sym typeface="+mn-lt"/>
            </a:endParaRPr>
          </a:p>
        </p:txBody>
      </p:sp>
      <p:sp>
        <p:nvSpPr>
          <p:cNvPr id="5" name="矩形 4"/>
          <p:cNvSpPr/>
          <p:nvPr/>
        </p:nvSpPr>
        <p:spPr>
          <a:xfrm>
            <a:off x="213201" y="226516"/>
            <a:ext cx="325126" cy="325126"/>
          </a:xfrm>
          <a:prstGeom prst="rect">
            <a:avLst/>
          </a:prstGeom>
          <a:solidFill>
            <a:srgbClr val="C20D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cs typeface="+mn-ea"/>
              <a:sym typeface="+mn-lt"/>
            </a:endParaRPr>
          </a:p>
        </p:txBody>
      </p:sp>
      <p:sp>
        <p:nvSpPr>
          <p:cNvPr id="47" name="原创设计师QQ598969553        _12"/>
          <p:cNvSpPr txBox="1"/>
          <p:nvPr/>
        </p:nvSpPr>
        <p:spPr>
          <a:xfrm>
            <a:off x="7543165" y="3288056"/>
            <a:ext cx="4241800" cy="2860040"/>
          </a:xfrm>
          <a:prstGeom prst="rect">
            <a:avLst/>
          </a:prstGeom>
          <a:noFill/>
        </p:spPr>
        <p:txBody>
          <a:bodyPr wrap="square" lIns="91416" tIns="45708" rIns="91416" bIns="45708" rtlCol="0">
            <a:spAutoFit/>
          </a:bodyPr>
          <a:lstStyle/>
          <a:p>
            <a:pPr defTabSz="1219200">
              <a:lnSpc>
                <a:spcPct val="150000"/>
              </a:lnSpc>
            </a:pPr>
            <a:r>
              <a:rPr lang="en-US" altLang="zh-CN" sz="2400" dirty="0" smtClean="0"/>
              <a:t>    </a:t>
            </a:r>
            <a:r>
              <a:rPr lang="zh-CN" altLang="zh-CN" sz="2400" dirty="0" smtClean="0"/>
              <a:t>图书库栏目首页新上架</a:t>
            </a:r>
            <a:r>
              <a:rPr lang="zh-CN" altLang="zh-CN" sz="2400" dirty="0" smtClean="0">
                <a:solidFill>
                  <a:srgbClr val="C00000"/>
                </a:solidFill>
              </a:rPr>
              <a:t>图书展示功能</a:t>
            </a:r>
            <a:r>
              <a:rPr lang="zh-CN" altLang="zh-CN" sz="2400" dirty="0" smtClean="0"/>
              <a:t>，原语义查询、引文比对、模糊找句功能全部移至知识库栏目内。https://data.lilun.cn/</a:t>
            </a:r>
            <a:endParaRPr lang="zh-CN" altLang="zh-CN" sz="2400" dirty="0" smtClean="0"/>
          </a:p>
        </p:txBody>
      </p:sp>
      <p:grpSp>
        <p:nvGrpSpPr>
          <p:cNvPr id="15" name="组合 14"/>
          <p:cNvGrpSpPr/>
          <p:nvPr/>
        </p:nvGrpSpPr>
        <p:grpSpPr>
          <a:xfrm>
            <a:off x="8000365" y="1627505"/>
            <a:ext cx="3129915" cy="584835"/>
            <a:chOff x="1132631" y="4981807"/>
            <a:chExt cx="1908970" cy="432713"/>
          </a:xfrm>
        </p:grpSpPr>
        <p:sp>
          <p:nvSpPr>
            <p:cNvPr id="16" name="圆角矩形 11"/>
            <p:cNvSpPr/>
            <p:nvPr/>
          </p:nvSpPr>
          <p:spPr>
            <a:xfrm>
              <a:off x="1132631" y="4981807"/>
              <a:ext cx="1908970" cy="432713"/>
            </a:xfrm>
            <a:prstGeom prst="roundRect">
              <a:avLst>
                <a:gd name="adj" fmla="val 50000"/>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7" name="TextBox 11"/>
            <p:cNvSpPr txBox="1"/>
            <p:nvPr/>
          </p:nvSpPr>
          <p:spPr>
            <a:xfrm>
              <a:off x="1280604" y="5024985"/>
              <a:ext cx="1625267" cy="340626"/>
            </a:xfrm>
            <a:prstGeom prst="rect">
              <a:avLst/>
            </a:prstGeom>
            <a:noFill/>
          </p:spPr>
          <p:txBody>
            <a:bodyPr wrap="square" rtlCol="0">
              <a:spAutoFit/>
            </a:bodyPr>
            <a:lstStyle/>
            <a:p>
              <a:pPr algn="ctr"/>
              <a:r>
                <a:rPr lang="zh-CN" altLang="en-US" sz="2400" b="1" dirty="0">
                  <a:solidFill>
                    <a:srgbClr val="C00000"/>
                  </a:solidFill>
                  <a:cs typeface="+mn-ea"/>
                  <a:sym typeface="+mn-lt"/>
                </a:rPr>
                <a:t>图 书 库</a:t>
              </a:r>
              <a:endParaRPr lang="zh-CN" altLang="en-US" sz="2400" b="1" dirty="0">
                <a:solidFill>
                  <a:srgbClr val="C00000"/>
                </a:solidFill>
                <a:cs typeface="+mn-ea"/>
                <a:sym typeface="+mn-lt"/>
              </a:endParaRPr>
            </a:p>
          </p:txBody>
        </p:sp>
      </p:grpSp>
      <p:grpSp>
        <p:nvGrpSpPr>
          <p:cNvPr id="13" name="组合 12"/>
          <p:cNvGrpSpPr/>
          <p:nvPr/>
        </p:nvGrpSpPr>
        <p:grpSpPr>
          <a:xfrm>
            <a:off x="8000364" y="2289175"/>
            <a:ext cx="3129915" cy="584835"/>
            <a:chOff x="1132631" y="4981807"/>
            <a:chExt cx="1908970" cy="432713"/>
          </a:xfrm>
        </p:grpSpPr>
        <p:sp>
          <p:nvSpPr>
            <p:cNvPr id="14" name="圆角矩形 11"/>
            <p:cNvSpPr/>
            <p:nvPr/>
          </p:nvSpPr>
          <p:spPr>
            <a:xfrm>
              <a:off x="1132631" y="4981807"/>
              <a:ext cx="1908970" cy="432713"/>
            </a:xfrm>
            <a:prstGeom prst="roundRect">
              <a:avLst>
                <a:gd name="adj" fmla="val 50000"/>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8" name="TextBox 11"/>
            <p:cNvSpPr txBox="1"/>
            <p:nvPr/>
          </p:nvSpPr>
          <p:spPr>
            <a:xfrm>
              <a:off x="1280604" y="5024985"/>
              <a:ext cx="1625267" cy="340626"/>
            </a:xfrm>
            <a:prstGeom prst="rect">
              <a:avLst/>
            </a:prstGeom>
            <a:noFill/>
          </p:spPr>
          <p:txBody>
            <a:bodyPr wrap="square" rtlCol="0">
              <a:spAutoFit/>
            </a:bodyPr>
            <a:lstStyle/>
            <a:p>
              <a:pPr algn="ctr"/>
              <a:r>
                <a:rPr lang="zh-CN" altLang="en-US" sz="2400" b="1" dirty="0" smtClean="0">
                  <a:solidFill>
                    <a:srgbClr val="C00000"/>
                  </a:solidFill>
                  <a:cs typeface="+mn-ea"/>
                  <a:sym typeface="+mn-lt"/>
                </a:rPr>
                <a:t>知识库</a:t>
              </a:r>
              <a:endParaRPr lang="zh-CN" altLang="en-US" sz="2400" b="1" dirty="0">
                <a:solidFill>
                  <a:srgbClr val="C00000"/>
                </a:solidFill>
                <a:cs typeface="+mn-ea"/>
                <a:sym typeface="+mn-lt"/>
              </a:endParaRPr>
            </a:p>
          </p:txBody>
        </p:sp>
      </p:grpSp>
      <p:pic>
        <p:nvPicPr>
          <p:cNvPr id="3" name="图片 2"/>
          <p:cNvPicPr>
            <a:picLocks noChangeAspect="1"/>
          </p:cNvPicPr>
          <p:nvPr/>
        </p:nvPicPr>
        <p:blipFill>
          <a:blip r:embed="rId1"/>
          <a:stretch>
            <a:fillRect/>
          </a:stretch>
        </p:blipFill>
        <p:spPr>
          <a:xfrm>
            <a:off x="16154" y="720000"/>
            <a:ext cx="7405723" cy="6150864"/>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组合 31"/>
          <p:cNvGrpSpPr/>
          <p:nvPr/>
        </p:nvGrpSpPr>
        <p:grpSpPr>
          <a:xfrm>
            <a:off x="1030295" y="1003550"/>
            <a:ext cx="10044324" cy="1977041"/>
            <a:chOff x="646708" y="1017161"/>
            <a:chExt cx="7845503" cy="1544243"/>
          </a:xfrm>
        </p:grpSpPr>
        <p:sp>
          <p:nvSpPr>
            <p:cNvPr id="12" name="PA_TextPlaceholder 3"/>
            <p:cNvSpPr txBox="1"/>
            <p:nvPr>
              <p:custDataLst>
                <p:tags r:id="rId1"/>
              </p:custDataLst>
            </p:nvPr>
          </p:nvSpPr>
          <p:spPr>
            <a:xfrm>
              <a:off x="1523379" y="1487856"/>
              <a:ext cx="2644407" cy="288481"/>
            </a:xfrm>
            <a:prstGeom prst="rect">
              <a:avLst/>
            </a:prstGeom>
          </p:spPr>
          <p:txBody>
            <a:bodyPr wrap="none" lIns="0" tIns="0" rIns="0" bIns="0" anchor="t"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lgn="l">
                <a:spcBef>
                  <a:spcPct val="20000"/>
                </a:spcBef>
                <a:defRPr/>
              </a:pPr>
              <a:r>
                <a:rPr lang="zh-CN" altLang="en-US" sz="2400" dirty="0" smtClean="0">
                  <a:latin typeface="华文仿宋" panose="02010600040101010101" pitchFamily="2" charset="-122"/>
                  <a:ea typeface="华文仿宋" panose="02010600040101010101" pitchFamily="2" charset="-122"/>
                </a:rPr>
                <a:t>马克思列宁主义经典著作</a:t>
              </a:r>
              <a:endParaRPr kumimoji="0" lang="en-US" sz="2400" b="1" i="0" u="none" strike="noStrike" kern="1200" cap="none" spc="0" normalizeH="0" baseline="0" noProof="0" dirty="0">
                <a:ln>
                  <a:noFill/>
                </a:ln>
                <a:solidFill>
                  <a:schemeClr val="tx1"/>
                </a:solidFill>
                <a:effectLst/>
                <a:uLnTx/>
                <a:uFillTx/>
                <a:latin typeface="华文仿宋" panose="02010600040101010101" pitchFamily="2" charset="-122"/>
                <a:ea typeface="华文仿宋" panose="02010600040101010101" pitchFamily="2" charset="-122"/>
                <a:sym typeface="思源宋体 CN Medium" panose="02020500000000000000" pitchFamily="18" charset="-122"/>
              </a:endParaRPr>
            </a:p>
          </p:txBody>
        </p:sp>
        <p:sp>
          <p:nvSpPr>
            <p:cNvPr id="14" name="PA_FooterText "/>
            <p:cNvSpPr txBox="1"/>
            <p:nvPr>
              <p:custDataLst>
                <p:tags r:id="rId2"/>
              </p:custDataLst>
            </p:nvPr>
          </p:nvSpPr>
          <p:spPr>
            <a:xfrm>
              <a:off x="646708" y="1017161"/>
              <a:ext cx="7759889" cy="240401"/>
            </a:xfrm>
            <a:prstGeom prst="rect">
              <a:avLst/>
            </a:prstGeom>
            <a:noFill/>
          </p:spPr>
          <p:txBody>
            <a:bodyPr wrap="square" lIns="0" tIns="0" rIns="0" bIns="0" rtlCol="0">
              <a:spAutoFit/>
            </a:bodyPr>
            <a:lstStyle/>
            <a:p>
              <a:pPr algn="ctr"/>
              <a:r>
                <a:rPr lang="zh-CN" altLang="en-US" sz="2000" dirty="0">
                  <a:latin typeface="华文仿宋" panose="02010600040101010101" pitchFamily="2" charset="-122"/>
                  <a:ea typeface="华文仿宋" panose="02010600040101010101" pitchFamily="2" charset="-122"/>
                </a:rPr>
                <a:t>数据</a:t>
              </a:r>
              <a:r>
                <a:rPr lang="zh-CN" altLang="en-US" sz="2000" dirty="0" smtClean="0">
                  <a:latin typeface="华文仿宋" panose="02010600040101010101" pitchFamily="2" charset="-122"/>
                  <a:ea typeface="华文仿宋" panose="02010600040101010101" pitchFamily="2" charset="-122"/>
                </a:rPr>
                <a:t>库覆盖建党以来所有公开出版：</a:t>
              </a:r>
              <a:endParaRPr lang="en-US" sz="2000" dirty="0">
                <a:latin typeface="华文仿宋" panose="02010600040101010101" pitchFamily="2" charset="-122"/>
                <a:ea typeface="华文仿宋" panose="02010600040101010101" pitchFamily="2" charset="-122"/>
                <a:sym typeface="思源宋体 CN Medium" panose="02020500000000000000" pitchFamily="18" charset="-122"/>
              </a:endParaRPr>
            </a:p>
          </p:txBody>
        </p:sp>
        <p:cxnSp>
          <p:nvCxnSpPr>
            <p:cNvPr id="15" name="PA_StraightLinebuttom "/>
            <p:cNvCxnSpPr/>
            <p:nvPr>
              <p:custDataLst>
                <p:tags r:id="rId3"/>
              </p:custDataLst>
            </p:nvPr>
          </p:nvCxnSpPr>
          <p:spPr>
            <a:xfrm>
              <a:off x="719811" y="2561404"/>
              <a:ext cx="7772400" cy="0"/>
            </a:xfrm>
            <a:prstGeom prst="line">
              <a:avLst/>
            </a:prstGeom>
            <a:ln w="19050">
              <a:solidFill>
                <a:schemeClr val="accent2"/>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sp>
          <p:nvSpPr>
            <p:cNvPr id="16" name="PA_TextPlaceholder 3"/>
            <p:cNvSpPr txBox="1"/>
            <p:nvPr>
              <p:custDataLst>
                <p:tags r:id="rId4"/>
              </p:custDataLst>
            </p:nvPr>
          </p:nvSpPr>
          <p:spPr>
            <a:xfrm>
              <a:off x="5752976" y="2145152"/>
              <a:ext cx="961602" cy="288481"/>
            </a:xfrm>
            <a:prstGeom prst="rect">
              <a:avLst/>
            </a:prstGeom>
          </p:spPr>
          <p:txBody>
            <a:bodyPr wrap="none" lIns="0" tIns="0" rIns="0" bIns="0" anchor="t"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lgn="l">
                <a:spcBef>
                  <a:spcPct val="20000"/>
                </a:spcBef>
                <a:defRPr/>
              </a:pPr>
              <a:r>
                <a:rPr lang="zh-CN" altLang="en-US" sz="2400" dirty="0" smtClean="0">
                  <a:latin typeface="华文仿宋" panose="02010600040101010101" pitchFamily="2" charset="-122"/>
                  <a:ea typeface="华文仿宋" panose="02010600040101010101" pitchFamily="2" charset="-122"/>
                </a:rPr>
                <a:t>法律法规</a:t>
              </a:r>
              <a:endParaRPr kumimoji="0" lang="en-US" sz="2400" b="1" i="0" u="none" strike="noStrike" kern="1200" cap="none" spc="0" normalizeH="0" baseline="0" noProof="0" dirty="0">
                <a:ln>
                  <a:noFill/>
                </a:ln>
                <a:solidFill>
                  <a:schemeClr val="tx1"/>
                </a:solidFill>
                <a:effectLst/>
                <a:uLnTx/>
                <a:uFillTx/>
                <a:latin typeface="华文仿宋" panose="02010600040101010101" pitchFamily="2" charset="-122"/>
                <a:ea typeface="华文仿宋" panose="02010600040101010101" pitchFamily="2" charset="-122"/>
                <a:sym typeface="思源宋体 CN Medium" panose="02020500000000000000" pitchFamily="18" charset="-122"/>
              </a:endParaRPr>
            </a:p>
          </p:txBody>
        </p:sp>
        <p:sp>
          <p:nvSpPr>
            <p:cNvPr id="18" name="PA_TextPlaceholder 3"/>
            <p:cNvSpPr txBox="1"/>
            <p:nvPr>
              <p:custDataLst>
                <p:tags r:id="rId5"/>
              </p:custDataLst>
            </p:nvPr>
          </p:nvSpPr>
          <p:spPr>
            <a:xfrm>
              <a:off x="1489368" y="2148818"/>
              <a:ext cx="2163606" cy="288481"/>
            </a:xfrm>
            <a:prstGeom prst="rect">
              <a:avLst/>
            </a:prstGeom>
          </p:spPr>
          <p:txBody>
            <a:bodyPr wrap="none" lIns="0" tIns="0" rIns="0" bIns="0" anchor="t"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lgn="l">
                <a:spcBef>
                  <a:spcPct val="20000"/>
                </a:spcBef>
                <a:defRPr/>
              </a:pPr>
              <a:r>
                <a:rPr lang="zh-CN" altLang="en-US" sz="2400" dirty="0" smtClean="0">
                  <a:latin typeface="华文仿宋" panose="02010600040101010101" pitchFamily="2" charset="-122"/>
                  <a:ea typeface="华文仿宋" panose="02010600040101010101" pitchFamily="2" charset="-122"/>
                </a:rPr>
                <a:t>党和国家领导人著作</a:t>
              </a:r>
              <a:endParaRPr kumimoji="0" lang="en-US" sz="2400" b="1" i="0" u="none" strike="noStrike" kern="1200" cap="none" spc="0" normalizeH="0" baseline="0" noProof="0" dirty="0">
                <a:ln>
                  <a:noFill/>
                </a:ln>
                <a:solidFill>
                  <a:schemeClr val="tx1"/>
                </a:solidFill>
                <a:effectLst/>
                <a:uLnTx/>
                <a:uFillTx/>
                <a:latin typeface="华文仿宋" panose="02010600040101010101" pitchFamily="2" charset="-122"/>
                <a:ea typeface="华文仿宋" panose="02010600040101010101" pitchFamily="2" charset="-122"/>
                <a:sym typeface="思源宋体 CN Medium" panose="02020500000000000000" pitchFamily="18" charset="-122"/>
              </a:endParaRPr>
            </a:p>
          </p:txBody>
        </p:sp>
        <p:sp>
          <p:nvSpPr>
            <p:cNvPr id="22" name="PA_TextPlaceholder 3"/>
            <p:cNvSpPr txBox="1"/>
            <p:nvPr>
              <p:custDataLst>
                <p:tags r:id="rId6"/>
              </p:custDataLst>
            </p:nvPr>
          </p:nvSpPr>
          <p:spPr>
            <a:xfrm>
              <a:off x="5747872" y="1487856"/>
              <a:ext cx="1923206" cy="288481"/>
            </a:xfrm>
            <a:prstGeom prst="rect">
              <a:avLst/>
            </a:prstGeom>
          </p:spPr>
          <p:txBody>
            <a:bodyPr wrap="none" lIns="0" tIns="0" rIns="0" bIns="0" anchor="t"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lgn="l">
                <a:spcBef>
                  <a:spcPct val="20000"/>
                </a:spcBef>
                <a:defRPr/>
              </a:pPr>
              <a:r>
                <a:rPr lang="zh-CN" altLang="en-US" sz="2400" dirty="0" smtClean="0">
                  <a:latin typeface="华文仿宋" panose="02010600040101010101" pitchFamily="2" charset="-122"/>
                  <a:ea typeface="华文仿宋" panose="02010600040101010101" pitchFamily="2" charset="-122"/>
                </a:rPr>
                <a:t>党和国家重要文献</a:t>
              </a:r>
              <a:endParaRPr kumimoji="0" lang="en-US" sz="2400" b="1" i="0" u="none" strike="noStrike" kern="1200" cap="none" spc="0" normalizeH="0" baseline="0" noProof="0" dirty="0">
                <a:ln>
                  <a:noFill/>
                </a:ln>
                <a:solidFill>
                  <a:schemeClr val="tx1"/>
                </a:solidFill>
                <a:effectLst/>
                <a:uLnTx/>
                <a:uFillTx/>
                <a:latin typeface="华文仿宋" panose="02010600040101010101" pitchFamily="2" charset="-122"/>
                <a:ea typeface="华文仿宋" panose="02010600040101010101" pitchFamily="2" charset="-122"/>
                <a:sym typeface="思源宋体 CN Medium" panose="02020500000000000000" pitchFamily="18" charset="-122"/>
              </a:endParaRPr>
            </a:p>
          </p:txBody>
        </p:sp>
        <p:sp>
          <p:nvSpPr>
            <p:cNvPr id="26" name="PA_淘宝网chenying0907出品 45"/>
            <p:cNvSpPr>
              <a:spLocks noEditPoints="1"/>
            </p:cNvSpPr>
            <p:nvPr>
              <p:custDataLst>
                <p:tags r:id="rId7"/>
              </p:custDataLst>
            </p:nvPr>
          </p:nvSpPr>
          <p:spPr bwMode="auto">
            <a:xfrm>
              <a:off x="1120228" y="1486662"/>
              <a:ext cx="310968" cy="310968"/>
            </a:xfrm>
            <a:custGeom>
              <a:avLst/>
              <a:gdLst/>
              <a:ahLst/>
              <a:cxnLst>
                <a:cxn ang="0">
                  <a:pos x="27" y="55"/>
                </a:cxn>
                <a:cxn ang="0">
                  <a:pos x="0" y="27"/>
                </a:cxn>
                <a:cxn ang="0">
                  <a:pos x="27" y="0"/>
                </a:cxn>
                <a:cxn ang="0">
                  <a:pos x="55" y="27"/>
                </a:cxn>
                <a:cxn ang="0">
                  <a:pos x="27" y="55"/>
                </a:cxn>
                <a:cxn ang="0">
                  <a:pos x="45" y="20"/>
                </a:cxn>
                <a:cxn ang="0">
                  <a:pos x="42" y="17"/>
                </a:cxn>
                <a:cxn ang="0">
                  <a:pos x="40" y="16"/>
                </a:cxn>
                <a:cxn ang="0">
                  <a:pos x="38" y="17"/>
                </a:cxn>
                <a:cxn ang="0">
                  <a:pos x="24" y="31"/>
                </a:cxn>
                <a:cxn ang="0">
                  <a:pos x="16" y="23"/>
                </a:cxn>
                <a:cxn ang="0">
                  <a:pos x="14" y="22"/>
                </a:cxn>
                <a:cxn ang="0">
                  <a:pos x="13" y="23"/>
                </a:cxn>
                <a:cxn ang="0">
                  <a:pos x="9" y="26"/>
                </a:cxn>
                <a:cxn ang="0">
                  <a:pos x="9" y="28"/>
                </a:cxn>
                <a:cxn ang="0">
                  <a:pos x="9" y="30"/>
                </a:cxn>
                <a:cxn ang="0">
                  <a:pos x="22" y="43"/>
                </a:cxn>
                <a:cxn ang="0">
                  <a:pos x="24" y="43"/>
                </a:cxn>
                <a:cxn ang="0">
                  <a:pos x="26" y="43"/>
                </a:cxn>
                <a:cxn ang="0">
                  <a:pos x="45" y="23"/>
                </a:cxn>
                <a:cxn ang="0">
                  <a:pos x="46" y="22"/>
                </a:cxn>
                <a:cxn ang="0">
                  <a:pos x="45" y="20"/>
                </a:cxn>
              </a:cxnLst>
              <a:rect l="0" t="0" r="r" b="b"/>
              <a:pathLst>
                <a:path w="55" h="55">
                  <a:moveTo>
                    <a:pt x="27" y="55"/>
                  </a:moveTo>
                  <a:cubicBezTo>
                    <a:pt x="12" y="55"/>
                    <a:pt x="0" y="42"/>
                    <a:pt x="0" y="27"/>
                  </a:cubicBezTo>
                  <a:cubicBezTo>
                    <a:pt x="0" y="12"/>
                    <a:pt x="12" y="0"/>
                    <a:pt x="27" y="0"/>
                  </a:cubicBezTo>
                  <a:cubicBezTo>
                    <a:pt x="42" y="0"/>
                    <a:pt x="55" y="12"/>
                    <a:pt x="55" y="27"/>
                  </a:cubicBezTo>
                  <a:cubicBezTo>
                    <a:pt x="55" y="42"/>
                    <a:pt x="42" y="55"/>
                    <a:pt x="27" y="55"/>
                  </a:cubicBezTo>
                  <a:close/>
                  <a:moveTo>
                    <a:pt x="45" y="20"/>
                  </a:moveTo>
                  <a:cubicBezTo>
                    <a:pt x="42" y="17"/>
                    <a:pt x="42" y="17"/>
                    <a:pt x="42" y="17"/>
                  </a:cubicBezTo>
                  <a:cubicBezTo>
                    <a:pt x="41" y="16"/>
                    <a:pt x="41" y="16"/>
                    <a:pt x="40" y="16"/>
                  </a:cubicBezTo>
                  <a:cubicBezTo>
                    <a:pt x="39" y="16"/>
                    <a:pt x="39" y="16"/>
                    <a:pt x="38" y="17"/>
                  </a:cubicBezTo>
                  <a:cubicBezTo>
                    <a:pt x="24" y="31"/>
                    <a:pt x="24" y="31"/>
                    <a:pt x="24" y="31"/>
                  </a:cubicBezTo>
                  <a:cubicBezTo>
                    <a:pt x="16" y="23"/>
                    <a:pt x="16" y="23"/>
                    <a:pt x="16" y="23"/>
                  </a:cubicBezTo>
                  <a:cubicBezTo>
                    <a:pt x="15" y="23"/>
                    <a:pt x="15" y="22"/>
                    <a:pt x="14" y="22"/>
                  </a:cubicBezTo>
                  <a:cubicBezTo>
                    <a:pt x="14" y="22"/>
                    <a:pt x="13" y="23"/>
                    <a:pt x="13" y="23"/>
                  </a:cubicBezTo>
                  <a:cubicBezTo>
                    <a:pt x="9" y="26"/>
                    <a:pt x="9" y="26"/>
                    <a:pt x="9" y="26"/>
                  </a:cubicBezTo>
                  <a:cubicBezTo>
                    <a:pt x="9" y="27"/>
                    <a:pt x="9" y="27"/>
                    <a:pt x="9" y="28"/>
                  </a:cubicBezTo>
                  <a:cubicBezTo>
                    <a:pt x="9" y="29"/>
                    <a:pt x="9" y="29"/>
                    <a:pt x="9" y="30"/>
                  </a:cubicBezTo>
                  <a:cubicBezTo>
                    <a:pt x="22" y="43"/>
                    <a:pt x="22" y="43"/>
                    <a:pt x="22" y="43"/>
                  </a:cubicBezTo>
                  <a:cubicBezTo>
                    <a:pt x="23" y="43"/>
                    <a:pt x="23" y="43"/>
                    <a:pt x="24" y="43"/>
                  </a:cubicBezTo>
                  <a:cubicBezTo>
                    <a:pt x="25" y="43"/>
                    <a:pt x="25" y="43"/>
                    <a:pt x="26" y="43"/>
                  </a:cubicBezTo>
                  <a:cubicBezTo>
                    <a:pt x="45" y="23"/>
                    <a:pt x="45" y="23"/>
                    <a:pt x="45" y="23"/>
                  </a:cubicBezTo>
                  <a:cubicBezTo>
                    <a:pt x="45" y="23"/>
                    <a:pt x="46" y="22"/>
                    <a:pt x="46" y="22"/>
                  </a:cubicBezTo>
                  <a:cubicBezTo>
                    <a:pt x="46" y="21"/>
                    <a:pt x="45" y="20"/>
                    <a:pt x="45" y="20"/>
                  </a:cubicBezTo>
                  <a:close/>
                </a:path>
              </a:pathLst>
            </a:custGeom>
            <a:solidFill>
              <a:srgbClr val="BD0000"/>
            </a:solidFill>
            <a:ln w="9525">
              <a:noFill/>
              <a:round/>
            </a:ln>
          </p:spPr>
          <p:txBody>
            <a:bodyPr vert="horz" wrap="square" lIns="91440" tIns="45720" rIns="91440" bIns="45720" numCol="1" anchor="t" anchorCtr="0" compatLnSpc="1"/>
            <a:lstStyle/>
            <a:p>
              <a:endParaRPr lang="en-US" sz="3600" dirty="0">
                <a:latin typeface="华文仿宋" panose="02010600040101010101" pitchFamily="2" charset="-122"/>
                <a:ea typeface="华文仿宋" panose="02010600040101010101" pitchFamily="2" charset="-122"/>
                <a:sym typeface="思源宋体 CN Medium" panose="02020500000000000000" pitchFamily="18" charset="-122"/>
              </a:endParaRPr>
            </a:p>
          </p:txBody>
        </p:sp>
        <p:sp>
          <p:nvSpPr>
            <p:cNvPr id="27" name="PA_淘宝网chenying0907出品 45"/>
            <p:cNvSpPr>
              <a:spLocks noEditPoints="1"/>
            </p:cNvSpPr>
            <p:nvPr>
              <p:custDataLst>
                <p:tags r:id="rId8"/>
              </p:custDataLst>
            </p:nvPr>
          </p:nvSpPr>
          <p:spPr bwMode="auto">
            <a:xfrm>
              <a:off x="1123726" y="2157776"/>
              <a:ext cx="310968" cy="310968"/>
            </a:xfrm>
            <a:custGeom>
              <a:avLst/>
              <a:gdLst/>
              <a:ahLst/>
              <a:cxnLst>
                <a:cxn ang="0">
                  <a:pos x="27" y="55"/>
                </a:cxn>
                <a:cxn ang="0">
                  <a:pos x="0" y="27"/>
                </a:cxn>
                <a:cxn ang="0">
                  <a:pos x="27" y="0"/>
                </a:cxn>
                <a:cxn ang="0">
                  <a:pos x="55" y="27"/>
                </a:cxn>
                <a:cxn ang="0">
                  <a:pos x="27" y="55"/>
                </a:cxn>
                <a:cxn ang="0">
                  <a:pos x="45" y="20"/>
                </a:cxn>
                <a:cxn ang="0">
                  <a:pos x="42" y="17"/>
                </a:cxn>
                <a:cxn ang="0">
                  <a:pos x="40" y="16"/>
                </a:cxn>
                <a:cxn ang="0">
                  <a:pos x="38" y="17"/>
                </a:cxn>
                <a:cxn ang="0">
                  <a:pos x="24" y="31"/>
                </a:cxn>
                <a:cxn ang="0">
                  <a:pos x="16" y="23"/>
                </a:cxn>
                <a:cxn ang="0">
                  <a:pos x="14" y="22"/>
                </a:cxn>
                <a:cxn ang="0">
                  <a:pos x="13" y="23"/>
                </a:cxn>
                <a:cxn ang="0">
                  <a:pos x="9" y="26"/>
                </a:cxn>
                <a:cxn ang="0">
                  <a:pos x="9" y="28"/>
                </a:cxn>
                <a:cxn ang="0">
                  <a:pos x="9" y="30"/>
                </a:cxn>
                <a:cxn ang="0">
                  <a:pos x="22" y="43"/>
                </a:cxn>
                <a:cxn ang="0">
                  <a:pos x="24" y="43"/>
                </a:cxn>
                <a:cxn ang="0">
                  <a:pos x="26" y="43"/>
                </a:cxn>
                <a:cxn ang="0">
                  <a:pos x="45" y="23"/>
                </a:cxn>
                <a:cxn ang="0">
                  <a:pos x="46" y="22"/>
                </a:cxn>
                <a:cxn ang="0">
                  <a:pos x="45" y="20"/>
                </a:cxn>
              </a:cxnLst>
              <a:rect l="0" t="0" r="r" b="b"/>
              <a:pathLst>
                <a:path w="55" h="55">
                  <a:moveTo>
                    <a:pt x="27" y="55"/>
                  </a:moveTo>
                  <a:cubicBezTo>
                    <a:pt x="12" y="55"/>
                    <a:pt x="0" y="42"/>
                    <a:pt x="0" y="27"/>
                  </a:cubicBezTo>
                  <a:cubicBezTo>
                    <a:pt x="0" y="12"/>
                    <a:pt x="12" y="0"/>
                    <a:pt x="27" y="0"/>
                  </a:cubicBezTo>
                  <a:cubicBezTo>
                    <a:pt x="42" y="0"/>
                    <a:pt x="55" y="12"/>
                    <a:pt x="55" y="27"/>
                  </a:cubicBezTo>
                  <a:cubicBezTo>
                    <a:pt x="55" y="42"/>
                    <a:pt x="42" y="55"/>
                    <a:pt x="27" y="55"/>
                  </a:cubicBezTo>
                  <a:close/>
                  <a:moveTo>
                    <a:pt x="45" y="20"/>
                  </a:moveTo>
                  <a:cubicBezTo>
                    <a:pt x="42" y="17"/>
                    <a:pt x="42" y="17"/>
                    <a:pt x="42" y="17"/>
                  </a:cubicBezTo>
                  <a:cubicBezTo>
                    <a:pt x="41" y="16"/>
                    <a:pt x="41" y="16"/>
                    <a:pt x="40" y="16"/>
                  </a:cubicBezTo>
                  <a:cubicBezTo>
                    <a:pt x="39" y="16"/>
                    <a:pt x="39" y="16"/>
                    <a:pt x="38" y="17"/>
                  </a:cubicBezTo>
                  <a:cubicBezTo>
                    <a:pt x="24" y="31"/>
                    <a:pt x="24" y="31"/>
                    <a:pt x="24" y="31"/>
                  </a:cubicBezTo>
                  <a:cubicBezTo>
                    <a:pt x="16" y="23"/>
                    <a:pt x="16" y="23"/>
                    <a:pt x="16" y="23"/>
                  </a:cubicBezTo>
                  <a:cubicBezTo>
                    <a:pt x="15" y="23"/>
                    <a:pt x="15" y="22"/>
                    <a:pt x="14" y="22"/>
                  </a:cubicBezTo>
                  <a:cubicBezTo>
                    <a:pt x="14" y="22"/>
                    <a:pt x="13" y="23"/>
                    <a:pt x="13" y="23"/>
                  </a:cubicBezTo>
                  <a:cubicBezTo>
                    <a:pt x="9" y="26"/>
                    <a:pt x="9" y="26"/>
                    <a:pt x="9" y="26"/>
                  </a:cubicBezTo>
                  <a:cubicBezTo>
                    <a:pt x="9" y="27"/>
                    <a:pt x="9" y="27"/>
                    <a:pt x="9" y="28"/>
                  </a:cubicBezTo>
                  <a:cubicBezTo>
                    <a:pt x="9" y="29"/>
                    <a:pt x="9" y="29"/>
                    <a:pt x="9" y="30"/>
                  </a:cubicBezTo>
                  <a:cubicBezTo>
                    <a:pt x="22" y="43"/>
                    <a:pt x="22" y="43"/>
                    <a:pt x="22" y="43"/>
                  </a:cubicBezTo>
                  <a:cubicBezTo>
                    <a:pt x="23" y="43"/>
                    <a:pt x="23" y="43"/>
                    <a:pt x="24" y="43"/>
                  </a:cubicBezTo>
                  <a:cubicBezTo>
                    <a:pt x="25" y="43"/>
                    <a:pt x="25" y="43"/>
                    <a:pt x="26" y="43"/>
                  </a:cubicBezTo>
                  <a:cubicBezTo>
                    <a:pt x="45" y="23"/>
                    <a:pt x="45" y="23"/>
                    <a:pt x="45" y="23"/>
                  </a:cubicBezTo>
                  <a:cubicBezTo>
                    <a:pt x="45" y="23"/>
                    <a:pt x="46" y="22"/>
                    <a:pt x="46" y="22"/>
                  </a:cubicBezTo>
                  <a:cubicBezTo>
                    <a:pt x="46" y="21"/>
                    <a:pt x="45" y="20"/>
                    <a:pt x="45" y="20"/>
                  </a:cubicBezTo>
                  <a:close/>
                </a:path>
              </a:pathLst>
            </a:custGeom>
            <a:solidFill>
              <a:srgbClr val="BD0000"/>
            </a:solidFill>
            <a:ln w="9525">
              <a:noFill/>
              <a:round/>
            </a:ln>
          </p:spPr>
          <p:txBody>
            <a:bodyPr vert="horz" wrap="square" lIns="91440" tIns="45720" rIns="91440" bIns="45720" numCol="1" anchor="t" anchorCtr="0" compatLnSpc="1"/>
            <a:lstStyle/>
            <a:p>
              <a:endParaRPr lang="en-US" sz="3600" dirty="0">
                <a:latin typeface="华文仿宋" panose="02010600040101010101" pitchFamily="2" charset="-122"/>
                <a:ea typeface="华文仿宋" panose="02010600040101010101" pitchFamily="2" charset="-122"/>
                <a:sym typeface="思源宋体 CN Medium" panose="02020500000000000000" pitchFamily="18" charset="-122"/>
              </a:endParaRPr>
            </a:p>
          </p:txBody>
        </p:sp>
        <p:sp>
          <p:nvSpPr>
            <p:cNvPr id="28" name="PA_淘宝网chenying0907出品 45"/>
            <p:cNvSpPr>
              <a:spLocks noEditPoints="1"/>
            </p:cNvSpPr>
            <p:nvPr>
              <p:custDataLst>
                <p:tags r:id="rId9"/>
              </p:custDataLst>
            </p:nvPr>
          </p:nvSpPr>
          <p:spPr bwMode="auto">
            <a:xfrm>
              <a:off x="5353456" y="1492808"/>
              <a:ext cx="310968" cy="310968"/>
            </a:xfrm>
            <a:custGeom>
              <a:avLst/>
              <a:gdLst/>
              <a:ahLst/>
              <a:cxnLst>
                <a:cxn ang="0">
                  <a:pos x="27" y="55"/>
                </a:cxn>
                <a:cxn ang="0">
                  <a:pos x="0" y="27"/>
                </a:cxn>
                <a:cxn ang="0">
                  <a:pos x="27" y="0"/>
                </a:cxn>
                <a:cxn ang="0">
                  <a:pos x="55" y="27"/>
                </a:cxn>
                <a:cxn ang="0">
                  <a:pos x="27" y="55"/>
                </a:cxn>
                <a:cxn ang="0">
                  <a:pos x="45" y="20"/>
                </a:cxn>
                <a:cxn ang="0">
                  <a:pos x="42" y="17"/>
                </a:cxn>
                <a:cxn ang="0">
                  <a:pos x="40" y="16"/>
                </a:cxn>
                <a:cxn ang="0">
                  <a:pos x="38" y="17"/>
                </a:cxn>
                <a:cxn ang="0">
                  <a:pos x="24" y="31"/>
                </a:cxn>
                <a:cxn ang="0">
                  <a:pos x="16" y="23"/>
                </a:cxn>
                <a:cxn ang="0">
                  <a:pos x="14" y="22"/>
                </a:cxn>
                <a:cxn ang="0">
                  <a:pos x="13" y="23"/>
                </a:cxn>
                <a:cxn ang="0">
                  <a:pos x="9" y="26"/>
                </a:cxn>
                <a:cxn ang="0">
                  <a:pos x="9" y="28"/>
                </a:cxn>
                <a:cxn ang="0">
                  <a:pos x="9" y="30"/>
                </a:cxn>
                <a:cxn ang="0">
                  <a:pos x="22" y="43"/>
                </a:cxn>
                <a:cxn ang="0">
                  <a:pos x="24" y="43"/>
                </a:cxn>
                <a:cxn ang="0">
                  <a:pos x="26" y="43"/>
                </a:cxn>
                <a:cxn ang="0">
                  <a:pos x="45" y="23"/>
                </a:cxn>
                <a:cxn ang="0">
                  <a:pos x="46" y="22"/>
                </a:cxn>
                <a:cxn ang="0">
                  <a:pos x="45" y="20"/>
                </a:cxn>
              </a:cxnLst>
              <a:rect l="0" t="0" r="r" b="b"/>
              <a:pathLst>
                <a:path w="55" h="55">
                  <a:moveTo>
                    <a:pt x="27" y="55"/>
                  </a:moveTo>
                  <a:cubicBezTo>
                    <a:pt x="12" y="55"/>
                    <a:pt x="0" y="42"/>
                    <a:pt x="0" y="27"/>
                  </a:cubicBezTo>
                  <a:cubicBezTo>
                    <a:pt x="0" y="12"/>
                    <a:pt x="12" y="0"/>
                    <a:pt x="27" y="0"/>
                  </a:cubicBezTo>
                  <a:cubicBezTo>
                    <a:pt x="42" y="0"/>
                    <a:pt x="55" y="12"/>
                    <a:pt x="55" y="27"/>
                  </a:cubicBezTo>
                  <a:cubicBezTo>
                    <a:pt x="55" y="42"/>
                    <a:pt x="42" y="55"/>
                    <a:pt x="27" y="55"/>
                  </a:cubicBezTo>
                  <a:close/>
                  <a:moveTo>
                    <a:pt x="45" y="20"/>
                  </a:moveTo>
                  <a:cubicBezTo>
                    <a:pt x="42" y="17"/>
                    <a:pt x="42" y="17"/>
                    <a:pt x="42" y="17"/>
                  </a:cubicBezTo>
                  <a:cubicBezTo>
                    <a:pt x="41" y="16"/>
                    <a:pt x="41" y="16"/>
                    <a:pt x="40" y="16"/>
                  </a:cubicBezTo>
                  <a:cubicBezTo>
                    <a:pt x="39" y="16"/>
                    <a:pt x="39" y="16"/>
                    <a:pt x="38" y="17"/>
                  </a:cubicBezTo>
                  <a:cubicBezTo>
                    <a:pt x="24" y="31"/>
                    <a:pt x="24" y="31"/>
                    <a:pt x="24" y="31"/>
                  </a:cubicBezTo>
                  <a:cubicBezTo>
                    <a:pt x="16" y="23"/>
                    <a:pt x="16" y="23"/>
                    <a:pt x="16" y="23"/>
                  </a:cubicBezTo>
                  <a:cubicBezTo>
                    <a:pt x="15" y="23"/>
                    <a:pt x="15" y="22"/>
                    <a:pt x="14" y="22"/>
                  </a:cubicBezTo>
                  <a:cubicBezTo>
                    <a:pt x="14" y="22"/>
                    <a:pt x="13" y="23"/>
                    <a:pt x="13" y="23"/>
                  </a:cubicBezTo>
                  <a:cubicBezTo>
                    <a:pt x="9" y="26"/>
                    <a:pt x="9" y="26"/>
                    <a:pt x="9" y="26"/>
                  </a:cubicBezTo>
                  <a:cubicBezTo>
                    <a:pt x="9" y="27"/>
                    <a:pt x="9" y="27"/>
                    <a:pt x="9" y="28"/>
                  </a:cubicBezTo>
                  <a:cubicBezTo>
                    <a:pt x="9" y="29"/>
                    <a:pt x="9" y="29"/>
                    <a:pt x="9" y="30"/>
                  </a:cubicBezTo>
                  <a:cubicBezTo>
                    <a:pt x="22" y="43"/>
                    <a:pt x="22" y="43"/>
                    <a:pt x="22" y="43"/>
                  </a:cubicBezTo>
                  <a:cubicBezTo>
                    <a:pt x="23" y="43"/>
                    <a:pt x="23" y="43"/>
                    <a:pt x="24" y="43"/>
                  </a:cubicBezTo>
                  <a:cubicBezTo>
                    <a:pt x="25" y="43"/>
                    <a:pt x="25" y="43"/>
                    <a:pt x="26" y="43"/>
                  </a:cubicBezTo>
                  <a:cubicBezTo>
                    <a:pt x="45" y="23"/>
                    <a:pt x="45" y="23"/>
                    <a:pt x="45" y="23"/>
                  </a:cubicBezTo>
                  <a:cubicBezTo>
                    <a:pt x="45" y="23"/>
                    <a:pt x="46" y="22"/>
                    <a:pt x="46" y="22"/>
                  </a:cubicBezTo>
                  <a:cubicBezTo>
                    <a:pt x="46" y="21"/>
                    <a:pt x="45" y="20"/>
                    <a:pt x="45" y="20"/>
                  </a:cubicBezTo>
                  <a:close/>
                </a:path>
              </a:pathLst>
            </a:custGeom>
            <a:solidFill>
              <a:srgbClr val="BD0000"/>
            </a:solidFill>
            <a:ln w="9525">
              <a:noFill/>
              <a:round/>
            </a:ln>
          </p:spPr>
          <p:txBody>
            <a:bodyPr vert="horz" wrap="square" lIns="91440" tIns="45720" rIns="91440" bIns="45720" numCol="1" anchor="t" anchorCtr="0" compatLnSpc="1"/>
            <a:lstStyle/>
            <a:p>
              <a:endParaRPr lang="en-US" sz="3600" dirty="0">
                <a:latin typeface="华文仿宋" panose="02010600040101010101" pitchFamily="2" charset="-122"/>
                <a:ea typeface="华文仿宋" panose="02010600040101010101" pitchFamily="2" charset="-122"/>
                <a:sym typeface="思源宋体 CN Medium" panose="02020500000000000000" pitchFamily="18" charset="-122"/>
              </a:endParaRPr>
            </a:p>
          </p:txBody>
        </p:sp>
        <p:sp>
          <p:nvSpPr>
            <p:cNvPr id="29" name="PA_淘宝网chenying0907出品 45"/>
            <p:cNvSpPr>
              <a:spLocks noEditPoints="1"/>
            </p:cNvSpPr>
            <p:nvPr>
              <p:custDataLst>
                <p:tags r:id="rId10"/>
              </p:custDataLst>
            </p:nvPr>
          </p:nvSpPr>
          <p:spPr bwMode="auto">
            <a:xfrm>
              <a:off x="5353457" y="2111176"/>
              <a:ext cx="310968" cy="310968"/>
            </a:xfrm>
            <a:custGeom>
              <a:avLst/>
              <a:gdLst/>
              <a:ahLst/>
              <a:cxnLst>
                <a:cxn ang="0">
                  <a:pos x="27" y="55"/>
                </a:cxn>
                <a:cxn ang="0">
                  <a:pos x="0" y="27"/>
                </a:cxn>
                <a:cxn ang="0">
                  <a:pos x="27" y="0"/>
                </a:cxn>
                <a:cxn ang="0">
                  <a:pos x="55" y="27"/>
                </a:cxn>
                <a:cxn ang="0">
                  <a:pos x="27" y="55"/>
                </a:cxn>
                <a:cxn ang="0">
                  <a:pos x="45" y="20"/>
                </a:cxn>
                <a:cxn ang="0">
                  <a:pos x="42" y="17"/>
                </a:cxn>
                <a:cxn ang="0">
                  <a:pos x="40" y="16"/>
                </a:cxn>
                <a:cxn ang="0">
                  <a:pos x="38" y="17"/>
                </a:cxn>
                <a:cxn ang="0">
                  <a:pos x="24" y="31"/>
                </a:cxn>
                <a:cxn ang="0">
                  <a:pos x="16" y="23"/>
                </a:cxn>
                <a:cxn ang="0">
                  <a:pos x="14" y="22"/>
                </a:cxn>
                <a:cxn ang="0">
                  <a:pos x="13" y="23"/>
                </a:cxn>
                <a:cxn ang="0">
                  <a:pos x="9" y="26"/>
                </a:cxn>
                <a:cxn ang="0">
                  <a:pos x="9" y="28"/>
                </a:cxn>
                <a:cxn ang="0">
                  <a:pos x="9" y="30"/>
                </a:cxn>
                <a:cxn ang="0">
                  <a:pos x="22" y="43"/>
                </a:cxn>
                <a:cxn ang="0">
                  <a:pos x="24" y="43"/>
                </a:cxn>
                <a:cxn ang="0">
                  <a:pos x="26" y="43"/>
                </a:cxn>
                <a:cxn ang="0">
                  <a:pos x="45" y="23"/>
                </a:cxn>
                <a:cxn ang="0">
                  <a:pos x="46" y="22"/>
                </a:cxn>
                <a:cxn ang="0">
                  <a:pos x="45" y="20"/>
                </a:cxn>
              </a:cxnLst>
              <a:rect l="0" t="0" r="r" b="b"/>
              <a:pathLst>
                <a:path w="55" h="55">
                  <a:moveTo>
                    <a:pt x="27" y="55"/>
                  </a:moveTo>
                  <a:cubicBezTo>
                    <a:pt x="12" y="55"/>
                    <a:pt x="0" y="42"/>
                    <a:pt x="0" y="27"/>
                  </a:cubicBezTo>
                  <a:cubicBezTo>
                    <a:pt x="0" y="12"/>
                    <a:pt x="12" y="0"/>
                    <a:pt x="27" y="0"/>
                  </a:cubicBezTo>
                  <a:cubicBezTo>
                    <a:pt x="42" y="0"/>
                    <a:pt x="55" y="12"/>
                    <a:pt x="55" y="27"/>
                  </a:cubicBezTo>
                  <a:cubicBezTo>
                    <a:pt x="55" y="42"/>
                    <a:pt x="42" y="55"/>
                    <a:pt x="27" y="55"/>
                  </a:cubicBezTo>
                  <a:close/>
                  <a:moveTo>
                    <a:pt x="45" y="20"/>
                  </a:moveTo>
                  <a:cubicBezTo>
                    <a:pt x="42" y="17"/>
                    <a:pt x="42" y="17"/>
                    <a:pt x="42" y="17"/>
                  </a:cubicBezTo>
                  <a:cubicBezTo>
                    <a:pt x="41" y="16"/>
                    <a:pt x="41" y="16"/>
                    <a:pt x="40" y="16"/>
                  </a:cubicBezTo>
                  <a:cubicBezTo>
                    <a:pt x="39" y="16"/>
                    <a:pt x="39" y="16"/>
                    <a:pt x="38" y="17"/>
                  </a:cubicBezTo>
                  <a:cubicBezTo>
                    <a:pt x="24" y="31"/>
                    <a:pt x="24" y="31"/>
                    <a:pt x="24" y="31"/>
                  </a:cubicBezTo>
                  <a:cubicBezTo>
                    <a:pt x="16" y="23"/>
                    <a:pt x="16" y="23"/>
                    <a:pt x="16" y="23"/>
                  </a:cubicBezTo>
                  <a:cubicBezTo>
                    <a:pt x="15" y="23"/>
                    <a:pt x="15" y="22"/>
                    <a:pt x="14" y="22"/>
                  </a:cubicBezTo>
                  <a:cubicBezTo>
                    <a:pt x="14" y="22"/>
                    <a:pt x="13" y="23"/>
                    <a:pt x="13" y="23"/>
                  </a:cubicBezTo>
                  <a:cubicBezTo>
                    <a:pt x="9" y="26"/>
                    <a:pt x="9" y="26"/>
                    <a:pt x="9" y="26"/>
                  </a:cubicBezTo>
                  <a:cubicBezTo>
                    <a:pt x="9" y="27"/>
                    <a:pt x="9" y="27"/>
                    <a:pt x="9" y="28"/>
                  </a:cubicBezTo>
                  <a:cubicBezTo>
                    <a:pt x="9" y="29"/>
                    <a:pt x="9" y="29"/>
                    <a:pt x="9" y="30"/>
                  </a:cubicBezTo>
                  <a:cubicBezTo>
                    <a:pt x="22" y="43"/>
                    <a:pt x="22" y="43"/>
                    <a:pt x="22" y="43"/>
                  </a:cubicBezTo>
                  <a:cubicBezTo>
                    <a:pt x="23" y="43"/>
                    <a:pt x="23" y="43"/>
                    <a:pt x="24" y="43"/>
                  </a:cubicBezTo>
                  <a:cubicBezTo>
                    <a:pt x="25" y="43"/>
                    <a:pt x="25" y="43"/>
                    <a:pt x="26" y="43"/>
                  </a:cubicBezTo>
                  <a:cubicBezTo>
                    <a:pt x="45" y="23"/>
                    <a:pt x="45" y="23"/>
                    <a:pt x="45" y="23"/>
                  </a:cubicBezTo>
                  <a:cubicBezTo>
                    <a:pt x="45" y="23"/>
                    <a:pt x="46" y="22"/>
                    <a:pt x="46" y="22"/>
                  </a:cubicBezTo>
                  <a:cubicBezTo>
                    <a:pt x="46" y="21"/>
                    <a:pt x="45" y="20"/>
                    <a:pt x="45" y="20"/>
                  </a:cubicBezTo>
                  <a:close/>
                </a:path>
              </a:pathLst>
            </a:custGeom>
            <a:solidFill>
              <a:srgbClr val="BD0000"/>
            </a:solidFill>
            <a:ln w="9525">
              <a:noFill/>
              <a:round/>
            </a:ln>
          </p:spPr>
          <p:txBody>
            <a:bodyPr vert="horz" wrap="square" lIns="91440" tIns="45720" rIns="91440" bIns="45720" numCol="1" anchor="t" anchorCtr="0" compatLnSpc="1"/>
            <a:lstStyle/>
            <a:p>
              <a:endParaRPr lang="en-US" sz="3600" dirty="0">
                <a:latin typeface="华文仿宋" panose="02010600040101010101" pitchFamily="2" charset="-122"/>
                <a:ea typeface="华文仿宋" panose="02010600040101010101" pitchFamily="2" charset="-122"/>
                <a:sym typeface="思源宋体 CN Medium" panose="02020500000000000000" pitchFamily="18" charset="-122"/>
              </a:endParaRPr>
            </a:p>
          </p:txBody>
        </p:sp>
      </p:grpSp>
      <p:sp>
        <p:nvSpPr>
          <p:cNvPr id="36" name="PA_FooterText "/>
          <p:cNvSpPr txBox="1"/>
          <p:nvPr>
            <p:custDataLst>
              <p:tags r:id="rId11"/>
            </p:custDataLst>
          </p:nvPr>
        </p:nvSpPr>
        <p:spPr>
          <a:xfrm>
            <a:off x="957000" y="3409465"/>
            <a:ext cx="9934715" cy="307777"/>
          </a:xfrm>
          <a:prstGeom prst="rect">
            <a:avLst/>
          </a:prstGeom>
          <a:noFill/>
        </p:spPr>
        <p:txBody>
          <a:bodyPr wrap="square" lIns="0" tIns="0" rIns="0" bIns="0" rtlCol="0">
            <a:spAutoFit/>
          </a:bodyPr>
          <a:lstStyle/>
          <a:p>
            <a:pPr algn="ctr"/>
            <a:r>
              <a:rPr lang="zh-CN" altLang="en-US" sz="2000" dirty="0" smtClean="0">
                <a:latin typeface="华文仿宋" panose="02010600040101010101" pitchFamily="2" charset="-122"/>
                <a:ea typeface="华文仿宋" panose="02010600040101010101" pitchFamily="2" charset="-122"/>
              </a:rPr>
              <a:t>代表性收入相关学习研究材料：</a:t>
            </a:r>
            <a:endParaRPr lang="en-US" sz="2000" dirty="0">
              <a:latin typeface="华文仿宋" panose="02010600040101010101" pitchFamily="2" charset="-122"/>
              <a:ea typeface="华文仿宋" panose="02010600040101010101" pitchFamily="2" charset="-122"/>
              <a:sym typeface="思源宋体 CN Medium" panose="02020500000000000000" pitchFamily="18" charset="-122"/>
            </a:endParaRPr>
          </a:p>
        </p:txBody>
      </p:sp>
      <p:sp>
        <p:nvSpPr>
          <p:cNvPr id="37" name="PA_TextPlaceholder 3"/>
          <p:cNvSpPr txBox="1"/>
          <p:nvPr>
            <p:custDataLst>
              <p:tags r:id="rId12"/>
            </p:custDataLst>
          </p:nvPr>
        </p:nvSpPr>
        <p:spPr>
          <a:xfrm>
            <a:off x="1353657" y="3910479"/>
            <a:ext cx="3693319" cy="369332"/>
          </a:xfrm>
          <a:prstGeom prst="rect">
            <a:avLst/>
          </a:prstGeom>
        </p:spPr>
        <p:txBody>
          <a:bodyPr wrap="none" lIns="0" tIns="0" rIns="0" bIns="0" anchor="t"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lgn="l">
              <a:spcBef>
                <a:spcPct val="20000"/>
              </a:spcBef>
              <a:defRPr/>
            </a:pPr>
            <a:r>
              <a:rPr lang="zh-CN" altLang="en-US" sz="2400" dirty="0" smtClean="0">
                <a:latin typeface="华文仿宋" panose="02010600040101010101" pitchFamily="2" charset="-122"/>
                <a:ea typeface="华文仿宋" panose="02010600040101010101" pitchFamily="2" charset="-122"/>
              </a:rPr>
              <a:t>中国特色社会主义研究成果</a:t>
            </a:r>
            <a:endParaRPr kumimoji="0" lang="en-US" sz="2400" b="1" i="0" u="none" strike="noStrike" kern="1200" cap="none" spc="0" normalizeH="0" baseline="0" noProof="0" dirty="0">
              <a:ln>
                <a:noFill/>
              </a:ln>
              <a:solidFill>
                <a:schemeClr val="tx1"/>
              </a:solidFill>
              <a:effectLst/>
              <a:uLnTx/>
              <a:uFillTx/>
              <a:latin typeface="华文仿宋" panose="02010600040101010101" pitchFamily="2" charset="-122"/>
              <a:ea typeface="华文仿宋" panose="02010600040101010101" pitchFamily="2" charset="-122"/>
              <a:sym typeface="思源宋体 CN Medium" panose="02020500000000000000" pitchFamily="18" charset="-122"/>
            </a:endParaRPr>
          </a:p>
        </p:txBody>
      </p:sp>
      <p:sp>
        <p:nvSpPr>
          <p:cNvPr id="39" name="PA_TextPlaceholder 3"/>
          <p:cNvSpPr txBox="1"/>
          <p:nvPr>
            <p:custDataLst>
              <p:tags r:id="rId13"/>
            </p:custDataLst>
          </p:nvPr>
        </p:nvSpPr>
        <p:spPr>
          <a:xfrm>
            <a:off x="6448171" y="3943887"/>
            <a:ext cx="1231106" cy="369332"/>
          </a:xfrm>
          <a:prstGeom prst="rect">
            <a:avLst/>
          </a:prstGeom>
        </p:spPr>
        <p:txBody>
          <a:bodyPr wrap="none" lIns="0" tIns="0" rIns="0" bIns="0" anchor="t"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lgn="l">
              <a:spcBef>
                <a:spcPct val="20000"/>
              </a:spcBef>
              <a:defRPr/>
            </a:pPr>
            <a:r>
              <a:rPr lang="zh-CN" altLang="en-US" sz="2400" dirty="0" smtClean="0">
                <a:latin typeface="华文仿宋" panose="02010600040101010101" pitchFamily="2" charset="-122"/>
                <a:ea typeface="华文仿宋" panose="02010600040101010101" pitchFamily="2" charset="-122"/>
              </a:rPr>
              <a:t>党史党建</a:t>
            </a:r>
            <a:endParaRPr kumimoji="0" lang="en-US" sz="2400" b="1" i="0" u="none" strike="noStrike" kern="1200" cap="none" spc="0" normalizeH="0" baseline="0" noProof="0" dirty="0">
              <a:ln>
                <a:noFill/>
              </a:ln>
              <a:solidFill>
                <a:schemeClr val="tx1"/>
              </a:solidFill>
              <a:effectLst/>
              <a:uLnTx/>
              <a:uFillTx/>
              <a:latin typeface="华文仿宋" panose="02010600040101010101" pitchFamily="2" charset="-122"/>
              <a:ea typeface="华文仿宋" panose="02010600040101010101" pitchFamily="2" charset="-122"/>
              <a:sym typeface="思源宋体 CN Medium" panose="02020500000000000000" pitchFamily="18" charset="-122"/>
            </a:endParaRPr>
          </a:p>
        </p:txBody>
      </p:sp>
      <p:sp>
        <p:nvSpPr>
          <p:cNvPr id="46" name="PA_TextPlaceholder 3"/>
          <p:cNvSpPr txBox="1"/>
          <p:nvPr>
            <p:custDataLst>
              <p:tags r:id="rId14"/>
            </p:custDataLst>
          </p:nvPr>
        </p:nvSpPr>
        <p:spPr>
          <a:xfrm>
            <a:off x="8930112" y="3933752"/>
            <a:ext cx="1231106" cy="369332"/>
          </a:xfrm>
          <a:prstGeom prst="rect">
            <a:avLst/>
          </a:prstGeom>
        </p:spPr>
        <p:txBody>
          <a:bodyPr wrap="none" lIns="0" tIns="0" rIns="0" bIns="0" anchor="t"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lgn="l">
              <a:spcBef>
                <a:spcPct val="20000"/>
              </a:spcBef>
              <a:defRPr/>
            </a:pPr>
            <a:r>
              <a:rPr lang="zh-CN" altLang="en-US" sz="2400" dirty="0" smtClean="0">
                <a:latin typeface="华文仿宋" panose="02010600040101010101" pitchFamily="2" charset="-122"/>
                <a:ea typeface="华文仿宋" panose="02010600040101010101" pitchFamily="2" charset="-122"/>
              </a:rPr>
              <a:t>国际共运</a:t>
            </a:r>
            <a:endParaRPr kumimoji="0" lang="en-US" sz="2400" b="1" i="0" u="none" strike="noStrike" kern="1200" cap="none" spc="0" normalizeH="0" baseline="0" noProof="0" dirty="0">
              <a:ln>
                <a:noFill/>
              </a:ln>
              <a:solidFill>
                <a:schemeClr val="tx1"/>
              </a:solidFill>
              <a:effectLst/>
              <a:uLnTx/>
              <a:uFillTx/>
              <a:latin typeface="华文仿宋" panose="02010600040101010101" pitchFamily="2" charset="-122"/>
              <a:ea typeface="华文仿宋" panose="02010600040101010101" pitchFamily="2" charset="-122"/>
              <a:sym typeface="思源宋体 CN Medium" panose="02020500000000000000" pitchFamily="18" charset="-122"/>
            </a:endParaRPr>
          </a:p>
        </p:txBody>
      </p:sp>
      <p:sp>
        <p:nvSpPr>
          <p:cNvPr id="47" name="PA_淘宝网chenying0907出品 45"/>
          <p:cNvSpPr>
            <a:spLocks noEditPoints="1"/>
          </p:cNvSpPr>
          <p:nvPr>
            <p:custDataLst>
              <p:tags r:id="rId15"/>
            </p:custDataLst>
          </p:nvPr>
        </p:nvSpPr>
        <p:spPr bwMode="auto">
          <a:xfrm>
            <a:off x="955536" y="3904593"/>
            <a:ext cx="398121" cy="398122"/>
          </a:xfrm>
          <a:custGeom>
            <a:avLst/>
            <a:gdLst/>
            <a:ahLst/>
            <a:cxnLst>
              <a:cxn ang="0">
                <a:pos x="27" y="55"/>
              </a:cxn>
              <a:cxn ang="0">
                <a:pos x="0" y="27"/>
              </a:cxn>
              <a:cxn ang="0">
                <a:pos x="27" y="0"/>
              </a:cxn>
              <a:cxn ang="0">
                <a:pos x="55" y="27"/>
              </a:cxn>
              <a:cxn ang="0">
                <a:pos x="27" y="55"/>
              </a:cxn>
              <a:cxn ang="0">
                <a:pos x="45" y="20"/>
              </a:cxn>
              <a:cxn ang="0">
                <a:pos x="42" y="17"/>
              </a:cxn>
              <a:cxn ang="0">
                <a:pos x="40" y="16"/>
              </a:cxn>
              <a:cxn ang="0">
                <a:pos x="38" y="17"/>
              </a:cxn>
              <a:cxn ang="0">
                <a:pos x="24" y="31"/>
              </a:cxn>
              <a:cxn ang="0">
                <a:pos x="16" y="23"/>
              </a:cxn>
              <a:cxn ang="0">
                <a:pos x="14" y="22"/>
              </a:cxn>
              <a:cxn ang="0">
                <a:pos x="13" y="23"/>
              </a:cxn>
              <a:cxn ang="0">
                <a:pos x="9" y="26"/>
              </a:cxn>
              <a:cxn ang="0">
                <a:pos x="9" y="28"/>
              </a:cxn>
              <a:cxn ang="0">
                <a:pos x="9" y="30"/>
              </a:cxn>
              <a:cxn ang="0">
                <a:pos x="22" y="43"/>
              </a:cxn>
              <a:cxn ang="0">
                <a:pos x="24" y="43"/>
              </a:cxn>
              <a:cxn ang="0">
                <a:pos x="26" y="43"/>
              </a:cxn>
              <a:cxn ang="0">
                <a:pos x="45" y="23"/>
              </a:cxn>
              <a:cxn ang="0">
                <a:pos x="46" y="22"/>
              </a:cxn>
              <a:cxn ang="0">
                <a:pos x="45" y="20"/>
              </a:cxn>
            </a:cxnLst>
            <a:rect l="0" t="0" r="r" b="b"/>
            <a:pathLst>
              <a:path w="55" h="55">
                <a:moveTo>
                  <a:pt x="27" y="55"/>
                </a:moveTo>
                <a:cubicBezTo>
                  <a:pt x="12" y="55"/>
                  <a:pt x="0" y="42"/>
                  <a:pt x="0" y="27"/>
                </a:cubicBezTo>
                <a:cubicBezTo>
                  <a:pt x="0" y="12"/>
                  <a:pt x="12" y="0"/>
                  <a:pt x="27" y="0"/>
                </a:cubicBezTo>
                <a:cubicBezTo>
                  <a:pt x="42" y="0"/>
                  <a:pt x="55" y="12"/>
                  <a:pt x="55" y="27"/>
                </a:cubicBezTo>
                <a:cubicBezTo>
                  <a:pt x="55" y="42"/>
                  <a:pt x="42" y="55"/>
                  <a:pt x="27" y="55"/>
                </a:cubicBezTo>
                <a:close/>
                <a:moveTo>
                  <a:pt x="45" y="20"/>
                </a:moveTo>
                <a:cubicBezTo>
                  <a:pt x="42" y="17"/>
                  <a:pt x="42" y="17"/>
                  <a:pt x="42" y="17"/>
                </a:cubicBezTo>
                <a:cubicBezTo>
                  <a:pt x="41" y="16"/>
                  <a:pt x="41" y="16"/>
                  <a:pt x="40" y="16"/>
                </a:cubicBezTo>
                <a:cubicBezTo>
                  <a:pt x="39" y="16"/>
                  <a:pt x="39" y="16"/>
                  <a:pt x="38" y="17"/>
                </a:cubicBezTo>
                <a:cubicBezTo>
                  <a:pt x="24" y="31"/>
                  <a:pt x="24" y="31"/>
                  <a:pt x="24" y="31"/>
                </a:cubicBezTo>
                <a:cubicBezTo>
                  <a:pt x="16" y="23"/>
                  <a:pt x="16" y="23"/>
                  <a:pt x="16" y="23"/>
                </a:cubicBezTo>
                <a:cubicBezTo>
                  <a:pt x="15" y="23"/>
                  <a:pt x="15" y="22"/>
                  <a:pt x="14" y="22"/>
                </a:cubicBezTo>
                <a:cubicBezTo>
                  <a:pt x="14" y="22"/>
                  <a:pt x="13" y="23"/>
                  <a:pt x="13" y="23"/>
                </a:cubicBezTo>
                <a:cubicBezTo>
                  <a:pt x="9" y="26"/>
                  <a:pt x="9" y="26"/>
                  <a:pt x="9" y="26"/>
                </a:cubicBezTo>
                <a:cubicBezTo>
                  <a:pt x="9" y="27"/>
                  <a:pt x="9" y="27"/>
                  <a:pt x="9" y="28"/>
                </a:cubicBezTo>
                <a:cubicBezTo>
                  <a:pt x="9" y="29"/>
                  <a:pt x="9" y="29"/>
                  <a:pt x="9" y="30"/>
                </a:cubicBezTo>
                <a:cubicBezTo>
                  <a:pt x="22" y="43"/>
                  <a:pt x="22" y="43"/>
                  <a:pt x="22" y="43"/>
                </a:cubicBezTo>
                <a:cubicBezTo>
                  <a:pt x="23" y="43"/>
                  <a:pt x="23" y="43"/>
                  <a:pt x="24" y="43"/>
                </a:cubicBezTo>
                <a:cubicBezTo>
                  <a:pt x="25" y="43"/>
                  <a:pt x="25" y="43"/>
                  <a:pt x="26" y="43"/>
                </a:cubicBezTo>
                <a:cubicBezTo>
                  <a:pt x="45" y="23"/>
                  <a:pt x="45" y="23"/>
                  <a:pt x="45" y="23"/>
                </a:cubicBezTo>
                <a:cubicBezTo>
                  <a:pt x="45" y="23"/>
                  <a:pt x="46" y="22"/>
                  <a:pt x="46" y="22"/>
                </a:cubicBezTo>
                <a:cubicBezTo>
                  <a:pt x="46" y="21"/>
                  <a:pt x="45" y="20"/>
                  <a:pt x="45" y="20"/>
                </a:cubicBezTo>
                <a:close/>
              </a:path>
            </a:pathLst>
          </a:custGeom>
          <a:solidFill>
            <a:srgbClr val="B5221B"/>
          </a:solidFill>
          <a:ln w="9525">
            <a:noFill/>
            <a:round/>
          </a:ln>
        </p:spPr>
        <p:txBody>
          <a:bodyPr vert="horz" wrap="square" lIns="91440" tIns="45720" rIns="91440" bIns="45720" numCol="1" anchor="t" anchorCtr="0" compatLnSpc="1"/>
          <a:lstStyle/>
          <a:p>
            <a:endParaRPr lang="en-US" sz="2800" dirty="0">
              <a:latin typeface="思源黑体 CN Medium" panose="020B0600000000000000" pitchFamily="34" charset="-122"/>
              <a:ea typeface="思源黑体 CN Medium" panose="020B0600000000000000" pitchFamily="34" charset="-122"/>
              <a:sym typeface="思源宋体 CN Medium" panose="02020500000000000000" pitchFamily="18" charset="-122"/>
            </a:endParaRPr>
          </a:p>
        </p:txBody>
      </p:sp>
      <p:sp>
        <p:nvSpPr>
          <p:cNvPr id="48" name="PA_淘宝网chenying0907出品 45"/>
          <p:cNvSpPr>
            <a:spLocks noEditPoints="1"/>
          </p:cNvSpPr>
          <p:nvPr>
            <p:custDataLst>
              <p:tags r:id="rId16"/>
            </p:custDataLst>
          </p:nvPr>
        </p:nvSpPr>
        <p:spPr bwMode="auto">
          <a:xfrm>
            <a:off x="5980052" y="3955355"/>
            <a:ext cx="398121" cy="398122"/>
          </a:xfrm>
          <a:custGeom>
            <a:avLst/>
            <a:gdLst/>
            <a:ahLst/>
            <a:cxnLst>
              <a:cxn ang="0">
                <a:pos x="27" y="55"/>
              </a:cxn>
              <a:cxn ang="0">
                <a:pos x="0" y="27"/>
              </a:cxn>
              <a:cxn ang="0">
                <a:pos x="27" y="0"/>
              </a:cxn>
              <a:cxn ang="0">
                <a:pos x="55" y="27"/>
              </a:cxn>
              <a:cxn ang="0">
                <a:pos x="27" y="55"/>
              </a:cxn>
              <a:cxn ang="0">
                <a:pos x="45" y="20"/>
              </a:cxn>
              <a:cxn ang="0">
                <a:pos x="42" y="17"/>
              </a:cxn>
              <a:cxn ang="0">
                <a:pos x="40" y="16"/>
              </a:cxn>
              <a:cxn ang="0">
                <a:pos x="38" y="17"/>
              </a:cxn>
              <a:cxn ang="0">
                <a:pos x="24" y="31"/>
              </a:cxn>
              <a:cxn ang="0">
                <a:pos x="16" y="23"/>
              </a:cxn>
              <a:cxn ang="0">
                <a:pos x="14" y="22"/>
              </a:cxn>
              <a:cxn ang="0">
                <a:pos x="13" y="23"/>
              </a:cxn>
              <a:cxn ang="0">
                <a:pos x="9" y="26"/>
              </a:cxn>
              <a:cxn ang="0">
                <a:pos x="9" y="28"/>
              </a:cxn>
              <a:cxn ang="0">
                <a:pos x="9" y="30"/>
              </a:cxn>
              <a:cxn ang="0">
                <a:pos x="22" y="43"/>
              </a:cxn>
              <a:cxn ang="0">
                <a:pos x="24" y="43"/>
              </a:cxn>
              <a:cxn ang="0">
                <a:pos x="26" y="43"/>
              </a:cxn>
              <a:cxn ang="0">
                <a:pos x="45" y="23"/>
              </a:cxn>
              <a:cxn ang="0">
                <a:pos x="46" y="22"/>
              </a:cxn>
              <a:cxn ang="0">
                <a:pos x="45" y="20"/>
              </a:cxn>
            </a:cxnLst>
            <a:rect l="0" t="0" r="r" b="b"/>
            <a:pathLst>
              <a:path w="55" h="55">
                <a:moveTo>
                  <a:pt x="27" y="55"/>
                </a:moveTo>
                <a:cubicBezTo>
                  <a:pt x="12" y="55"/>
                  <a:pt x="0" y="42"/>
                  <a:pt x="0" y="27"/>
                </a:cubicBezTo>
                <a:cubicBezTo>
                  <a:pt x="0" y="12"/>
                  <a:pt x="12" y="0"/>
                  <a:pt x="27" y="0"/>
                </a:cubicBezTo>
                <a:cubicBezTo>
                  <a:pt x="42" y="0"/>
                  <a:pt x="55" y="12"/>
                  <a:pt x="55" y="27"/>
                </a:cubicBezTo>
                <a:cubicBezTo>
                  <a:pt x="55" y="42"/>
                  <a:pt x="42" y="55"/>
                  <a:pt x="27" y="55"/>
                </a:cubicBezTo>
                <a:close/>
                <a:moveTo>
                  <a:pt x="45" y="20"/>
                </a:moveTo>
                <a:cubicBezTo>
                  <a:pt x="42" y="17"/>
                  <a:pt x="42" y="17"/>
                  <a:pt x="42" y="17"/>
                </a:cubicBezTo>
                <a:cubicBezTo>
                  <a:pt x="41" y="16"/>
                  <a:pt x="41" y="16"/>
                  <a:pt x="40" y="16"/>
                </a:cubicBezTo>
                <a:cubicBezTo>
                  <a:pt x="39" y="16"/>
                  <a:pt x="39" y="16"/>
                  <a:pt x="38" y="17"/>
                </a:cubicBezTo>
                <a:cubicBezTo>
                  <a:pt x="24" y="31"/>
                  <a:pt x="24" y="31"/>
                  <a:pt x="24" y="31"/>
                </a:cubicBezTo>
                <a:cubicBezTo>
                  <a:pt x="16" y="23"/>
                  <a:pt x="16" y="23"/>
                  <a:pt x="16" y="23"/>
                </a:cubicBezTo>
                <a:cubicBezTo>
                  <a:pt x="15" y="23"/>
                  <a:pt x="15" y="22"/>
                  <a:pt x="14" y="22"/>
                </a:cubicBezTo>
                <a:cubicBezTo>
                  <a:pt x="14" y="22"/>
                  <a:pt x="13" y="23"/>
                  <a:pt x="13" y="23"/>
                </a:cubicBezTo>
                <a:cubicBezTo>
                  <a:pt x="9" y="26"/>
                  <a:pt x="9" y="26"/>
                  <a:pt x="9" y="26"/>
                </a:cubicBezTo>
                <a:cubicBezTo>
                  <a:pt x="9" y="27"/>
                  <a:pt x="9" y="27"/>
                  <a:pt x="9" y="28"/>
                </a:cubicBezTo>
                <a:cubicBezTo>
                  <a:pt x="9" y="29"/>
                  <a:pt x="9" y="29"/>
                  <a:pt x="9" y="30"/>
                </a:cubicBezTo>
                <a:cubicBezTo>
                  <a:pt x="22" y="43"/>
                  <a:pt x="22" y="43"/>
                  <a:pt x="22" y="43"/>
                </a:cubicBezTo>
                <a:cubicBezTo>
                  <a:pt x="23" y="43"/>
                  <a:pt x="23" y="43"/>
                  <a:pt x="24" y="43"/>
                </a:cubicBezTo>
                <a:cubicBezTo>
                  <a:pt x="25" y="43"/>
                  <a:pt x="25" y="43"/>
                  <a:pt x="26" y="43"/>
                </a:cubicBezTo>
                <a:cubicBezTo>
                  <a:pt x="45" y="23"/>
                  <a:pt x="45" y="23"/>
                  <a:pt x="45" y="23"/>
                </a:cubicBezTo>
                <a:cubicBezTo>
                  <a:pt x="45" y="23"/>
                  <a:pt x="46" y="22"/>
                  <a:pt x="46" y="22"/>
                </a:cubicBezTo>
                <a:cubicBezTo>
                  <a:pt x="46" y="21"/>
                  <a:pt x="45" y="20"/>
                  <a:pt x="45" y="20"/>
                </a:cubicBezTo>
                <a:close/>
              </a:path>
            </a:pathLst>
          </a:custGeom>
          <a:solidFill>
            <a:srgbClr val="B5221B"/>
          </a:solidFill>
          <a:ln w="9525">
            <a:noFill/>
            <a:round/>
          </a:ln>
        </p:spPr>
        <p:txBody>
          <a:bodyPr vert="horz" wrap="square" lIns="91440" tIns="45720" rIns="91440" bIns="45720" numCol="1" anchor="t" anchorCtr="0" compatLnSpc="1"/>
          <a:lstStyle/>
          <a:p>
            <a:endParaRPr lang="en-US" sz="2800" dirty="0">
              <a:latin typeface="思源黑体 CN Medium" panose="020B0600000000000000" pitchFamily="34" charset="-122"/>
              <a:ea typeface="思源黑体 CN Medium" panose="020B0600000000000000" pitchFamily="34" charset="-122"/>
              <a:sym typeface="思源宋体 CN Medium" panose="02020500000000000000" pitchFamily="18" charset="-122"/>
            </a:endParaRPr>
          </a:p>
        </p:txBody>
      </p:sp>
      <p:sp>
        <p:nvSpPr>
          <p:cNvPr id="49" name="PA_淘宝网chenying0907出品 45"/>
          <p:cNvSpPr>
            <a:spLocks noEditPoints="1"/>
          </p:cNvSpPr>
          <p:nvPr>
            <p:custDataLst>
              <p:tags r:id="rId17"/>
            </p:custDataLst>
          </p:nvPr>
        </p:nvSpPr>
        <p:spPr bwMode="auto">
          <a:xfrm>
            <a:off x="8400657" y="3904593"/>
            <a:ext cx="398121" cy="398122"/>
          </a:xfrm>
          <a:custGeom>
            <a:avLst/>
            <a:gdLst/>
            <a:ahLst/>
            <a:cxnLst>
              <a:cxn ang="0">
                <a:pos x="27" y="55"/>
              </a:cxn>
              <a:cxn ang="0">
                <a:pos x="0" y="27"/>
              </a:cxn>
              <a:cxn ang="0">
                <a:pos x="27" y="0"/>
              </a:cxn>
              <a:cxn ang="0">
                <a:pos x="55" y="27"/>
              </a:cxn>
              <a:cxn ang="0">
                <a:pos x="27" y="55"/>
              </a:cxn>
              <a:cxn ang="0">
                <a:pos x="45" y="20"/>
              </a:cxn>
              <a:cxn ang="0">
                <a:pos x="42" y="17"/>
              </a:cxn>
              <a:cxn ang="0">
                <a:pos x="40" y="16"/>
              </a:cxn>
              <a:cxn ang="0">
                <a:pos x="38" y="17"/>
              </a:cxn>
              <a:cxn ang="0">
                <a:pos x="24" y="31"/>
              </a:cxn>
              <a:cxn ang="0">
                <a:pos x="16" y="23"/>
              </a:cxn>
              <a:cxn ang="0">
                <a:pos x="14" y="22"/>
              </a:cxn>
              <a:cxn ang="0">
                <a:pos x="13" y="23"/>
              </a:cxn>
              <a:cxn ang="0">
                <a:pos x="9" y="26"/>
              </a:cxn>
              <a:cxn ang="0">
                <a:pos x="9" y="28"/>
              </a:cxn>
              <a:cxn ang="0">
                <a:pos x="9" y="30"/>
              </a:cxn>
              <a:cxn ang="0">
                <a:pos x="22" y="43"/>
              </a:cxn>
              <a:cxn ang="0">
                <a:pos x="24" y="43"/>
              </a:cxn>
              <a:cxn ang="0">
                <a:pos x="26" y="43"/>
              </a:cxn>
              <a:cxn ang="0">
                <a:pos x="45" y="23"/>
              </a:cxn>
              <a:cxn ang="0">
                <a:pos x="46" y="22"/>
              </a:cxn>
              <a:cxn ang="0">
                <a:pos x="45" y="20"/>
              </a:cxn>
            </a:cxnLst>
            <a:rect l="0" t="0" r="r" b="b"/>
            <a:pathLst>
              <a:path w="55" h="55">
                <a:moveTo>
                  <a:pt x="27" y="55"/>
                </a:moveTo>
                <a:cubicBezTo>
                  <a:pt x="12" y="55"/>
                  <a:pt x="0" y="42"/>
                  <a:pt x="0" y="27"/>
                </a:cubicBezTo>
                <a:cubicBezTo>
                  <a:pt x="0" y="12"/>
                  <a:pt x="12" y="0"/>
                  <a:pt x="27" y="0"/>
                </a:cubicBezTo>
                <a:cubicBezTo>
                  <a:pt x="42" y="0"/>
                  <a:pt x="55" y="12"/>
                  <a:pt x="55" y="27"/>
                </a:cubicBezTo>
                <a:cubicBezTo>
                  <a:pt x="55" y="42"/>
                  <a:pt x="42" y="55"/>
                  <a:pt x="27" y="55"/>
                </a:cubicBezTo>
                <a:close/>
                <a:moveTo>
                  <a:pt x="45" y="20"/>
                </a:moveTo>
                <a:cubicBezTo>
                  <a:pt x="42" y="17"/>
                  <a:pt x="42" y="17"/>
                  <a:pt x="42" y="17"/>
                </a:cubicBezTo>
                <a:cubicBezTo>
                  <a:pt x="41" y="16"/>
                  <a:pt x="41" y="16"/>
                  <a:pt x="40" y="16"/>
                </a:cubicBezTo>
                <a:cubicBezTo>
                  <a:pt x="39" y="16"/>
                  <a:pt x="39" y="16"/>
                  <a:pt x="38" y="17"/>
                </a:cubicBezTo>
                <a:cubicBezTo>
                  <a:pt x="24" y="31"/>
                  <a:pt x="24" y="31"/>
                  <a:pt x="24" y="31"/>
                </a:cubicBezTo>
                <a:cubicBezTo>
                  <a:pt x="16" y="23"/>
                  <a:pt x="16" y="23"/>
                  <a:pt x="16" y="23"/>
                </a:cubicBezTo>
                <a:cubicBezTo>
                  <a:pt x="15" y="23"/>
                  <a:pt x="15" y="22"/>
                  <a:pt x="14" y="22"/>
                </a:cubicBezTo>
                <a:cubicBezTo>
                  <a:pt x="14" y="22"/>
                  <a:pt x="13" y="23"/>
                  <a:pt x="13" y="23"/>
                </a:cubicBezTo>
                <a:cubicBezTo>
                  <a:pt x="9" y="26"/>
                  <a:pt x="9" y="26"/>
                  <a:pt x="9" y="26"/>
                </a:cubicBezTo>
                <a:cubicBezTo>
                  <a:pt x="9" y="27"/>
                  <a:pt x="9" y="27"/>
                  <a:pt x="9" y="28"/>
                </a:cubicBezTo>
                <a:cubicBezTo>
                  <a:pt x="9" y="29"/>
                  <a:pt x="9" y="29"/>
                  <a:pt x="9" y="30"/>
                </a:cubicBezTo>
                <a:cubicBezTo>
                  <a:pt x="22" y="43"/>
                  <a:pt x="22" y="43"/>
                  <a:pt x="22" y="43"/>
                </a:cubicBezTo>
                <a:cubicBezTo>
                  <a:pt x="23" y="43"/>
                  <a:pt x="23" y="43"/>
                  <a:pt x="24" y="43"/>
                </a:cubicBezTo>
                <a:cubicBezTo>
                  <a:pt x="25" y="43"/>
                  <a:pt x="25" y="43"/>
                  <a:pt x="26" y="43"/>
                </a:cubicBezTo>
                <a:cubicBezTo>
                  <a:pt x="45" y="23"/>
                  <a:pt x="45" y="23"/>
                  <a:pt x="45" y="23"/>
                </a:cubicBezTo>
                <a:cubicBezTo>
                  <a:pt x="45" y="23"/>
                  <a:pt x="46" y="22"/>
                  <a:pt x="46" y="22"/>
                </a:cubicBezTo>
                <a:cubicBezTo>
                  <a:pt x="46" y="21"/>
                  <a:pt x="45" y="20"/>
                  <a:pt x="45" y="20"/>
                </a:cubicBezTo>
                <a:close/>
              </a:path>
            </a:pathLst>
          </a:custGeom>
          <a:solidFill>
            <a:srgbClr val="B5221B"/>
          </a:solidFill>
          <a:ln w="9525">
            <a:noFill/>
            <a:round/>
          </a:ln>
        </p:spPr>
        <p:txBody>
          <a:bodyPr vert="horz" wrap="square" lIns="91440" tIns="45720" rIns="91440" bIns="45720" numCol="1" anchor="t" anchorCtr="0" compatLnSpc="1"/>
          <a:lstStyle/>
          <a:p>
            <a:endParaRPr lang="en-US" sz="2800" dirty="0">
              <a:latin typeface="思源黑体 CN Medium" panose="020B0600000000000000" pitchFamily="34" charset="-122"/>
              <a:ea typeface="思源黑体 CN Medium" panose="020B0600000000000000" pitchFamily="34" charset="-122"/>
              <a:sym typeface="思源宋体 CN Medium" panose="02020500000000000000" pitchFamily="18" charset="-122"/>
            </a:endParaRPr>
          </a:p>
        </p:txBody>
      </p:sp>
      <p:pic>
        <p:nvPicPr>
          <p:cNvPr id="2051" name="Picture 3"/>
          <p:cNvPicPr>
            <a:picLocks noChangeAspect="1" noChangeArrowheads="1"/>
          </p:cNvPicPr>
          <p:nvPr/>
        </p:nvPicPr>
        <p:blipFill>
          <a:blip r:embed="rId18"/>
          <a:srcRect/>
          <a:stretch>
            <a:fillRect/>
          </a:stretch>
        </p:blipFill>
        <p:spPr bwMode="auto">
          <a:xfrm>
            <a:off x="2023382" y="4687206"/>
            <a:ext cx="8058150" cy="1866900"/>
          </a:xfrm>
          <a:prstGeom prst="rect">
            <a:avLst/>
          </a:prstGeom>
          <a:noFill/>
          <a:ln w="9525">
            <a:solidFill>
              <a:schemeClr val="tx2"/>
            </a:solidFill>
            <a:miter lim="800000"/>
            <a:headEnd/>
            <a:tailEnd/>
          </a:ln>
          <a:effectLst/>
        </p:spPr>
      </p:pic>
      <p:sp>
        <p:nvSpPr>
          <p:cNvPr id="30" name="矩形 29"/>
          <p:cNvSpPr/>
          <p:nvPr/>
        </p:nvSpPr>
        <p:spPr>
          <a:xfrm>
            <a:off x="0" y="0"/>
            <a:ext cx="12191999" cy="720000"/>
          </a:xfrm>
          <a:prstGeom prst="rect">
            <a:avLst/>
          </a:prstGeom>
          <a:solidFill>
            <a:srgbClr val="33333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cs typeface="+mn-ea"/>
              <a:sym typeface="+mn-lt"/>
            </a:endParaRPr>
          </a:p>
        </p:txBody>
      </p:sp>
      <p:sp>
        <p:nvSpPr>
          <p:cNvPr id="31" name="矩形 30"/>
          <p:cNvSpPr>
            <a:spLocks noChangeArrowheads="1"/>
          </p:cNvSpPr>
          <p:nvPr/>
        </p:nvSpPr>
        <p:spPr bwMode="auto">
          <a:xfrm>
            <a:off x="615984" y="147161"/>
            <a:ext cx="6649007" cy="459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defPPr>
              <a:defRPr lang="zh-CN"/>
            </a:defPPr>
            <a:lvl1pPr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1pPr>
            <a:lvl2pPr marL="457200"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2pPr>
            <a:lvl3pPr marL="914400"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3pPr>
            <a:lvl4pPr marL="1371600"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4pPr>
            <a:lvl5pPr marL="1828800"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5pPr>
            <a:lvl6pPr marL="2286000" algn="l" defTabSz="914400" rtl="0" eaLnBrk="1" latinLnBrk="0" hangingPunct="1">
              <a:defRPr kern="1200">
                <a:solidFill>
                  <a:schemeClr val="tx1"/>
                </a:solidFill>
                <a:latin typeface="方正兰亭黑_GBK" panose="02000000000000000000" pitchFamily="2" charset="-122"/>
                <a:ea typeface="方正兰亭黑_GBK" panose="02000000000000000000" pitchFamily="2" charset="-122"/>
                <a:cs typeface="+mn-cs"/>
              </a:defRPr>
            </a:lvl6pPr>
            <a:lvl7pPr marL="2743200" algn="l" defTabSz="914400" rtl="0" eaLnBrk="1" latinLnBrk="0" hangingPunct="1">
              <a:defRPr kern="1200">
                <a:solidFill>
                  <a:schemeClr val="tx1"/>
                </a:solidFill>
                <a:latin typeface="方正兰亭黑_GBK" panose="02000000000000000000" pitchFamily="2" charset="-122"/>
                <a:ea typeface="方正兰亭黑_GBK" panose="02000000000000000000" pitchFamily="2" charset="-122"/>
                <a:cs typeface="+mn-cs"/>
              </a:defRPr>
            </a:lvl7pPr>
            <a:lvl8pPr marL="3200400" algn="l" defTabSz="914400" rtl="0" eaLnBrk="1" latinLnBrk="0" hangingPunct="1">
              <a:defRPr kern="1200">
                <a:solidFill>
                  <a:schemeClr val="tx1"/>
                </a:solidFill>
                <a:latin typeface="方正兰亭黑_GBK" panose="02000000000000000000" pitchFamily="2" charset="-122"/>
                <a:ea typeface="方正兰亭黑_GBK" panose="02000000000000000000" pitchFamily="2" charset="-122"/>
                <a:cs typeface="+mn-cs"/>
              </a:defRPr>
            </a:lvl8pPr>
            <a:lvl9pPr marL="3657600" algn="l" defTabSz="914400" rtl="0" eaLnBrk="1" latinLnBrk="0" hangingPunct="1">
              <a:defRPr kern="1200">
                <a:solidFill>
                  <a:schemeClr val="tx1"/>
                </a:solidFill>
                <a:latin typeface="方正兰亭黑_GBK" panose="02000000000000000000" pitchFamily="2" charset="-122"/>
                <a:ea typeface="方正兰亭黑_GBK" panose="02000000000000000000" pitchFamily="2" charset="-122"/>
                <a:cs typeface="+mn-cs"/>
              </a:defRPr>
            </a:lvl9pPr>
          </a:lstStyle>
          <a:p>
            <a:pPr lvl="0"/>
            <a:r>
              <a:rPr kumimoji="0" lang="zh-CN" altLang="en-US" sz="2400" b="1" i="0" u="none" strike="noStrike" kern="1200" cap="none" spc="0" normalizeH="0" baseline="0" noProof="0" dirty="0">
                <a:ln>
                  <a:noFill/>
                </a:ln>
                <a:solidFill>
                  <a:srgbClr val="FFFFFF"/>
                </a:solidFill>
                <a:effectLst/>
                <a:uLnTx/>
                <a:uFillTx/>
                <a:latin typeface="+mn-lt"/>
                <a:ea typeface="+mn-ea"/>
                <a:cs typeface="+mn-ea"/>
                <a:sym typeface="+mn-lt"/>
              </a:rPr>
              <a:t>中国共产党思想理论资源数据库</a:t>
            </a:r>
            <a:endParaRPr kumimoji="0" lang="zh-CN" altLang="en-US" sz="2400" b="1" i="0" u="none" strike="noStrike" kern="1200" cap="none" spc="0" normalizeH="0" baseline="0" noProof="0" dirty="0">
              <a:ln>
                <a:noFill/>
              </a:ln>
              <a:solidFill>
                <a:srgbClr val="FFFFFF"/>
              </a:solidFill>
              <a:effectLst/>
              <a:uLnTx/>
              <a:uFillTx/>
              <a:latin typeface="+mn-lt"/>
              <a:ea typeface="+mn-ea"/>
              <a:cs typeface="+mn-ea"/>
              <a:sym typeface="+mn-lt"/>
            </a:endParaRPr>
          </a:p>
        </p:txBody>
      </p:sp>
      <p:sp>
        <p:nvSpPr>
          <p:cNvPr id="38" name="矩形 37"/>
          <p:cNvSpPr/>
          <p:nvPr/>
        </p:nvSpPr>
        <p:spPr>
          <a:xfrm>
            <a:off x="213201" y="226516"/>
            <a:ext cx="325126" cy="325126"/>
          </a:xfrm>
          <a:prstGeom prst="rect">
            <a:avLst/>
          </a:prstGeom>
          <a:solidFill>
            <a:srgbClr val="C20D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8532266" y="1294225"/>
            <a:ext cx="3659734" cy="3879161"/>
          </a:xfrm>
          <a:prstGeom prst="rect">
            <a:avLst/>
          </a:prstGeom>
        </p:spPr>
      </p:pic>
      <p:sp>
        <p:nvSpPr>
          <p:cNvPr id="8" name="文本框 4"/>
          <p:cNvSpPr txBox="1"/>
          <p:nvPr/>
        </p:nvSpPr>
        <p:spPr>
          <a:xfrm>
            <a:off x="4539494" y="720000"/>
            <a:ext cx="2541847" cy="646331"/>
          </a:xfrm>
          <a:prstGeom prst="rect">
            <a:avLst/>
          </a:prstGeom>
          <a:solidFill>
            <a:schemeClr val="bg1"/>
          </a:solidFill>
          <a:ln>
            <a:solidFill>
              <a:schemeClr val="bg1"/>
            </a:solidFill>
          </a:ln>
        </p:spPr>
        <p:txBody>
          <a:bodyPr wrap="square" rtlCol="0">
            <a:spAutoFit/>
          </a:bodyPr>
          <a:lstStyle/>
          <a:p>
            <a:pPr lvl="0" algn="ctr">
              <a:defRPr/>
            </a:pPr>
            <a:r>
              <a:rPr lang="zh-CN" altLang="en-US" sz="3600" dirty="0" smtClean="0">
                <a:solidFill>
                  <a:srgbClr val="C00000"/>
                </a:solidFill>
                <a:latin typeface="思源黑体 CN Medium" panose="020B0600000000000000" pitchFamily="34" charset="-122"/>
                <a:ea typeface="思源黑体 CN Medium" panose="020B0600000000000000" pitchFamily="34" charset="-122"/>
                <a:cs typeface="经典综艺体简" panose="02010609000101010101" pitchFamily="49" charset="-122"/>
                <a:sym typeface="微软雅黑" panose="020B0503020204020204" pitchFamily="34" charset="-122"/>
              </a:rPr>
              <a:t>三大特点</a:t>
            </a:r>
            <a:endParaRPr lang="zh-CN" altLang="en-US" sz="3600" dirty="0">
              <a:solidFill>
                <a:srgbClr val="C00000"/>
              </a:solidFill>
              <a:latin typeface="思源黑体 CN Medium" panose="020B0600000000000000" pitchFamily="34" charset="-122"/>
              <a:ea typeface="思源黑体 CN Medium" panose="020B0600000000000000" pitchFamily="34" charset="-122"/>
              <a:cs typeface="经典综艺体简" panose="02010609000101010101" pitchFamily="49" charset="-122"/>
              <a:sym typeface="微软雅黑" panose="020B0503020204020204" pitchFamily="34" charset="-122"/>
            </a:endParaRPr>
          </a:p>
        </p:txBody>
      </p:sp>
      <p:sp>
        <p:nvSpPr>
          <p:cNvPr id="10" name="Rectangle"/>
          <p:cNvSpPr/>
          <p:nvPr/>
        </p:nvSpPr>
        <p:spPr>
          <a:xfrm>
            <a:off x="709850" y="1588311"/>
            <a:ext cx="3239386" cy="4508763"/>
          </a:xfrm>
          <a:prstGeom prst="rect">
            <a:avLst/>
          </a:prstGeom>
          <a:noFill/>
          <a:ln w="88900" cap="flat">
            <a:solidFill>
              <a:srgbClr val="B5221B"/>
            </a:solidFill>
            <a:prstDash val="solid"/>
            <a:miter lim="400000"/>
          </a:ln>
          <a:effectLst/>
        </p:spPr>
        <p:txBody>
          <a:bodyPr wrap="square" lIns="19050" tIns="19050" rIns="19050" bIns="19050" numCol="1" anchor="ctr">
            <a:noAutofit/>
          </a:bodyPr>
          <a:lstStyle/>
          <a:p>
            <a:pPr marL="0" marR="0" lvl="0" indent="0" algn="ctr" defTabSz="412750" rtl="0" eaLnBrk="1" fontAlgn="auto" latinLnBrk="0" hangingPunct="0">
              <a:lnSpc>
                <a:spcPct val="100000"/>
              </a:lnSpc>
              <a:spcBef>
                <a:spcPts val="0"/>
              </a:spcBef>
              <a:spcAft>
                <a:spcPts val="0"/>
              </a:spcAft>
              <a:buClrTx/>
              <a:buSzTx/>
              <a:buFontTx/>
              <a:buNone/>
              <a:defRPr sz="3000">
                <a:solidFill>
                  <a:srgbClr val="000000"/>
                </a:solidFill>
                <a:latin typeface="Helvetica Light"/>
                <a:ea typeface="Helvetica Light"/>
                <a:cs typeface="Helvetica Light"/>
                <a:sym typeface="Helvetica Light"/>
              </a:defRPr>
            </a:pPr>
            <a:endParaRPr kumimoji="0" sz="1500" b="0" i="0" u="none" strike="noStrike" kern="0" cap="none" spc="0" normalizeH="0" baseline="0" noProof="0" dirty="0">
              <a:ln>
                <a:noFill/>
              </a:ln>
              <a:solidFill>
                <a:srgbClr val="000000"/>
              </a:solidFill>
              <a:effectLst/>
              <a:uLnTx/>
              <a:uFillTx/>
              <a:latin typeface="思源黑体 CN Medium" panose="020B0600000000000000" pitchFamily="34" charset="-122"/>
              <a:ea typeface="思源黑体 CN Medium" panose="020B0600000000000000" pitchFamily="34" charset="-122"/>
              <a:sym typeface="思源宋体 CN Medium" panose="02020500000000000000" pitchFamily="18" charset="-122"/>
            </a:endParaRPr>
          </a:p>
        </p:txBody>
      </p:sp>
      <p:sp>
        <p:nvSpPr>
          <p:cNvPr id="15" name="Rounded Rectangle"/>
          <p:cNvSpPr/>
          <p:nvPr/>
        </p:nvSpPr>
        <p:spPr>
          <a:xfrm>
            <a:off x="685951" y="1294225"/>
            <a:ext cx="2681362" cy="520503"/>
          </a:xfrm>
          <a:prstGeom prst="roundRect">
            <a:avLst>
              <a:gd name="adj" fmla="val 5795"/>
            </a:avLst>
          </a:prstGeom>
          <a:solidFill>
            <a:srgbClr val="B5221B"/>
          </a:solidFill>
          <a:ln w="25400" cap="flat">
            <a:solidFill>
              <a:srgbClr val="B5221B"/>
            </a:solidFill>
            <a:prstDash val="solid"/>
            <a:miter lim="400000"/>
          </a:ln>
          <a:effectLst/>
        </p:spPr>
        <p:txBody>
          <a:bodyPr wrap="square" lIns="25400" tIns="25400" rIns="25400" bIns="25400" numCol="1" anchor="ctr">
            <a:noAutofit/>
          </a:bodyPr>
          <a:lstStyle/>
          <a:p>
            <a:pPr marL="0" marR="0" lvl="0" indent="0" algn="ctr" defTabSz="412750" rtl="0" eaLnBrk="1" fontAlgn="auto" latinLnBrk="0" hangingPunct="0">
              <a:lnSpc>
                <a:spcPct val="100000"/>
              </a:lnSpc>
              <a:spcBef>
                <a:spcPts val="0"/>
              </a:spcBef>
              <a:spcAft>
                <a:spcPts val="0"/>
              </a:spcAft>
              <a:buClrTx/>
              <a:buSzTx/>
              <a:buFontTx/>
              <a:buNone/>
              <a:defRPr sz="3200">
                <a:solidFill>
                  <a:srgbClr val="FFFFFF"/>
                </a:solidFill>
                <a:latin typeface="Helvetica Light"/>
                <a:ea typeface="Helvetica Light"/>
                <a:cs typeface="Helvetica Light"/>
                <a:sym typeface="Helvetica Light"/>
              </a:defRPr>
            </a:pPr>
            <a:endParaRPr kumimoji="0" sz="1600" b="0" i="0" u="none" strike="noStrike" kern="0" cap="none" spc="0" normalizeH="0" baseline="0" noProof="0" dirty="0">
              <a:ln>
                <a:noFill/>
              </a:ln>
              <a:solidFill>
                <a:schemeClr val="bg1"/>
              </a:solidFill>
              <a:effectLst/>
              <a:uLnTx/>
              <a:uFillTx/>
              <a:latin typeface="思源黑体 CN Medium" panose="020B0600000000000000" pitchFamily="34" charset="-122"/>
              <a:ea typeface="思源黑体 CN Medium" panose="020B0600000000000000" pitchFamily="34" charset="-122"/>
              <a:sym typeface="思源宋体 CN Medium" panose="02020500000000000000" pitchFamily="18" charset="-122"/>
            </a:endParaRPr>
          </a:p>
        </p:txBody>
      </p:sp>
      <p:sp>
        <p:nvSpPr>
          <p:cNvPr id="34" name="矩形 33"/>
          <p:cNvSpPr/>
          <p:nvPr/>
        </p:nvSpPr>
        <p:spPr>
          <a:xfrm>
            <a:off x="710140" y="1357479"/>
            <a:ext cx="2483372" cy="461665"/>
          </a:xfrm>
          <a:prstGeom prst="rect">
            <a:avLst/>
          </a:prstGeom>
        </p:spPr>
        <p:txBody>
          <a:bodyPr wrap="none">
            <a:spAutoFit/>
          </a:bodyPr>
          <a:lstStyle/>
          <a:p>
            <a:r>
              <a:rPr lang="en-US" altLang="zh-CN" sz="2400" b="1" dirty="0" smtClean="0">
                <a:solidFill>
                  <a:schemeClr val="bg1"/>
                </a:solidFill>
                <a:latin typeface="华文仿宋" panose="02010600040101010101" pitchFamily="2" charset="-122"/>
                <a:ea typeface="华文仿宋" panose="02010600040101010101" pitchFamily="2" charset="-122"/>
              </a:rPr>
              <a:t>1</a:t>
            </a:r>
            <a:r>
              <a:rPr lang="zh-CN" altLang="en-US" sz="2400" b="1" dirty="0" smtClean="0">
                <a:solidFill>
                  <a:schemeClr val="bg1"/>
                </a:solidFill>
                <a:latin typeface="华文仿宋" panose="02010600040101010101" pitchFamily="2" charset="-122"/>
                <a:ea typeface="华文仿宋" panose="02010600040101010101" pitchFamily="2" charset="-122"/>
              </a:rPr>
              <a:t>、内容完整权威</a:t>
            </a:r>
            <a:endParaRPr lang="zh-CN" altLang="en-US" sz="2400" b="1" dirty="0">
              <a:solidFill>
                <a:schemeClr val="bg1"/>
              </a:solidFill>
              <a:latin typeface="华文仿宋" panose="02010600040101010101" pitchFamily="2" charset="-122"/>
              <a:ea typeface="华文仿宋" panose="02010600040101010101" pitchFamily="2" charset="-122"/>
            </a:endParaRPr>
          </a:p>
        </p:txBody>
      </p:sp>
      <p:sp>
        <p:nvSpPr>
          <p:cNvPr id="36" name="TextBox 35"/>
          <p:cNvSpPr txBox="1"/>
          <p:nvPr/>
        </p:nvSpPr>
        <p:spPr>
          <a:xfrm>
            <a:off x="841829" y="1988457"/>
            <a:ext cx="2975428" cy="2809552"/>
          </a:xfrm>
          <a:prstGeom prst="rect">
            <a:avLst/>
          </a:prstGeom>
          <a:noFill/>
        </p:spPr>
        <p:txBody>
          <a:bodyPr wrap="square" rtlCol="0">
            <a:spAutoFit/>
          </a:bodyPr>
          <a:lstStyle/>
          <a:p>
            <a:pPr>
              <a:lnSpc>
                <a:spcPct val="150000"/>
              </a:lnSpc>
            </a:pPr>
            <a:r>
              <a:rPr lang="zh-CN" altLang="en-US" sz="2400" dirty="0" smtClean="0">
                <a:latin typeface="华文仿宋" panose="02010600040101010101" pitchFamily="2" charset="-122"/>
                <a:ea typeface="华文仿宋" panose="02010600040101010101" pitchFamily="2" charset="-122"/>
              </a:rPr>
              <a:t>数据库严格按照党的思想理论的体系结构，对党在各个时期出版的重要著作进行梳理收录。</a:t>
            </a:r>
            <a:endParaRPr lang="zh-CN" altLang="en-US" sz="2400" dirty="0">
              <a:latin typeface="华文仿宋" panose="02010600040101010101" pitchFamily="2" charset="-122"/>
              <a:ea typeface="华文仿宋" panose="02010600040101010101" pitchFamily="2" charset="-122"/>
            </a:endParaRPr>
          </a:p>
        </p:txBody>
      </p:sp>
      <p:sp>
        <p:nvSpPr>
          <p:cNvPr id="39" name="Rounded Rectangle"/>
          <p:cNvSpPr/>
          <p:nvPr/>
        </p:nvSpPr>
        <p:spPr>
          <a:xfrm>
            <a:off x="4539494" y="5452568"/>
            <a:ext cx="1266221" cy="520503"/>
          </a:xfrm>
          <a:prstGeom prst="roundRect">
            <a:avLst>
              <a:gd name="adj" fmla="val 5795"/>
            </a:avLst>
          </a:prstGeom>
          <a:solidFill>
            <a:srgbClr val="B5221B"/>
          </a:solidFill>
          <a:ln w="25400" cap="flat">
            <a:solidFill>
              <a:srgbClr val="B5221B"/>
            </a:solidFill>
            <a:prstDash val="solid"/>
            <a:miter lim="400000"/>
          </a:ln>
          <a:effectLst/>
        </p:spPr>
        <p:txBody>
          <a:bodyPr wrap="square" lIns="25400" tIns="25400" rIns="25400" bIns="25400" numCol="1" anchor="ctr">
            <a:noAutofit/>
          </a:bodyPr>
          <a:lstStyle/>
          <a:p>
            <a:pPr marL="0" marR="0" lvl="0" indent="0" algn="ctr" defTabSz="412750" rtl="0" eaLnBrk="1" fontAlgn="auto" latinLnBrk="0" hangingPunct="0">
              <a:lnSpc>
                <a:spcPct val="100000"/>
              </a:lnSpc>
              <a:spcBef>
                <a:spcPts val="0"/>
              </a:spcBef>
              <a:spcAft>
                <a:spcPts val="0"/>
              </a:spcAft>
              <a:buClrTx/>
              <a:buSzTx/>
              <a:buFontTx/>
              <a:buNone/>
              <a:defRPr sz="3200">
                <a:solidFill>
                  <a:srgbClr val="FFFFFF"/>
                </a:solidFill>
                <a:latin typeface="Helvetica Light"/>
                <a:ea typeface="Helvetica Light"/>
                <a:cs typeface="Helvetica Light"/>
                <a:sym typeface="Helvetica Light"/>
              </a:defRPr>
            </a:pPr>
            <a:endParaRPr kumimoji="0" sz="1600" b="0" i="0" u="none" strike="noStrike" kern="0" cap="none" spc="0" normalizeH="0" baseline="0" noProof="0" dirty="0">
              <a:ln>
                <a:noFill/>
              </a:ln>
              <a:solidFill>
                <a:schemeClr val="bg1"/>
              </a:solidFill>
              <a:effectLst/>
              <a:uLnTx/>
              <a:uFillTx/>
              <a:latin typeface="思源黑体 CN Medium" panose="020B0600000000000000" pitchFamily="34" charset="-122"/>
              <a:ea typeface="思源黑体 CN Medium" panose="020B0600000000000000" pitchFamily="34" charset="-122"/>
              <a:sym typeface="思源宋体 CN Medium" panose="02020500000000000000" pitchFamily="18" charset="-122"/>
            </a:endParaRPr>
          </a:p>
        </p:txBody>
      </p:sp>
      <p:sp>
        <p:nvSpPr>
          <p:cNvPr id="40" name="矩形 39"/>
          <p:cNvSpPr/>
          <p:nvPr/>
        </p:nvSpPr>
        <p:spPr>
          <a:xfrm>
            <a:off x="4563683" y="5515822"/>
            <a:ext cx="1107996" cy="461665"/>
          </a:xfrm>
          <a:prstGeom prst="rect">
            <a:avLst/>
          </a:prstGeom>
        </p:spPr>
        <p:txBody>
          <a:bodyPr wrap="none">
            <a:spAutoFit/>
          </a:bodyPr>
          <a:lstStyle/>
          <a:p>
            <a:r>
              <a:rPr lang="zh-CN" altLang="en-US" sz="2400" b="1" dirty="0" smtClean="0">
                <a:solidFill>
                  <a:schemeClr val="bg1"/>
                </a:solidFill>
                <a:latin typeface="华文仿宋" panose="02010600040101010101" pitchFamily="2" charset="-122"/>
                <a:ea typeface="华文仿宋" panose="02010600040101010101" pitchFamily="2" charset="-122"/>
              </a:rPr>
              <a:t>原始性</a:t>
            </a:r>
            <a:endParaRPr lang="zh-CN" altLang="en-US" sz="2400" b="1" dirty="0">
              <a:solidFill>
                <a:schemeClr val="bg1"/>
              </a:solidFill>
              <a:latin typeface="华文仿宋" panose="02010600040101010101" pitchFamily="2" charset="-122"/>
              <a:ea typeface="华文仿宋" panose="02010600040101010101" pitchFamily="2" charset="-122"/>
            </a:endParaRPr>
          </a:p>
        </p:txBody>
      </p:sp>
      <p:sp>
        <p:nvSpPr>
          <p:cNvPr id="41" name="Rounded Rectangle"/>
          <p:cNvSpPr/>
          <p:nvPr/>
        </p:nvSpPr>
        <p:spPr>
          <a:xfrm>
            <a:off x="6114294" y="5459825"/>
            <a:ext cx="1266221" cy="520503"/>
          </a:xfrm>
          <a:prstGeom prst="roundRect">
            <a:avLst>
              <a:gd name="adj" fmla="val 5795"/>
            </a:avLst>
          </a:prstGeom>
          <a:solidFill>
            <a:srgbClr val="B5221B"/>
          </a:solidFill>
          <a:ln w="25400" cap="flat">
            <a:solidFill>
              <a:srgbClr val="B5221B"/>
            </a:solidFill>
            <a:prstDash val="solid"/>
            <a:miter lim="400000"/>
          </a:ln>
          <a:effectLst/>
        </p:spPr>
        <p:txBody>
          <a:bodyPr wrap="square" lIns="25400" tIns="25400" rIns="25400" bIns="25400" numCol="1" anchor="ctr">
            <a:noAutofit/>
          </a:bodyPr>
          <a:lstStyle/>
          <a:p>
            <a:pPr marL="0" marR="0" lvl="0" indent="0" algn="ctr" defTabSz="412750" rtl="0" eaLnBrk="1" fontAlgn="auto" latinLnBrk="0" hangingPunct="0">
              <a:lnSpc>
                <a:spcPct val="100000"/>
              </a:lnSpc>
              <a:spcBef>
                <a:spcPts val="0"/>
              </a:spcBef>
              <a:spcAft>
                <a:spcPts val="0"/>
              </a:spcAft>
              <a:buClrTx/>
              <a:buSzTx/>
              <a:buFontTx/>
              <a:buNone/>
              <a:defRPr sz="3200">
                <a:solidFill>
                  <a:srgbClr val="FFFFFF"/>
                </a:solidFill>
                <a:latin typeface="Helvetica Light"/>
                <a:ea typeface="Helvetica Light"/>
                <a:cs typeface="Helvetica Light"/>
                <a:sym typeface="Helvetica Light"/>
              </a:defRPr>
            </a:pPr>
            <a:endParaRPr kumimoji="0" sz="1600" b="0" i="0" u="none" strike="noStrike" kern="0" cap="none" spc="0" normalizeH="0" baseline="0" noProof="0" dirty="0">
              <a:ln>
                <a:noFill/>
              </a:ln>
              <a:solidFill>
                <a:schemeClr val="bg1"/>
              </a:solidFill>
              <a:effectLst/>
              <a:uLnTx/>
              <a:uFillTx/>
              <a:latin typeface="思源黑体 CN Medium" panose="020B0600000000000000" pitchFamily="34" charset="-122"/>
              <a:ea typeface="思源黑体 CN Medium" panose="020B0600000000000000" pitchFamily="34" charset="-122"/>
              <a:sym typeface="思源宋体 CN Medium" panose="02020500000000000000" pitchFamily="18" charset="-122"/>
            </a:endParaRPr>
          </a:p>
        </p:txBody>
      </p:sp>
      <p:sp>
        <p:nvSpPr>
          <p:cNvPr id="42" name="矩形 41"/>
          <p:cNvSpPr/>
          <p:nvPr/>
        </p:nvSpPr>
        <p:spPr>
          <a:xfrm>
            <a:off x="6138483" y="5523079"/>
            <a:ext cx="1107996" cy="461665"/>
          </a:xfrm>
          <a:prstGeom prst="rect">
            <a:avLst/>
          </a:prstGeom>
        </p:spPr>
        <p:txBody>
          <a:bodyPr wrap="none">
            <a:spAutoFit/>
          </a:bodyPr>
          <a:lstStyle/>
          <a:p>
            <a:r>
              <a:rPr lang="zh-CN" altLang="en-US" sz="2400" b="1" dirty="0" smtClean="0">
                <a:solidFill>
                  <a:schemeClr val="bg1"/>
                </a:solidFill>
                <a:latin typeface="华文仿宋" panose="02010600040101010101" pitchFamily="2" charset="-122"/>
                <a:ea typeface="华文仿宋" panose="02010600040101010101" pitchFamily="2" charset="-122"/>
              </a:rPr>
              <a:t>经典性</a:t>
            </a:r>
            <a:endParaRPr lang="zh-CN" altLang="en-US" sz="2400" b="1" dirty="0">
              <a:solidFill>
                <a:schemeClr val="bg1"/>
              </a:solidFill>
              <a:latin typeface="华文仿宋" panose="02010600040101010101" pitchFamily="2" charset="-122"/>
              <a:ea typeface="华文仿宋" panose="02010600040101010101" pitchFamily="2" charset="-122"/>
            </a:endParaRPr>
          </a:p>
        </p:txBody>
      </p:sp>
      <p:sp>
        <p:nvSpPr>
          <p:cNvPr id="43" name="Rounded Rectangle"/>
          <p:cNvSpPr/>
          <p:nvPr/>
        </p:nvSpPr>
        <p:spPr>
          <a:xfrm>
            <a:off x="7645552" y="5438053"/>
            <a:ext cx="1266221" cy="520503"/>
          </a:xfrm>
          <a:prstGeom prst="roundRect">
            <a:avLst>
              <a:gd name="adj" fmla="val 5795"/>
            </a:avLst>
          </a:prstGeom>
          <a:solidFill>
            <a:srgbClr val="B5221B"/>
          </a:solidFill>
          <a:ln w="25400" cap="flat">
            <a:solidFill>
              <a:srgbClr val="B5221B"/>
            </a:solidFill>
            <a:prstDash val="solid"/>
            <a:miter lim="400000"/>
          </a:ln>
          <a:effectLst/>
        </p:spPr>
        <p:txBody>
          <a:bodyPr wrap="square" lIns="25400" tIns="25400" rIns="25400" bIns="25400" numCol="1" anchor="ctr">
            <a:noAutofit/>
          </a:bodyPr>
          <a:lstStyle/>
          <a:p>
            <a:pPr marL="0" marR="0" lvl="0" indent="0" algn="ctr" defTabSz="412750" rtl="0" eaLnBrk="1" fontAlgn="auto" latinLnBrk="0" hangingPunct="0">
              <a:lnSpc>
                <a:spcPct val="100000"/>
              </a:lnSpc>
              <a:spcBef>
                <a:spcPts val="0"/>
              </a:spcBef>
              <a:spcAft>
                <a:spcPts val="0"/>
              </a:spcAft>
              <a:buClrTx/>
              <a:buSzTx/>
              <a:buFontTx/>
              <a:buNone/>
              <a:defRPr sz="3200">
                <a:solidFill>
                  <a:srgbClr val="FFFFFF"/>
                </a:solidFill>
                <a:latin typeface="Helvetica Light"/>
                <a:ea typeface="Helvetica Light"/>
                <a:cs typeface="Helvetica Light"/>
                <a:sym typeface="Helvetica Light"/>
              </a:defRPr>
            </a:pPr>
            <a:endParaRPr kumimoji="0" sz="1600" b="0" i="0" u="none" strike="noStrike" kern="0" cap="none" spc="0" normalizeH="0" baseline="0" noProof="0" dirty="0">
              <a:ln>
                <a:noFill/>
              </a:ln>
              <a:solidFill>
                <a:schemeClr val="bg1"/>
              </a:solidFill>
              <a:effectLst/>
              <a:uLnTx/>
              <a:uFillTx/>
              <a:latin typeface="思源黑体 CN Medium" panose="020B0600000000000000" pitchFamily="34" charset="-122"/>
              <a:ea typeface="思源黑体 CN Medium" panose="020B0600000000000000" pitchFamily="34" charset="-122"/>
              <a:sym typeface="思源宋体 CN Medium" panose="02020500000000000000" pitchFamily="18" charset="-122"/>
            </a:endParaRPr>
          </a:p>
        </p:txBody>
      </p:sp>
      <p:sp>
        <p:nvSpPr>
          <p:cNvPr id="44" name="矩形 43"/>
          <p:cNvSpPr/>
          <p:nvPr/>
        </p:nvSpPr>
        <p:spPr>
          <a:xfrm>
            <a:off x="7669741" y="5501307"/>
            <a:ext cx="1107996" cy="461665"/>
          </a:xfrm>
          <a:prstGeom prst="rect">
            <a:avLst/>
          </a:prstGeom>
        </p:spPr>
        <p:txBody>
          <a:bodyPr wrap="none">
            <a:spAutoFit/>
          </a:bodyPr>
          <a:lstStyle/>
          <a:p>
            <a:r>
              <a:rPr lang="zh-CN" altLang="en-US" sz="2400" b="1" dirty="0" smtClean="0">
                <a:solidFill>
                  <a:schemeClr val="bg1"/>
                </a:solidFill>
                <a:latin typeface="华文仿宋" panose="02010600040101010101" pitchFamily="2" charset="-122"/>
                <a:ea typeface="华文仿宋" panose="02010600040101010101" pitchFamily="2" charset="-122"/>
              </a:rPr>
              <a:t>规范性</a:t>
            </a:r>
            <a:endParaRPr lang="zh-CN" altLang="en-US" sz="2400" b="1" dirty="0">
              <a:solidFill>
                <a:schemeClr val="bg1"/>
              </a:solidFill>
              <a:latin typeface="华文仿宋" panose="02010600040101010101" pitchFamily="2" charset="-122"/>
              <a:ea typeface="华文仿宋" panose="02010600040101010101" pitchFamily="2" charset="-122"/>
            </a:endParaRPr>
          </a:p>
        </p:txBody>
      </p:sp>
      <p:pic>
        <p:nvPicPr>
          <p:cNvPr id="9"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42089" y="1554476"/>
            <a:ext cx="2133600" cy="3127248"/>
          </a:xfrm>
          <a:prstGeom prst="rect">
            <a:avLst/>
          </a:prstGeom>
        </p:spPr>
      </p:pic>
      <p:pic>
        <p:nvPicPr>
          <p:cNvPr id="14" name="图片 13"/>
          <p:cNvPicPr>
            <a:picLocks noChangeAspect="1"/>
          </p:cNvPicPr>
          <p:nvPr/>
        </p:nvPicPr>
        <p:blipFill>
          <a:blip r:embed="rId3"/>
          <a:stretch>
            <a:fillRect/>
          </a:stretch>
        </p:blipFill>
        <p:spPr>
          <a:xfrm>
            <a:off x="6717753" y="1554476"/>
            <a:ext cx="2091251" cy="3127248"/>
          </a:xfrm>
          <a:prstGeom prst="rect">
            <a:avLst/>
          </a:prstGeom>
        </p:spPr>
      </p:pic>
      <p:sp>
        <p:nvSpPr>
          <p:cNvPr id="22" name="矩形 21"/>
          <p:cNvSpPr/>
          <p:nvPr/>
        </p:nvSpPr>
        <p:spPr>
          <a:xfrm>
            <a:off x="0" y="0"/>
            <a:ext cx="12191999" cy="720000"/>
          </a:xfrm>
          <a:prstGeom prst="rect">
            <a:avLst/>
          </a:prstGeom>
          <a:solidFill>
            <a:srgbClr val="33333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cs typeface="+mn-ea"/>
              <a:sym typeface="+mn-lt"/>
            </a:endParaRPr>
          </a:p>
        </p:txBody>
      </p:sp>
      <p:sp>
        <p:nvSpPr>
          <p:cNvPr id="23" name="矩形 22"/>
          <p:cNvSpPr>
            <a:spLocks noChangeArrowheads="1"/>
          </p:cNvSpPr>
          <p:nvPr/>
        </p:nvSpPr>
        <p:spPr bwMode="auto">
          <a:xfrm>
            <a:off x="615984" y="147161"/>
            <a:ext cx="6649007" cy="459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defPPr>
              <a:defRPr lang="zh-CN"/>
            </a:defPPr>
            <a:lvl1pPr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1pPr>
            <a:lvl2pPr marL="457200"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2pPr>
            <a:lvl3pPr marL="914400"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3pPr>
            <a:lvl4pPr marL="1371600"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4pPr>
            <a:lvl5pPr marL="1828800"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5pPr>
            <a:lvl6pPr marL="2286000" algn="l" defTabSz="914400" rtl="0" eaLnBrk="1" latinLnBrk="0" hangingPunct="1">
              <a:defRPr kern="1200">
                <a:solidFill>
                  <a:schemeClr val="tx1"/>
                </a:solidFill>
                <a:latin typeface="方正兰亭黑_GBK" panose="02000000000000000000" pitchFamily="2" charset="-122"/>
                <a:ea typeface="方正兰亭黑_GBK" panose="02000000000000000000" pitchFamily="2" charset="-122"/>
                <a:cs typeface="+mn-cs"/>
              </a:defRPr>
            </a:lvl6pPr>
            <a:lvl7pPr marL="2743200" algn="l" defTabSz="914400" rtl="0" eaLnBrk="1" latinLnBrk="0" hangingPunct="1">
              <a:defRPr kern="1200">
                <a:solidFill>
                  <a:schemeClr val="tx1"/>
                </a:solidFill>
                <a:latin typeface="方正兰亭黑_GBK" panose="02000000000000000000" pitchFamily="2" charset="-122"/>
                <a:ea typeface="方正兰亭黑_GBK" panose="02000000000000000000" pitchFamily="2" charset="-122"/>
                <a:cs typeface="+mn-cs"/>
              </a:defRPr>
            </a:lvl7pPr>
            <a:lvl8pPr marL="3200400" algn="l" defTabSz="914400" rtl="0" eaLnBrk="1" latinLnBrk="0" hangingPunct="1">
              <a:defRPr kern="1200">
                <a:solidFill>
                  <a:schemeClr val="tx1"/>
                </a:solidFill>
                <a:latin typeface="方正兰亭黑_GBK" panose="02000000000000000000" pitchFamily="2" charset="-122"/>
                <a:ea typeface="方正兰亭黑_GBK" panose="02000000000000000000" pitchFamily="2" charset="-122"/>
                <a:cs typeface="+mn-cs"/>
              </a:defRPr>
            </a:lvl8pPr>
            <a:lvl9pPr marL="3657600" algn="l" defTabSz="914400" rtl="0" eaLnBrk="1" latinLnBrk="0" hangingPunct="1">
              <a:defRPr kern="1200">
                <a:solidFill>
                  <a:schemeClr val="tx1"/>
                </a:solidFill>
                <a:latin typeface="方正兰亭黑_GBK" panose="02000000000000000000" pitchFamily="2" charset="-122"/>
                <a:ea typeface="方正兰亭黑_GBK" panose="02000000000000000000" pitchFamily="2" charset="-122"/>
                <a:cs typeface="+mn-cs"/>
              </a:defRPr>
            </a:lvl9pPr>
          </a:lstStyle>
          <a:p>
            <a:pPr lvl="0"/>
            <a:r>
              <a:rPr kumimoji="0" lang="zh-CN" altLang="en-US" sz="2400" b="1" i="0" u="none" strike="noStrike" kern="1200" cap="none" spc="0" normalizeH="0" baseline="0" noProof="0" dirty="0">
                <a:ln>
                  <a:noFill/>
                </a:ln>
                <a:solidFill>
                  <a:srgbClr val="FFFFFF"/>
                </a:solidFill>
                <a:effectLst/>
                <a:uLnTx/>
                <a:uFillTx/>
                <a:latin typeface="+mn-lt"/>
                <a:ea typeface="+mn-ea"/>
                <a:cs typeface="+mn-ea"/>
                <a:sym typeface="+mn-lt"/>
              </a:rPr>
              <a:t>中国共产党思想理论资源数据库</a:t>
            </a:r>
            <a:endParaRPr kumimoji="0" lang="zh-CN" altLang="en-US" sz="2400" b="1" i="0" u="none" strike="noStrike" kern="1200" cap="none" spc="0" normalizeH="0" baseline="0" noProof="0" dirty="0">
              <a:ln>
                <a:noFill/>
              </a:ln>
              <a:solidFill>
                <a:srgbClr val="FFFFFF"/>
              </a:solidFill>
              <a:effectLst/>
              <a:uLnTx/>
              <a:uFillTx/>
              <a:latin typeface="+mn-lt"/>
              <a:ea typeface="+mn-ea"/>
              <a:cs typeface="+mn-ea"/>
              <a:sym typeface="+mn-lt"/>
            </a:endParaRPr>
          </a:p>
        </p:txBody>
      </p:sp>
      <p:sp>
        <p:nvSpPr>
          <p:cNvPr id="24" name="矩形 23"/>
          <p:cNvSpPr/>
          <p:nvPr/>
        </p:nvSpPr>
        <p:spPr>
          <a:xfrm>
            <a:off x="213201" y="226516"/>
            <a:ext cx="325126" cy="325126"/>
          </a:xfrm>
          <a:prstGeom prst="rect">
            <a:avLst/>
          </a:prstGeom>
          <a:solidFill>
            <a:srgbClr val="C20D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4"/>
          <p:cNvSpPr txBox="1"/>
          <p:nvPr/>
        </p:nvSpPr>
        <p:spPr>
          <a:xfrm>
            <a:off x="4408958" y="698498"/>
            <a:ext cx="2541847" cy="646331"/>
          </a:xfrm>
          <a:prstGeom prst="rect">
            <a:avLst/>
          </a:prstGeom>
          <a:solidFill>
            <a:schemeClr val="bg1"/>
          </a:solidFill>
          <a:ln>
            <a:solidFill>
              <a:schemeClr val="bg1"/>
            </a:solidFill>
          </a:ln>
        </p:spPr>
        <p:txBody>
          <a:bodyPr wrap="square" rtlCol="0">
            <a:spAutoFit/>
          </a:bodyPr>
          <a:lstStyle/>
          <a:p>
            <a:pPr lvl="0" algn="ctr">
              <a:defRPr/>
            </a:pPr>
            <a:r>
              <a:rPr lang="zh-CN" altLang="en-US" sz="3600" dirty="0" smtClean="0">
                <a:solidFill>
                  <a:srgbClr val="C00000"/>
                </a:solidFill>
                <a:latin typeface="思源黑体 CN Medium" panose="020B0600000000000000" pitchFamily="34" charset="-122"/>
                <a:ea typeface="思源黑体 CN Medium" panose="020B0600000000000000" pitchFamily="34" charset="-122"/>
                <a:cs typeface="经典综艺体简" panose="02010609000101010101" pitchFamily="49" charset="-122"/>
                <a:sym typeface="微软雅黑" panose="020B0503020204020204" pitchFamily="34" charset="-122"/>
              </a:rPr>
              <a:t>三大特点</a:t>
            </a:r>
            <a:endParaRPr lang="zh-CN" altLang="en-US" sz="3600" dirty="0">
              <a:solidFill>
                <a:srgbClr val="C00000"/>
              </a:solidFill>
              <a:latin typeface="思源黑体 CN Medium" panose="020B0600000000000000" pitchFamily="34" charset="-122"/>
              <a:ea typeface="思源黑体 CN Medium" panose="020B0600000000000000" pitchFamily="34" charset="-122"/>
              <a:cs typeface="经典综艺体简" panose="02010609000101010101" pitchFamily="49" charset="-122"/>
              <a:sym typeface="微软雅黑" panose="020B0503020204020204" pitchFamily="34" charset="-122"/>
            </a:endParaRPr>
          </a:p>
        </p:txBody>
      </p:sp>
      <p:sp>
        <p:nvSpPr>
          <p:cNvPr id="19" name="Rectangle"/>
          <p:cNvSpPr/>
          <p:nvPr/>
        </p:nvSpPr>
        <p:spPr>
          <a:xfrm>
            <a:off x="723013" y="1475668"/>
            <a:ext cx="3239386" cy="4508763"/>
          </a:xfrm>
          <a:prstGeom prst="rect">
            <a:avLst/>
          </a:prstGeom>
          <a:noFill/>
          <a:ln w="88900" cap="flat">
            <a:solidFill>
              <a:srgbClr val="B5221B"/>
            </a:solidFill>
            <a:prstDash val="solid"/>
            <a:miter lim="400000"/>
          </a:ln>
          <a:effectLst/>
        </p:spPr>
        <p:txBody>
          <a:bodyPr wrap="square" lIns="19050" tIns="19050" rIns="19050" bIns="19050" numCol="1" anchor="ctr">
            <a:noAutofit/>
          </a:bodyPr>
          <a:lstStyle/>
          <a:p>
            <a:pPr marL="0" marR="0" lvl="0" indent="0" algn="ctr" defTabSz="412750" rtl="0" eaLnBrk="1" fontAlgn="auto" latinLnBrk="0" hangingPunct="0">
              <a:lnSpc>
                <a:spcPct val="100000"/>
              </a:lnSpc>
              <a:spcBef>
                <a:spcPts val="0"/>
              </a:spcBef>
              <a:spcAft>
                <a:spcPts val="0"/>
              </a:spcAft>
              <a:buClrTx/>
              <a:buSzTx/>
              <a:buFontTx/>
              <a:buNone/>
              <a:defRPr sz="3000">
                <a:solidFill>
                  <a:srgbClr val="000000"/>
                </a:solidFill>
                <a:latin typeface="Helvetica Light"/>
                <a:ea typeface="Helvetica Light"/>
                <a:cs typeface="Helvetica Light"/>
                <a:sym typeface="Helvetica Light"/>
              </a:defRPr>
            </a:pPr>
            <a:endParaRPr kumimoji="0" sz="1500" b="0" i="0" u="none" strike="noStrike" kern="0" cap="none" spc="0" normalizeH="0" baseline="0" noProof="0" dirty="0">
              <a:ln>
                <a:noFill/>
              </a:ln>
              <a:solidFill>
                <a:srgbClr val="000000"/>
              </a:solidFill>
              <a:effectLst/>
              <a:uLnTx/>
              <a:uFillTx/>
              <a:latin typeface="思源黑体 CN Medium" panose="020B0600000000000000" pitchFamily="34" charset="-122"/>
              <a:ea typeface="思源黑体 CN Medium" panose="020B0600000000000000" pitchFamily="34" charset="-122"/>
              <a:sym typeface="思源宋体 CN Medium" panose="02020500000000000000" pitchFamily="18" charset="-122"/>
            </a:endParaRPr>
          </a:p>
        </p:txBody>
      </p:sp>
      <p:sp>
        <p:nvSpPr>
          <p:cNvPr id="20" name="Rounded Rectangle"/>
          <p:cNvSpPr/>
          <p:nvPr/>
        </p:nvSpPr>
        <p:spPr>
          <a:xfrm>
            <a:off x="685950" y="1294225"/>
            <a:ext cx="2782963" cy="520503"/>
          </a:xfrm>
          <a:prstGeom prst="roundRect">
            <a:avLst>
              <a:gd name="adj" fmla="val 5795"/>
            </a:avLst>
          </a:prstGeom>
          <a:solidFill>
            <a:srgbClr val="B5221B"/>
          </a:solidFill>
          <a:ln w="25400" cap="flat">
            <a:solidFill>
              <a:srgbClr val="B5221B"/>
            </a:solidFill>
            <a:prstDash val="solid"/>
            <a:miter lim="400000"/>
          </a:ln>
          <a:effectLst/>
        </p:spPr>
        <p:txBody>
          <a:bodyPr wrap="square" lIns="25400" tIns="25400" rIns="25400" bIns="25400" numCol="1" anchor="ctr">
            <a:noAutofit/>
          </a:bodyPr>
          <a:lstStyle/>
          <a:p>
            <a:pPr marL="0" marR="0" lvl="0" indent="0" algn="ctr" defTabSz="412750" rtl="0" eaLnBrk="1" fontAlgn="auto" latinLnBrk="0" hangingPunct="0">
              <a:lnSpc>
                <a:spcPct val="100000"/>
              </a:lnSpc>
              <a:spcBef>
                <a:spcPts val="0"/>
              </a:spcBef>
              <a:spcAft>
                <a:spcPts val="0"/>
              </a:spcAft>
              <a:buClrTx/>
              <a:buSzTx/>
              <a:buFontTx/>
              <a:buNone/>
              <a:defRPr sz="3200">
                <a:solidFill>
                  <a:srgbClr val="FFFFFF"/>
                </a:solidFill>
                <a:latin typeface="Helvetica Light"/>
                <a:ea typeface="Helvetica Light"/>
                <a:cs typeface="Helvetica Light"/>
                <a:sym typeface="Helvetica Light"/>
              </a:defRPr>
            </a:pPr>
            <a:endParaRPr kumimoji="0" sz="1600" b="0" i="0" u="none" strike="noStrike" kern="0" cap="none" spc="0" normalizeH="0" baseline="0" noProof="0" dirty="0">
              <a:ln>
                <a:noFill/>
              </a:ln>
              <a:solidFill>
                <a:schemeClr val="bg1"/>
              </a:solidFill>
              <a:effectLst/>
              <a:uLnTx/>
              <a:uFillTx/>
              <a:latin typeface="思源黑体 CN Medium" panose="020B0600000000000000" pitchFamily="34" charset="-122"/>
              <a:ea typeface="思源黑体 CN Medium" panose="020B0600000000000000" pitchFamily="34" charset="-122"/>
              <a:sym typeface="思源宋体 CN Medium" panose="02020500000000000000" pitchFamily="18" charset="-122"/>
            </a:endParaRPr>
          </a:p>
        </p:txBody>
      </p:sp>
      <p:sp>
        <p:nvSpPr>
          <p:cNvPr id="21" name="矩形 20"/>
          <p:cNvSpPr/>
          <p:nvPr/>
        </p:nvSpPr>
        <p:spPr>
          <a:xfrm>
            <a:off x="710140" y="1357479"/>
            <a:ext cx="2791149" cy="461665"/>
          </a:xfrm>
          <a:prstGeom prst="rect">
            <a:avLst/>
          </a:prstGeom>
        </p:spPr>
        <p:txBody>
          <a:bodyPr wrap="none">
            <a:spAutoFit/>
          </a:bodyPr>
          <a:lstStyle/>
          <a:p>
            <a:r>
              <a:rPr lang="en-US" altLang="zh-CN" sz="2400" b="1" dirty="0" smtClean="0">
                <a:solidFill>
                  <a:schemeClr val="bg1"/>
                </a:solidFill>
                <a:latin typeface="华文仿宋" panose="02010600040101010101" pitchFamily="2" charset="-122"/>
                <a:ea typeface="华文仿宋" panose="02010600040101010101" pitchFamily="2" charset="-122"/>
              </a:rPr>
              <a:t>2</a:t>
            </a:r>
            <a:r>
              <a:rPr lang="zh-CN" altLang="en-US" sz="2400" b="1" dirty="0" smtClean="0">
                <a:solidFill>
                  <a:schemeClr val="bg1"/>
                </a:solidFill>
                <a:latin typeface="华文仿宋" panose="02010600040101010101" pitchFamily="2" charset="-122"/>
                <a:ea typeface="华文仿宋" panose="02010600040101010101" pitchFamily="2" charset="-122"/>
              </a:rPr>
              <a:t>、内容编校质量高</a:t>
            </a:r>
            <a:endParaRPr lang="zh-CN" altLang="en-US" sz="2400" b="1" dirty="0">
              <a:solidFill>
                <a:schemeClr val="bg1"/>
              </a:solidFill>
              <a:latin typeface="华文仿宋" panose="02010600040101010101" pitchFamily="2" charset="-122"/>
              <a:ea typeface="华文仿宋" panose="02010600040101010101" pitchFamily="2" charset="-122"/>
            </a:endParaRPr>
          </a:p>
        </p:txBody>
      </p:sp>
      <p:sp>
        <p:nvSpPr>
          <p:cNvPr id="22" name="TextBox 21"/>
          <p:cNvSpPr txBox="1"/>
          <p:nvPr/>
        </p:nvSpPr>
        <p:spPr>
          <a:xfrm>
            <a:off x="841829" y="1988457"/>
            <a:ext cx="2975428" cy="2862322"/>
          </a:xfrm>
          <a:prstGeom prst="rect">
            <a:avLst/>
          </a:prstGeom>
          <a:noFill/>
        </p:spPr>
        <p:txBody>
          <a:bodyPr wrap="square" rtlCol="0">
            <a:spAutoFit/>
          </a:bodyPr>
          <a:lstStyle/>
          <a:p>
            <a:pPr>
              <a:lnSpc>
                <a:spcPct val="150000"/>
              </a:lnSpc>
            </a:pPr>
            <a:r>
              <a:rPr lang="zh-CN" altLang="en-US" sz="2400" dirty="0" smtClean="0">
                <a:latin typeface="华文仿宋" panose="02010600040101010101" pitchFamily="2" charset="-122"/>
                <a:ea typeface="华文仿宋" panose="02010600040101010101" pitchFamily="2" charset="-122"/>
              </a:rPr>
              <a:t>数据库内电子书均按照纸质图书差错率标准进行数字化加工，保留了纸质图书的原版原式的显示效果。</a:t>
            </a:r>
            <a:endParaRPr lang="zh-CN" altLang="en-US" sz="2400" dirty="0" smtClean="0">
              <a:latin typeface="华文仿宋" panose="02010600040101010101" pitchFamily="2" charset="-122"/>
              <a:ea typeface="华文仿宋" panose="02010600040101010101" pitchFamily="2" charset="-122"/>
            </a:endParaRPr>
          </a:p>
        </p:txBody>
      </p:sp>
      <p:sp>
        <p:nvSpPr>
          <p:cNvPr id="24" name="Rounded Rectangle"/>
          <p:cNvSpPr/>
          <p:nvPr/>
        </p:nvSpPr>
        <p:spPr>
          <a:xfrm>
            <a:off x="4510489" y="5987733"/>
            <a:ext cx="3617535" cy="520503"/>
          </a:xfrm>
          <a:prstGeom prst="roundRect">
            <a:avLst>
              <a:gd name="adj" fmla="val 5795"/>
            </a:avLst>
          </a:prstGeom>
          <a:solidFill>
            <a:srgbClr val="B5221B"/>
          </a:solidFill>
          <a:ln w="25400" cap="flat">
            <a:solidFill>
              <a:srgbClr val="B5221B"/>
            </a:solidFill>
            <a:prstDash val="solid"/>
            <a:miter lim="400000"/>
          </a:ln>
          <a:effectLst/>
        </p:spPr>
        <p:txBody>
          <a:bodyPr wrap="square" lIns="25400" tIns="25400" rIns="25400" bIns="25400" numCol="1" anchor="ctr">
            <a:noAutofit/>
          </a:bodyPr>
          <a:lstStyle/>
          <a:p>
            <a:pPr marL="0" marR="0" lvl="0" indent="0" algn="ctr" defTabSz="412750" rtl="0" eaLnBrk="1" fontAlgn="auto" latinLnBrk="0" hangingPunct="0">
              <a:lnSpc>
                <a:spcPct val="100000"/>
              </a:lnSpc>
              <a:spcBef>
                <a:spcPts val="0"/>
              </a:spcBef>
              <a:spcAft>
                <a:spcPts val="0"/>
              </a:spcAft>
              <a:buClrTx/>
              <a:buSzTx/>
              <a:buFontTx/>
              <a:buNone/>
              <a:defRPr sz="3200">
                <a:solidFill>
                  <a:srgbClr val="FFFFFF"/>
                </a:solidFill>
                <a:latin typeface="Helvetica Light"/>
                <a:ea typeface="Helvetica Light"/>
                <a:cs typeface="Helvetica Light"/>
                <a:sym typeface="Helvetica Light"/>
              </a:defRPr>
            </a:pPr>
            <a:endParaRPr kumimoji="0" sz="1600" b="0" i="0" u="none" strike="noStrike" kern="0" cap="none" spc="0" normalizeH="0" baseline="0" noProof="0" dirty="0">
              <a:ln>
                <a:noFill/>
              </a:ln>
              <a:solidFill>
                <a:schemeClr val="bg1"/>
              </a:solidFill>
              <a:effectLst/>
              <a:uLnTx/>
              <a:uFillTx/>
              <a:latin typeface="思源黑体 CN Medium" panose="020B0600000000000000" pitchFamily="34" charset="-122"/>
              <a:ea typeface="思源黑体 CN Medium" panose="020B0600000000000000" pitchFamily="34" charset="-122"/>
              <a:sym typeface="思源宋体 CN Medium" panose="02020500000000000000" pitchFamily="18" charset="-122"/>
            </a:endParaRPr>
          </a:p>
        </p:txBody>
      </p:sp>
      <p:sp>
        <p:nvSpPr>
          <p:cNvPr id="27" name="矩形 26"/>
          <p:cNvSpPr/>
          <p:nvPr/>
        </p:nvSpPr>
        <p:spPr>
          <a:xfrm>
            <a:off x="4563683" y="5999153"/>
            <a:ext cx="3570208" cy="461665"/>
          </a:xfrm>
          <a:prstGeom prst="rect">
            <a:avLst/>
          </a:prstGeom>
        </p:spPr>
        <p:txBody>
          <a:bodyPr wrap="none">
            <a:spAutoFit/>
          </a:bodyPr>
          <a:lstStyle/>
          <a:p>
            <a:r>
              <a:rPr lang="zh-CN" altLang="en-US" sz="2400" b="1" dirty="0" smtClean="0">
                <a:solidFill>
                  <a:schemeClr val="bg1"/>
                </a:solidFill>
                <a:latin typeface="华文仿宋" panose="02010600040101010101" pitchFamily="2" charset="-122"/>
                <a:ea typeface="华文仿宋" panose="02010600040101010101" pitchFamily="2" charset="-122"/>
              </a:rPr>
              <a:t>读者可直接进行复制引用</a:t>
            </a:r>
            <a:endParaRPr lang="zh-CN" altLang="en-US" sz="2400" b="1" dirty="0">
              <a:solidFill>
                <a:schemeClr val="bg1"/>
              </a:solidFill>
              <a:latin typeface="华文仿宋" panose="02010600040101010101" pitchFamily="2" charset="-122"/>
              <a:ea typeface="华文仿宋" panose="02010600040101010101" pitchFamily="2" charset="-122"/>
            </a:endParaRPr>
          </a:p>
        </p:txBody>
      </p:sp>
      <p:pic>
        <p:nvPicPr>
          <p:cNvPr id="10" name="图片 9"/>
          <p:cNvPicPr>
            <a:picLocks noChangeAspect="1"/>
          </p:cNvPicPr>
          <p:nvPr/>
        </p:nvPicPr>
        <p:blipFill>
          <a:blip r:embed="rId1"/>
          <a:stretch>
            <a:fillRect/>
          </a:stretch>
        </p:blipFill>
        <p:spPr>
          <a:xfrm>
            <a:off x="4408958" y="1475668"/>
            <a:ext cx="3374082" cy="4358409"/>
          </a:xfrm>
          <a:prstGeom prst="rect">
            <a:avLst/>
          </a:prstGeom>
        </p:spPr>
      </p:pic>
      <p:pic>
        <p:nvPicPr>
          <p:cNvPr id="11" name="图片 10"/>
          <p:cNvPicPr>
            <a:picLocks noChangeAspect="1"/>
          </p:cNvPicPr>
          <p:nvPr/>
        </p:nvPicPr>
        <p:blipFill>
          <a:blip r:embed="rId2"/>
          <a:stretch>
            <a:fillRect/>
          </a:stretch>
        </p:blipFill>
        <p:spPr>
          <a:xfrm>
            <a:off x="8128024" y="1475668"/>
            <a:ext cx="3224009" cy="4352412"/>
          </a:xfrm>
          <a:prstGeom prst="rect">
            <a:avLst/>
          </a:prstGeom>
        </p:spPr>
      </p:pic>
      <p:sp>
        <p:nvSpPr>
          <p:cNvPr id="17" name="矩形 16"/>
          <p:cNvSpPr/>
          <p:nvPr/>
        </p:nvSpPr>
        <p:spPr>
          <a:xfrm>
            <a:off x="0" y="0"/>
            <a:ext cx="12191999" cy="720000"/>
          </a:xfrm>
          <a:prstGeom prst="rect">
            <a:avLst/>
          </a:prstGeom>
          <a:solidFill>
            <a:srgbClr val="33333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cs typeface="+mn-ea"/>
              <a:sym typeface="+mn-lt"/>
            </a:endParaRPr>
          </a:p>
        </p:txBody>
      </p:sp>
      <p:sp>
        <p:nvSpPr>
          <p:cNvPr id="18" name="矩形 17"/>
          <p:cNvSpPr>
            <a:spLocks noChangeArrowheads="1"/>
          </p:cNvSpPr>
          <p:nvPr/>
        </p:nvSpPr>
        <p:spPr bwMode="auto">
          <a:xfrm>
            <a:off x="615984" y="147161"/>
            <a:ext cx="6649007" cy="459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defPPr>
              <a:defRPr lang="zh-CN"/>
            </a:defPPr>
            <a:lvl1pPr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1pPr>
            <a:lvl2pPr marL="457200"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2pPr>
            <a:lvl3pPr marL="914400"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3pPr>
            <a:lvl4pPr marL="1371600"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4pPr>
            <a:lvl5pPr marL="1828800"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5pPr>
            <a:lvl6pPr marL="2286000" algn="l" defTabSz="914400" rtl="0" eaLnBrk="1" latinLnBrk="0" hangingPunct="1">
              <a:defRPr kern="1200">
                <a:solidFill>
                  <a:schemeClr val="tx1"/>
                </a:solidFill>
                <a:latin typeface="方正兰亭黑_GBK" panose="02000000000000000000" pitchFamily="2" charset="-122"/>
                <a:ea typeface="方正兰亭黑_GBK" panose="02000000000000000000" pitchFamily="2" charset="-122"/>
                <a:cs typeface="+mn-cs"/>
              </a:defRPr>
            </a:lvl6pPr>
            <a:lvl7pPr marL="2743200" algn="l" defTabSz="914400" rtl="0" eaLnBrk="1" latinLnBrk="0" hangingPunct="1">
              <a:defRPr kern="1200">
                <a:solidFill>
                  <a:schemeClr val="tx1"/>
                </a:solidFill>
                <a:latin typeface="方正兰亭黑_GBK" panose="02000000000000000000" pitchFamily="2" charset="-122"/>
                <a:ea typeface="方正兰亭黑_GBK" panose="02000000000000000000" pitchFamily="2" charset="-122"/>
                <a:cs typeface="+mn-cs"/>
              </a:defRPr>
            </a:lvl7pPr>
            <a:lvl8pPr marL="3200400" algn="l" defTabSz="914400" rtl="0" eaLnBrk="1" latinLnBrk="0" hangingPunct="1">
              <a:defRPr kern="1200">
                <a:solidFill>
                  <a:schemeClr val="tx1"/>
                </a:solidFill>
                <a:latin typeface="方正兰亭黑_GBK" panose="02000000000000000000" pitchFamily="2" charset="-122"/>
                <a:ea typeface="方正兰亭黑_GBK" panose="02000000000000000000" pitchFamily="2" charset="-122"/>
                <a:cs typeface="+mn-cs"/>
              </a:defRPr>
            </a:lvl8pPr>
            <a:lvl9pPr marL="3657600" algn="l" defTabSz="914400" rtl="0" eaLnBrk="1" latinLnBrk="0" hangingPunct="1">
              <a:defRPr kern="1200">
                <a:solidFill>
                  <a:schemeClr val="tx1"/>
                </a:solidFill>
                <a:latin typeface="方正兰亭黑_GBK" panose="02000000000000000000" pitchFamily="2" charset="-122"/>
                <a:ea typeface="方正兰亭黑_GBK" panose="02000000000000000000" pitchFamily="2" charset="-122"/>
                <a:cs typeface="+mn-cs"/>
              </a:defRPr>
            </a:lvl9pPr>
          </a:lstStyle>
          <a:p>
            <a:pPr lvl="0"/>
            <a:r>
              <a:rPr kumimoji="0" lang="zh-CN" altLang="en-US" sz="2400" b="1" i="0" u="none" strike="noStrike" kern="1200" cap="none" spc="0" normalizeH="0" baseline="0" noProof="0" dirty="0">
                <a:ln>
                  <a:noFill/>
                </a:ln>
                <a:solidFill>
                  <a:srgbClr val="FFFFFF"/>
                </a:solidFill>
                <a:effectLst/>
                <a:uLnTx/>
                <a:uFillTx/>
                <a:latin typeface="+mn-lt"/>
                <a:ea typeface="+mn-ea"/>
                <a:cs typeface="+mn-ea"/>
                <a:sym typeface="+mn-lt"/>
              </a:rPr>
              <a:t>中国共产党思想理论资源数据库</a:t>
            </a:r>
            <a:endParaRPr kumimoji="0" lang="zh-CN" altLang="en-US" sz="2400" b="1" i="0" u="none" strike="noStrike" kern="1200" cap="none" spc="0" normalizeH="0" baseline="0" noProof="0" dirty="0">
              <a:ln>
                <a:noFill/>
              </a:ln>
              <a:solidFill>
                <a:srgbClr val="FFFFFF"/>
              </a:solidFill>
              <a:effectLst/>
              <a:uLnTx/>
              <a:uFillTx/>
              <a:latin typeface="+mn-lt"/>
              <a:ea typeface="+mn-ea"/>
              <a:cs typeface="+mn-ea"/>
              <a:sym typeface="+mn-lt"/>
            </a:endParaRPr>
          </a:p>
        </p:txBody>
      </p:sp>
      <p:sp>
        <p:nvSpPr>
          <p:cNvPr id="23" name="矩形 22"/>
          <p:cNvSpPr/>
          <p:nvPr/>
        </p:nvSpPr>
        <p:spPr>
          <a:xfrm>
            <a:off x="213201" y="226516"/>
            <a:ext cx="325126" cy="325126"/>
          </a:xfrm>
          <a:prstGeom prst="rect">
            <a:avLst/>
          </a:prstGeom>
          <a:solidFill>
            <a:srgbClr val="C20D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4"/>
          <p:cNvSpPr txBox="1"/>
          <p:nvPr/>
        </p:nvSpPr>
        <p:spPr>
          <a:xfrm>
            <a:off x="915853" y="947496"/>
            <a:ext cx="2541847" cy="646331"/>
          </a:xfrm>
          <a:prstGeom prst="rect">
            <a:avLst/>
          </a:prstGeom>
          <a:solidFill>
            <a:schemeClr val="bg1"/>
          </a:solidFill>
          <a:ln>
            <a:solidFill>
              <a:srgbClr val="B5221B"/>
            </a:solidFill>
          </a:ln>
        </p:spPr>
        <p:txBody>
          <a:bodyPr wrap="square" rtlCol="0">
            <a:spAutoFit/>
          </a:bodyPr>
          <a:lstStyle/>
          <a:p>
            <a:pPr lvl="0" algn="ctr">
              <a:defRPr/>
            </a:pPr>
            <a:r>
              <a:rPr lang="zh-CN" altLang="en-US" sz="3600" dirty="0" smtClean="0">
                <a:solidFill>
                  <a:srgbClr val="C00000"/>
                </a:solidFill>
                <a:latin typeface="思源黑体 CN Medium" panose="020B0600000000000000" pitchFamily="34" charset="-122"/>
                <a:ea typeface="思源黑体 CN Medium" panose="020B0600000000000000" pitchFamily="34" charset="-122"/>
                <a:cs typeface="经典综艺体简" panose="02010609000101010101" pitchFamily="49" charset="-122"/>
                <a:sym typeface="微软雅黑" panose="020B0503020204020204" pitchFamily="34" charset="-122"/>
              </a:rPr>
              <a:t>三大特点</a:t>
            </a:r>
            <a:endParaRPr lang="zh-CN" altLang="en-US" sz="3600" dirty="0">
              <a:solidFill>
                <a:srgbClr val="C00000"/>
              </a:solidFill>
              <a:latin typeface="思源黑体 CN Medium" panose="020B0600000000000000" pitchFamily="34" charset="-122"/>
              <a:ea typeface="思源黑体 CN Medium" panose="020B0600000000000000" pitchFamily="34" charset="-122"/>
              <a:cs typeface="经典综艺体简" panose="02010609000101010101" pitchFamily="49" charset="-122"/>
              <a:sym typeface="微软雅黑" panose="020B0503020204020204" pitchFamily="34" charset="-122"/>
            </a:endParaRPr>
          </a:p>
        </p:txBody>
      </p:sp>
      <p:sp>
        <p:nvSpPr>
          <p:cNvPr id="26" name="Rectangle"/>
          <p:cNvSpPr/>
          <p:nvPr/>
        </p:nvSpPr>
        <p:spPr>
          <a:xfrm>
            <a:off x="7945894" y="1257953"/>
            <a:ext cx="3520392" cy="4736447"/>
          </a:xfrm>
          <a:prstGeom prst="rect">
            <a:avLst/>
          </a:prstGeom>
          <a:solidFill>
            <a:srgbClr val="C00000"/>
          </a:solidFill>
          <a:ln w="88900" cap="flat">
            <a:solidFill>
              <a:srgbClr val="B5221B"/>
            </a:solidFill>
            <a:prstDash val="solid"/>
            <a:miter lim="400000"/>
          </a:ln>
          <a:effectLst/>
        </p:spPr>
        <p:txBody>
          <a:bodyPr wrap="square" lIns="19050" tIns="19050" rIns="19050" bIns="19050" numCol="1" anchor="ctr">
            <a:noAutofit/>
          </a:bodyPr>
          <a:lstStyle/>
          <a:p>
            <a:pPr marL="0" marR="0" lvl="0" indent="0" algn="ctr" defTabSz="412750" rtl="0" eaLnBrk="1" fontAlgn="auto" latinLnBrk="0" hangingPunct="0">
              <a:lnSpc>
                <a:spcPct val="100000"/>
              </a:lnSpc>
              <a:spcBef>
                <a:spcPts val="0"/>
              </a:spcBef>
              <a:spcAft>
                <a:spcPts val="0"/>
              </a:spcAft>
              <a:buClrTx/>
              <a:buSzTx/>
              <a:buFontTx/>
              <a:buNone/>
              <a:defRPr sz="3000">
                <a:solidFill>
                  <a:srgbClr val="000000"/>
                </a:solidFill>
                <a:latin typeface="Helvetica Light"/>
                <a:ea typeface="Helvetica Light"/>
                <a:cs typeface="Helvetica Light"/>
                <a:sym typeface="Helvetica Light"/>
              </a:defRPr>
            </a:pPr>
            <a:endParaRPr kumimoji="0" sz="1500" b="0" i="0" u="none" strike="noStrike" kern="0" cap="none" spc="0" normalizeH="0" baseline="0" noProof="0" dirty="0">
              <a:ln>
                <a:noFill/>
              </a:ln>
              <a:solidFill>
                <a:srgbClr val="000000"/>
              </a:solidFill>
              <a:effectLst/>
              <a:uLnTx/>
              <a:uFillTx/>
              <a:latin typeface="思源黑体 CN Medium" panose="020B0600000000000000" pitchFamily="34" charset="-122"/>
              <a:ea typeface="思源黑体 CN Medium" panose="020B0600000000000000" pitchFamily="34" charset="-122"/>
              <a:sym typeface="思源宋体 CN Medium" panose="02020500000000000000" pitchFamily="18" charset="-122"/>
            </a:endParaRPr>
          </a:p>
        </p:txBody>
      </p:sp>
      <p:sp>
        <p:nvSpPr>
          <p:cNvPr id="31" name="Rounded Rectangle"/>
          <p:cNvSpPr/>
          <p:nvPr/>
        </p:nvSpPr>
        <p:spPr>
          <a:xfrm>
            <a:off x="7877907" y="916852"/>
            <a:ext cx="2543350" cy="520503"/>
          </a:xfrm>
          <a:prstGeom prst="roundRect">
            <a:avLst>
              <a:gd name="adj" fmla="val 5795"/>
            </a:avLst>
          </a:prstGeom>
          <a:solidFill>
            <a:srgbClr val="FFFFFF"/>
          </a:solidFill>
          <a:ln w="25400" cap="flat">
            <a:solidFill>
              <a:srgbClr val="B5221B"/>
            </a:solidFill>
            <a:prstDash val="solid"/>
            <a:miter lim="400000"/>
          </a:ln>
          <a:effectLst/>
        </p:spPr>
        <p:txBody>
          <a:bodyPr wrap="square" lIns="25400" tIns="25400" rIns="25400" bIns="25400" numCol="1" anchor="ctr">
            <a:noAutofit/>
          </a:bodyPr>
          <a:lstStyle/>
          <a:p>
            <a:pPr marL="0" marR="0" lvl="0" indent="0" algn="ctr" defTabSz="412750" rtl="0" eaLnBrk="1" fontAlgn="auto" latinLnBrk="0" hangingPunct="0">
              <a:lnSpc>
                <a:spcPct val="100000"/>
              </a:lnSpc>
              <a:spcBef>
                <a:spcPts val="0"/>
              </a:spcBef>
              <a:spcAft>
                <a:spcPts val="0"/>
              </a:spcAft>
              <a:buClrTx/>
              <a:buSzTx/>
              <a:buFontTx/>
              <a:buNone/>
              <a:defRPr sz="3200">
                <a:solidFill>
                  <a:srgbClr val="FFFFFF"/>
                </a:solidFill>
                <a:latin typeface="Helvetica Light"/>
                <a:ea typeface="Helvetica Light"/>
                <a:cs typeface="Helvetica Light"/>
                <a:sym typeface="Helvetica Light"/>
              </a:defRPr>
            </a:pPr>
            <a:endParaRPr kumimoji="0" sz="1600" b="0" i="0" u="none" strike="noStrike" kern="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sym typeface="思源宋体 CN Medium" panose="02020500000000000000" pitchFamily="18" charset="-122"/>
            </a:endParaRPr>
          </a:p>
        </p:txBody>
      </p:sp>
      <p:sp>
        <p:nvSpPr>
          <p:cNvPr id="19" name="TextBox 18"/>
          <p:cNvSpPr txBox="1"/>
          <p:nvPr/>
        </p:nvSpPr>
        <p:spPr>
          <a:xfrm>
            <a:off x="7852228" y="943428"/>
            <a:ext cx="2525486" cy="461665"/>
          </a:xfrm>
          <a:prstGeom prst="rect">
            <a:avLst/>
          </a:prstGeom>
          <a:noFill/>
        </p:spPr>
        <p:txBody>
          <a:bodyPr wrap="square" rtlCol="0">
            <a:spAutoFit/>
          </a:bodyPr>
          <a:lstStyle/>
          <a:p>
            <a:r>
              <a:rPr lang="en-US" altLang="zh-CN" sz="2400" dirty="0" smtClean="0">
                <a:solidFill>
                  <a:schemeClr val="tx2"/>
                </a:solidFill>
                <a:latin typeface="华文仿宋" panose="02010600040101010101" pitchFamily="2" charset="-122"/>
                <a:ea typeface="华文仿宋" panose="02010600040101010101" pitchFamily="2" charset="-122"/>
              </a:rPr>
              <a:t>3</a:t>
            </a:r>
            <a:r>
              <a:rPr lang="zh-CN" altLang="en-US" sz="2400" dirty="0" smtClean="0">
                <a:solidFill>
                  <a:schemeClr val="tx2"/>
                </a:solidFill>
                <a:latin typeface="华文仿宋" panose="02010600040101010101" pitchFamily="2" charset="-122"/>
                <a:ea typeface="华文仿宋" panose="02010600040101010101" pitchFamily="2" charset="-122"/>
              </a:rPr>
              <a:t>、查询功能先进</a:t>
            </a:r>
            <a:endParaRPr lang="zh-CN" altLang="en-US" sz="2400" dirty="0">
              <a:solidFill>
                <a:schemeClr val="tx2"/>
              </a:solidFill>
              <a:latin typeface="华文仿宋" panose="02010600040101010101" pitchFamily="2" charset="-122"/>
              <a:ea typeface="华文仿宋" panose="02010600040101010101" pitchFamily="2" charset="-122"/>
            </a:endParaRPr>
          </a:p>
        </p:txBody>
      </p:sp>
      <p:sp>
        <p:nvSpPr>
          <p:cNvPr id="20" name="TextBox 19"/>
          <p:cNvSpPr txBox="1"/>
          <p:nvPr/>
        </p:nvSpPr>
        <p:spPr>
          <a:xfrm>
            <a:off x="8084457" y="1828800"/>
            <a:ext cx="2975428" cy="3970318"/>
          </a:xfrm>
          <a:prstGeom prst="rect">
            <a:avLst/>
          </a:prstGeom>
          <a:noFill/>
        </p:spPr>
        <p:txBody>
          <a:bodyPr wrap="square" rtlCol="0">
            <a:spAutoFit/>
          </a:bodyPr>
          <a:lstStyle/>
          <a:p>
            <a:pPr>
              <a:lnSpc>
                <a:spcPct val="150000"/>
              </a:lnSpc>
            </a:pPr>
            <a:r>
              <a:rPr lang="zh-CN" altLang="en-US" sz="2400" b="1" dirty="0" smtClean="0">
                <a:solidFill>
                  <a:schemeClr val="bg1"/>
                </a:solidFill>
                <a:latin typeface="华文仿宋" panose="02010600040101010101" pitchFamily="2" charset="-122"/>
                <a:ea typeface="华文仿宋" panose="02010600040101010101" pitchFamily="2" charset="-122"/>
              </a:rPr>
              <a:t>数据库提供按整书、章节、页、段落、语句不同维度的全文检索；支持对经典著作的语义检索，读者可快速、准确地检索到所需知识点。</a:t>
            </a:r>
            <a:endParaRPr lang="zh-CN" altLang="en-US" sz="2400" b="1" dirty="0" smtClean="0">
              <a:solidFill>
                <a:schemeClr val="bg1"/>
              </a:solidFill>
              <a:latin typeface="华文仿宋" panose="02010600040101010101" pitchFamily="2" charset="-122"/>
              <a:ea typeface="华文仿宋" panose="02010600040101010101" pitchFamily="2" charset="-122"/>
            </a:endParaRPr>
          </a:p>
        </p:txBody>
      </p:sp>
      <p:sp>
        <p:nvSpPr>
          <p:cNvPr id="21" name="Rectangle"/>
          <p:cNvSpPr/>
          <p:nvPr/>
        </p:nvSpPr>
        <p:spPr>
          <a:xfrm>
            <a:off x="362857" y="4644571"/>
            <a:ext cx="7387771" cy="1393371"/>
          </a:xfrm>
          <a:prstGeom prst="rect">
            <a:avLst/>
          </a:prstGeom>
          <a:ln w="19050">
            <a:solidFill>
              <a:srgbClr val="B5221B"/>
            </a:solidFill>
            <a:miter lim="400000"/>
          </a:ln>
        </p:spPr>
        <p:txBody>
          <a:bodyPr lIns="19050" tIns="19050" rIns="19050" bIns="19050" anchor="ctr"/>
          <a:lstStyle/>
          <a:p>
            <a:pPr marL="0" marR="0" lvl="0" indent="0" algn="ctr" defTabSz="412750" rtl="0" eaLnBrk="1" fontAlgn="auto" latinLnBrk="0" hangingPunct="0">
              <a:lnSpc>
                <a:spcPct val="100000"/>
              </a:lnSpc>
              <a:spcBef>
                <a:spcPts val="0"/>
              </a:spcBef>
              <a:spcAft>
                <a:spcPts val="0"/>
              </a:spcAft>
              <a:buClrTx/>
              <a:buSzTx/>
              <a:buFontTx/>
              <a:buNone/>
              <a:defRPr sz="3000">
                <a:solidFill>
                  <a:srgbClr val="000000"/>
                </a:solidFill>
                <a:latin typeface="Helvetica Light"/>
                <a:ea typeface="Helvetica Light"/>
                <a:cs typeface="Helvetica Light"/>
                <a:sym typeface="Helvetica Light"/>
              </a:defRPr>
            </a:pPr>
            <a:endParaRPr kumimoji="0" sz="1500" b="0" i="0" u="none" strike="noStrike" kern="0" cap="none" spc="0" normalizeH="0" baseline="0" noProof="0" dirty="0">
              <a:ln>
                <a:noFill/>
              </a:ln>
              <a:solidFill>
                <a:srgbClr val="000000"/>
              </a:solidFill>
              <a:effectLst/>
              <a:uLnTx/>
              <a:uFillTx/>
              <a:latin typeface="思源黑体 CN Medium" panose="020B0600000000000000" pitchFamily="34" charset="-122"/>
              <a:ea typeface="思源黑体 CN Medium" panose="020B0600000000000000" pitchFamily="34" charset="-122"/>
              <a:sym typeface="思源宋体 CN Medium" panose="02020500000000000000" pitchFamily="18" charset="-122"/>
            </a:endParaRPr>
          </a:p>
        </p:txBody>
      </p:sp>
      <p:sp>
        <p:nvSpPr>
          <p:cNvPr id="5121" name="Rectangle 1"/>
          <p:cNvSpPr>
            <a:spLocks noChangeArrowheads="1"/>
          </p:cNvSpPr>
          <p:nvPr/>
        </p:nvSpPr>
        <p:spPr bwMode="auto">
          <a:xfrm>
            <a:off x="493486" y="4760685"/>
            <a:ext cx="6749142" cy="1200329"/>
          </a:xfrm>
          <a:prstGeom prst="rect">
            <a:avLst/>
          </a:prstGeom>
          <a:noFill/>
          <a:ln w="9525">
            <a:noFill/>
            <a:miter lim="800000"/>
          </a:ln>
          <a:effectLst/>
        </p:spPr>
        <p:txBody>
          <a:bodyPr vert="horz" wrap="square" lIns="91440" tIns="45720" rIns="91440" bIns="45720" numCol="1" anchor="ctr" anchorCtr="0" compatLnSpc="1">
            <a:spAutoFit/>
          </a:bodyPr>
          <a:lstStyle/>
          <a:p>
            <a:pPr lvl="0" indent="355600" fontAlgn="base">
              <a:spcBef>
                <a:spcPct val="0"/>
              </a:spcBef>
              <a:spcAft>
                <a:spcPct val="0"/>
              </a:spcAft>
            </a:pPr>
            <a:r>
              <a:rPr kumimoji="0" lang="zh-CN" sz="2400" b="0" i="0" u="none" strike="noStrike" cap="none" normalizeH="0" baseline="0" dirty="0" smtClean="0">
                <a:ln>
                  <a:noFill/>
                </a:ln>
                <a:solidFill>
                  <a:schemeClr val="tx1"/>
                </a:solidFill>
                <a:effectLst/>
                <a:latin typeface="Calibri" panose="020F0502020204030204" pitchFamily="34" charset="0"/>
                <a:ea typeface="仿宋" panose="02010609060101010101" charset="-122"/>
                <a:cs typeface="仿宋" panose="02010609060101010101" charset="-122"/>
              </a:rPr>
              <a:t>数据库提供</a:t>
            </a:r>
            <a:r>
              <a:rPr kumimoji="0" lang="zh-CN" altLang="en-US" sz="2400" b="0" i="0" u="none" strike="noStrike" cap="none" normalizeH="0" baseline="0" dirty="0" smtClean="0">
                <a:ln>
                  <a:noFill/>
                </a:ln>
                <a:solidFill>
                  <a:schemeClr val="tx1"/>
                </a:solidFill>
                <a:effectLst/>
                <a:latin typeface="Calibri" panose="020F0502020204030204" pitchFamily="34" charset="0"/>
                <a:ea typeface="仿宋" panose="02010609060101010101" charset="-122"/>
                <a:cs typeface="仿宋" panose="02010609060101010101" charset="-122"/>
              </a:rPr>
              <a:t>引文</a:t>
            </a:r>
            <a:r>
              <a:rPr lang="zh-CN" altLang="en-US" sz="2400" dirty="0" smtClean="0">
                <a:latin typeface="Calibri" panose="020F0502020204030204" pitchFamily="34" charset="0"/>
                <a:ea typeface="仿宋" panose="02010609060101010101" charset="-122"/>
                <a:cs typeface="仿宋" panose="02010609060101010101" charset="-122"/>
              </a:rPr>
              <a:t>比对工具，</a:t>
            </a:r>
            <a:r>
              <a:rPr kumimoji="0" lang="zh-CN" sz="2400" b="0" i="0" u="none" strike="noStrike" cap="none" normalizeH="0" baseline="0" dirty="0" smtClean="0">
                <a:ln>
                  <a:noFill/>
                </a:ln>
                <a:solidFill>
                  <a:schemeClr val="tx1"/>
                </a:solidFill>
                <a:effectLst/>
                <a:latin typeface="Calibri" panose="020F0502020204030204" pitchFamily="34" charset="0"/>
                <a:ea typeface="仿宋" panose="02010609060101010101" charset="-122"/>
                <a:cs typeface="仿宋" panose="02010609060101010101" charset="-122"/>
              </a:rPr>
              <a:t>可自动核对引文内容及出处，是引用经典著作原文的文章写作及编辑出版不可或缺的强大工具。</a:t>
            </a:r>
            <a:endParaRPr kumimoji="0" lang="zh-CN" sz="3200" b="0"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pic>
        <p:nvPicPr>
          <p:cNvPr id="15" name="图片 14"/>
          <p:cNvPicPr>
            <a:picLocks noChangeAspect="1"/>
          </p:cNvPicPr>
          <p:nvPr/>
        </p:nvPicPr>
        <p:blipFill>
          <a:blip r:embed="rId1"/>
          <a:stretch>
            <a:fillRect/>
          </a:stretch>
        </p:blipFill>
        <p:spPr>
          <a:xfrm>
            <a:off x="229389" y="2467655"/>
            <a:ext cx="7622840" cy="1476676"/>
          </a:xfrm>
          <a:prstGeom prst="rect">
            <a:avLst/>
          </a:prstGeom>
          <a:ln>
            <a:noFill/>
          </a:ln>
          <a:effectLst>
            <a:outerShdw blurRad="292100" dist="139700" dir="2700000" algn="tl" rotWithShape="0">
              <a:srgbClr val="333333">
                <a:alpha val="65000"/>
              </a:srgbClr>
            </a:outerShdw>
          </a:effectLst>
        </p:spPr>
      </p:pic>
      <p:sp>
        <p:nvSpPr>
          <p:cNvPr id="16" name="矩形 15"/>
          <p:cNvSpPr/>
          <p:nvPr/>
        </p:nvSpPr>
        <p:spPr>
          <a:xfrm>
            <a:off x="0" y="0"/>
            <a:ext cx="12191999" cy="720000"/>
          </a:xfrm>
          <a:prstGeom prst="rect">
            <a:avLst/>
          </a:prstGeom>
          <a:solidFill>
            <a:srgbClr val="33333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cs typeface="+mn-ea"/>
              <a:sym typeface="+mn-lt"/>
            </a:endParaRPr>
          </a:p>
        </p:txBody>
      </p:sp>
      <p:sp>
        <p:nvSpPr>
          <p:cNvPr id="17" name="矩形 16"/>
          <p:cNvSpPr>
            <a:spLocks noChangeArrowheads="1"/>
          </p:cNvSpPr>
          <p:nvPr/>
        </p:nvSpPr>
        <p:spPr bwMode="auto">
          <a:xfrm>
            <a:off x="615984" y="147161"/>
            <a:ext cx="6649007" cy="459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defPPr>
              <a:defRPr lang="zh-CN"/>
            </a:defPPr>
            <a:lvl1pPr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1pPr>
            <a:lvl2pPr marL="457200"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2pPr>
            <a:lvl3pPr marL="914400"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3pPr>
            <a:lvl4pPr marL="1371600"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4pPr>
            <a:lvl5pPr marL="1828800"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5pPr>
            <a:lvl6pPr marL="2286000" algn="l" defTabSz="914400" rtl="0" eaLnBrk="1" latinLnBrk="0" hangingPunct="1">
              <a:defRPr kern="1200">
                <a:solidFill>
                  <a:schemeClr val="tx1"/>
                </a:solidFill>
                <a:latin typeface="方正兰亭黑_GBK" panose="02000000000000000000" pitchFamily="2" charset="-122"/>
                <a:ea typeface="方正兰亭黑_GBK" panose="02000000000000000000" pitchFamily="2" charset="-122"/>
                <a:cs typeface="+mn-cs"/>
              </a:defRPr>
            </a:lvl6pPr>
            <a:lvl7pPr marL="2743200" algn="l" defTabSz="914400" rtl="0" eaLnBrk="1" latinLnBrk="0" hangingPunct="1">
              <a:defRPr kern="1200">
                <a:solidFill>
                  <a:schemeClr val="tx1"/>
                </a:solidFill>
                <a:latin typeface="方正兰亭黑_GBK" panose="02000000000000000000" pitchFamily="2" charset="-122"/>
                <a:ea typeface="方正兰亭黑_GBK" panose="02000000000000000000" pitchFamily="2" charset="-122"/>
                <a:cs typeface="+mn-cs"/>
              </a:defRPr>
            </a:lvl7pPr>
            <a:lvl8pPr marL="3200400" algn="l" defTabSz="914400" rtl="0" eaLnBrk="1" latinLnBrk="0" hangingPunct="1">
              <a:defRPr kern="1200">
                <a:solidFill>
                  <a:schemeClr val="tx1"/>
                </a:solidFill>
                <a:latin typeface="方正兰亭黑_GBK" panose="02000000000000000000" pitchFamily="2" charset="-122"/>
                <a:ea typeface="方正兰亭黑_GBK" panose="02000000000000000000" pitchFamily="2" charset="-122"/>
                <a:cs typeface="+mn-cs"/>
              </a:defRPr>
            </a:lvl8pPr>
            <a:lvl9pPr marL="3657600" algn="l" defTabSz="914400" rtl="0" eaLnBrk="1" latinLnBrk="0" hangingPunct="1">
              <a:defRPr kern="1200">
                <a:solidFill>
                  <a:schemeClr val="tx1"/>
                </a:solidFill>
                <a:latin typeface="方正兰亭黑_GBK" panose="02000000000000000000" pitchFamily="2" charset="-122"/>
                <a:ea typeface="方正兰亭黑_GBK" panose="02000000000000000000" pitchFamily="2" charset="-122"/>
                <a:cs typeface="+mn-cs"/>
              </a:defRPr>
            </a:lvl9pPr>
          </a:lstStyle>
          <a:p>
            <a:pPr lvl="0"/>
            <a:r>
              <a:rPr kumimoji="0" lang="zh-CN" altLang="en-US" sz="2400" b="1" i="0" u="none" strike="noStrike" kern="1200" cap="none" spc="0" normalizeH="0" baseline="0" noProof="0" dirty="0">
                <a:ln>
                  <a:noFill/>
                </a:ln>
                <a:solidFill>
                  <a:srgbClr val="FFFFFF"/>
                </a:solidFill>
                <a:effectLst/>
                <a:uLnTx/>
                <a:uFillTx/>
                <a:latin typeface="+mn-lt"/>
                <a:ea typeface="+mn-ea"/>
                <a:cs typeface="+mn-ea"/>
                <a:sym typeface="+mn-lt"/>
              </a:rPr>
              <a:t>中国共产党思想理论资源数据库</a:t>
            </a:r>
            <a:endParaRPr kumimoji="0" lang="zh-CN" altLang="en-US" sz="2400" b="1" i="0" u="none" strike="noStrike" kern="1200" cap="none" spc="0" normalizeH="0" baseline="0" noProof="0" dirty="0">
              <a:ln>
                <a:noFill/>
              </a:ln>
              <a:solidFill>
                <a:srgbClr val="FFFFFF"/>
              </a:solidFill>
              <a:effectLst/>
              <a:uLnTx/>
              <a:uFillTx/>
              <a:latin typeface="+mn-lt"/>
              <a:ea typeface="+mn-ea"/>
              <a:cs typeface="+mn-ea"/>
              <a:sym typeface="+mn-lt"/>
            </a:endParaRPr>
          </a:p>
        </p:txBody>
      </p:sp>
      <p:sp>
        <p:nvSpPr>
          <p:cNvPr id="18" name="矩形 17"/>
          <p:cNvSpPr/>
          <p:nvPr/>
        </p:nvSpPr>
        <p:spPr>
          <a:xfrm>
            <a:off x="213201" y="226516"/>
            <a:ext cx="325126" cy="325126"/>
          </a:xfrm>
          <a:prstGeom prst="rect">
            <a:avLst/>
          </a:prstGeom>
          <a:solidFill>
            <a:srgbClr val="C20D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tags/tag1.xml><?xml version="1.0" encoding="utf-8"?>
<p:tagLst xmlns:p="http://schemas.openxmlformats.org/presentationml/2006/main">
  <p:tag name="PA" val="v3.0.1"/>
</p:tagLst>
</file>

<file path=ppt/tags/tag10.xml><?xml version="1.0" encoding="utf-8"?>
<p:tagLst xmlns:p="http://schemas.openxmlformats.org/presentationml/2006/main">
  <p:tag name="PA" val="v3.0.1"/>
</p:tagLst>
</file>

<file path=ppt/tags/tag11.xml><?xml version="1.0" encoding="utf-8"?>
<p:tagLst xmlns:p="http://schemas.openxmlformats.org/presentationml/2006/main">
  <p:tag name="PA" val="v3.0.1"/>
</p:tagLst>
</file>

<file path=ppt/tags/tag12.xml><?xml version="1.0" encoding="utf-8"?>
<p:tagLst xmlns:p="http://schemas.openxmlformats.org/presentationml/2006/main">
  <p:tag name="PA" val="v3.0.1"/>
</p:tagLst>
</file>

<file path=ppt/tags/tag13.xml><?xml version="1.0" encoding="utf-8"?>
<p:tagLst xmlns:p="http://schemas.openxmlformats.org/presentationml/2006/main">
  <p:tag name="PA" val="v3.0.1"/>
</p:tagLst>
</file>

<file path=ppt/tags/tag14.xml><?xml version="1.0" encoding="utf-8"?>
<p:tagLst xmlns:p="http://schemas.openxmlformats.org/presentationml/2006/main">
  <p:tag name="PA" val="v3.0.1"/>
</p:tagLst>
</file>

<file path=ppt/tags/tag15.xml><?xml version="1.0" encoding="utf-8"?>
<p:tagLst xmlns:p="http://schemas.openxmlformats.org/presentationml/2006/main">
  <p:tag name="PA" val="v3.0.1"/>
</p:tagLst>
</file>

<file path=ppt/tags/tag16.xml><?xml version="1.0" encoding="utf-8"?>
<p:tagLst xmlns:p="http://schemas.openxmlformats.org/presentationml/2006/main">
  <p:tag name="PA" val="v3.0.1"/>
</p:tagLst>
</file>

<file path=ppt/tags/tag17.xml><?xml version="1.0" encoding="utf-8"?>
<p:tagLst xmlns:p="http://schemas.openxmlformats.org/presentationml/2006/main">
  <p:tag name="PA" val="v3.0.1"/>
</p:tagLst>
</file>

<file path=ppt/tags/tag18.xml><?xml version="1.0" encoding="utf-8"?>
<p:tagLst xmlns:p="http://schemas.openxmlformats.org/presentationml/2006/main">
  <p:tag name="KSO_WM_BEAUTIFY_FLAG" val=""/>
</p:tagLst>
</file>

<file path=ppt/tags/tag19.xml><?xml version="1.0" encoding="utf-8"?>
<p:tagLst xmlns:p="http://schemas.openxmlformats.org/presentationml/2006/main">
  <p:tag name="KSO_WM_BEAUTIFY_FLAG" val=""/>
</p:tagLst>
</file>

<file path=ppt/tags/tag2.xml><?xml version="1.0" encoding="utf-8"?>
<p:tagLst xmlns:p="http://schemas.openxmlformats.org/presentationml/2006/main">
  <p:tag name="PA" val="v3.0.1"/>
</p:tagLst>
</file>

<file path=ppt/tags/tag20.xml><?xml version="1.0" encoding="utf-8"?>
<p:tagLst xmlns:p="http://schemas.openxmlformats.org/presentationml/2006/main">
  <p:tag name="KSO_WM_BEAUTIFY_FLAG" val=""/>
</p:tagLst>
</file>

<file path=ppt/tags/tag21.xml><?xml version="1.0" encoding="utf-8"?>
<p:tagLst xmlns:p="http://schemas.openxmlformats.org/presentationml/2006/main">
  <p:tag name="KSO_WM_BEAUTIFY_FLAG" val=""/>
</p:tagLst>
</file>

<file path=ppt/tags/tag22.xml><?xml version="1.0" encoding="utf-8"?>
<p:tagLst xmlns:p="http://schemas.openxmlformats.org/presentationml/2006/main">
  <p:tag name="KSO_WM_BEAUTIFY_FLAG" val=""/>
</p:tagLst>
</file>

<file path=ppt/tags/tag23.xml><?xml version="1.0" encoding="utf-8"?>
<p:tagLst xmlns:p="http://schemas.openxmlformats.org/presentationml/2006/main">
  <p:tag name="KSO_WM_BEAUTIFY_FLAG" val=""/>
</p:tagLst>
</file>

<file path=ppt/tags/tag24.xml><?xml version="1.0" encoding="utf-8"?>
<p:tagLst xmlns:p="http://schemas.openxmlformats.org/presentationml/2006/main">
  <p:tag name="ISPRING_PRESENTATION_TITLE" val="红色简约活动策划执行方案企划案PPT模板"/>
  <p:tag name="KSO_WPP_MARK_KEY" val="76c51f1d-6e1a-40bb-9d7e-328943bdfcd9"/>
  <p:tag name="COMMONDATA" val="eyJoZGlkIjoiYjYxNzk0NmI5NjNhYjUxNjQzYTg2ZjI1NGY2Y2FhZjIifQ=="/>
</p:tagLst>
</file>

<file path=ppt/tags/tag3.xml><?xml version="1.0" encoding="utf-8"?>
<p:tagLst xmlns:p="http://schemas.openxmlformats.org/presentationml/2006/main">
  <p:tag name="PA" val="v3.0.1"/>
</p:tagLst>
</file>

<file path=ppt/tags/tag4.xml><?xml version="1.0" encoding="utf-8"?>
<p:tagLst xmlns:p="http://schemas.openxmlformats.org/presentationml/2006/main">
  <p:tag name="PA" val="v3.0.1"/>
</p:tagLst>
</file>

<file path=ppt/tags/tag5.xml><?xml version="1.0" encoding="utf-8"?>
<p:tagLst xmlns:p="http://schemas.openxmlformats.org/presentationml/2006/main">
  <p:tag name="PA" val="v3.0.1"/>
</p:tagLst>
</file>

<file path=ppt/tags/tag6.xml><?xml version="1.0" encoding="utf-8"?>
<p:tagLst xmlns:p="http://schemas.openxmlformats.org/presentationml/2006/main">
  <p:tag name="PA" val="v3.0.1"/>
</p:tagLst>
</file>

<file path=ppt/tags/tag7.xml><?xml version="1.0" encoding="utf-8"?>
<p:tagLst xmlns:p="http://schemas.openxmlformats.org/presentationml/2006/main">
  <p:tag name="PA" val="v3.0.1"/>
</p:tagLst>
</file>

<file path=ppt/tags/tag8.xml><?xml version="1.0" encoding="utf-8"?>
<p:tagLst xmlns:p="http://schemas.openxmlformats.org/presentationml/2006/main">
  <p:tag name="PA" val="v3.0.1"/>
</p:tagLst>
</file>

<file path=ppt/tags/tag9.xml><?xml version="1.0" encoding="utf-8"?>
<p:tagLst xmlns:p="http://schemas.openxmlformats.org/presentationml/2006/main">
  <p:tag name="PA" val="v3.0.1"/>
</p:tagLst>
</file>

<file path=ppt/theme/theme1.xml><?xml version="1.0" encoding="utf-8"?>
<a:theme xmlns:a="http://schemas.openxmlformats.org/drawingml/2006/main" name="1_Office 主题">
  <a:themeElements>
    <a:clrScheme name="自定义 7">
      <a:dk1>
        <a:srgbClr val="000000"/>
      </a:dk1>
      <a:lt1>
        <a:srgbClr val="FFFFFF"/>
      </a:lt1>
      <a:dk2>
        <a:srgbClr val="17406D"/>
      </a:dk2>
      <a:lt2>
        <a:srgbClr val="FFFFFF"/>
      </a:lt2>
      <a:accent1>
        <a:srgbClr val="17406D"/>
      </a:accent1>
      <a:accent2>
        <a:srgbClr val="0F6FC6"/>
      </a:accent2>
      <a:accent3>
        <a:srgbClr val="009DD9"/>
      </a:accent3>
      <a:accent4>
        <a:srgbClr val="17406D"/>
      </a:accent4>
      <a:accent5>
        <a:srgbClr val="0F6FC6"/>
      </a:accent5>
      <a:accent6>
        <a:srgbClr val="009DD9"/>
      </a:accent6>
      <a:hlink>
        <a:srgbClr val="F49100"/>
      </a:hlink>
      <a:folHlink>
        <a:srgbClr val="85DFD0"/>
      </a:folHlink>
    </a:clrScheme>
    <a:fontScheme name="dxqlpyjs">
      <a:majorFont>
        <a:latin typeface="字魂105号-简雅黑"/>
        <a:ea typeface="字魂105号-简雅黑"/>
        <a:cs typeface=""/>
      </a:majorFont>
      <a:minorFont>
        <a:latin typeface="字魂105号-简雅黑"/>
        <a:ea typeface="字魂105号-简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dxqlpyjs">
      <a:majorFont>
        <a:latin typeface="字魂105号-简雅黑"/>
        <a:ea typeface="字魂105号-简雅黑"/>
        <a:cs typeface=""/>
      </a:majorFont>
      <a:minorFont>
        <a:latin typeface="字魂105号-简雅黑"/>
        <a:ea typeface="字魂105号-简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自定义设计方案">
  <a:themeElements>
    <a:clrScheme name="自定义 394">
      <a:dk1>
        <a:sysClr val="windowText" lastClr="000000"/>
      </a:dk1>
      <a:lt1>
        <a:sysClr val="window" lastClr="FFFFFF"/>
      </a:lt1>
      <a:dk2>
        <a:srgbClr val="44546A"/>
      </a:dk2>
      <a:lt2>
        <a:srgbClr val="E7E6E6"/>
      </a:lt2>
      <a:accent1>
        <a:srgbClr val="CD2A9A"/>
      </a:accent1>
      <a:accent2>
        <a:srgbClr val="C7A2E3"/>
      </a:accent2>
      <a:accent3>
        <a:srgbClr val="CD2A9A"/>
      </a:accent3>
      <a:accent4>
        <a:srgbClr val="C7A2E3"/>
      </a:accent4>
      <a:accent5>
        <a:srgbClr val="CD2A9A"/>
      </a:accent5>
      <a:accent6>
        <a:srgbClr val="C7A2E3"/>
      </a:accent6>
      <a:hlink>
        <a:srgbClr val="CD2A9A"/>
      </a:hlink>
      <a:folHlink>
        <a:srgbClr val="C7A2E3"/>
      </a:folHlink>
    </a:clrScheme>
    <a:fontScheme name="dxqlpyjs">
      <a:majorFont>
        <a:latin typeface="字魂105号-简雅黑"/>
        <a:ea typeface="字魂105号-简雅黑"/>
        <a:cs typeface=""/>
      </a:majorFont>
      <a:minorFont>
        <a:latin typeface="字魂105号-简雅黑"/>
        <a:ea typeface="字魂105号-简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dxqlpyjs">
      <a:majorFont>
        <a:latin typeface="字魂105号-简雅黑"/>
        <a:ea typeface="字魂105号-简雅黑"/>
        <a:cs typeface=""/>
      </a:majorFont>
      <a:minorFont>
        <a:latin typeface="字魂105号-简雅黑"/>
        <a:ea typeface="字魂105号-简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自定义 1">
      <a:dk1>
        <a:sysClr val="windowText" lastClr="000000"/>
      </a:dk1>
      <a:lt1>
        <a:sysClr val="window" lastClr="FFFFFF"/>
      </a:lt1>
      <a:dk2>
        <a:srgbClr val="FFFFFF"/>
      </a:dk2>
      <a:lt2>
        <a:srgbClr val="18B4C3"/>
      </a:lt2>
      <a:accent1>
        <a:srgbClr val="BD0000"/>
      </a:accent1>
      <a:accent2>
        <a:srgbClr val="FFC000"/>
      </a:accent2>
      <a:accent3>
        <a:srgbClr val="40464A"/>
      </a:accent3>
      <a:accent4>
        <a:srgbClr val="9CC35D"/>
      </a:accent4>
      <a:accent5>
        <a:srgbClr val="FFFFFF"/>
      </a:accent5>
      <a:accent6>
        <a:srgbClr val="FF6600"/>
      </a:accent6>
      <a:hlink>
        <a:srgbClr val="FFFFFF"/>
      </a:hlink>
      <a:folHlink>
        <a:srgbClr val="FFFFFF"/>
      </a:folHlink>
    </a:clrScheme>
    <a:fontScheme name="dxqlpyjs">
      <a:majorFont>
        <a:latin typeface="字魂105号-简雅黑"/>
        <a:ea typeface="字魂105号-简雅黑"/>
        <a:cs typeface=""/>
      </a:majorFont>
      <a:minorFont>
        <a:latin typeface="字魂105号-简雅黑"/>
        <a:ea typeface="字魂105号-简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lIns="0" tIns="0" rIns="0" bIns="0" rtlCol="0">
        <a:spAutoFit/>
      </a:bodyPr>
      <a:lstStyle>
        <a:defPPr>
          <a:defRPr sz="1600" b="1" dirty="0" smtClean="0">
            <a:solidFill>
              <a:schemeClr val="accent6"/>
            </a:solidFill>
            <a:latin typeface="微软雅黑" panose="020B0503020204020204" pitchFamily="34" charset="-122"/>
            <a:ea typeface="微软雅黑" panose="020B0503020204020204" pitchFamily="34" charset="-122"/>
          </a:defRPr>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默认设计模板">
  <a:themeElements>
    <a:clrScheme name="自定义 1">
      <a:dk1>
        <a:srgbClr val="294A5A"/>
      </a:dk1>
      <a:lt1>
        <a:srgbClr val="7AAE39"/>
      </a:lt1>
      <a:dk2>
        <a:srgbClr val="F9C900"/>
      </a:dk2>
      <a:lt2>
        <a:srgbClr val="ED5A00"/>
      </a:lt2>
      <a:accent1>
        <a:srgbClr val="484849"/>
      </a:accent1>
      <a:accent2>
        <a:srgbClr val="FFFFFF"/>
      </a:accent2>
      <a:accent3>
        <a:srgbClr val="969696"/>
      </a:accent3>
      <a:accent4>
        <a:srgbClr val="00AAA2"/>
      </a:accent4>
      <a:accent5>
        <a:srgbClr val="7AAE39"/>
      </a:accent5>
      <a:accent6>
        <a:srgbClr val="F9C900"/>
      </a:accent6>
      <a:hlink>
        <a:srgbClr val="ED5A00"/>
      </a:hlink>
      <a:folHlink>
        <a:srgbClr val="484849"/>
      </a:folHlink>
    </a:clrScheme>
    <a:fontScheme name="dxqlpyjs">
      <a:majorFont>
        <a:latin typeface="字魂105号-简雅黑"/>
        <a:ea typeface="字魂105号-简雅黑"/>
        <a:cs typeface=""/>
      </a:majorFont>
      <a:minorFont>
        <a:latin typeface="字魂105号-简雅黑"/>
        <a:ea typeface="字魂105号-简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defRPr kumimoji="0" 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defRPr kumimoji="0" 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lnDef>
  </a:objectDefaults>
  <a:extraClrSchemeLst>
    <a:extraClrScheme>
      <a:clrScheme name="默认设计模板 1">
        <a:dk1>
          <a:srgbClr val="000000"/>
        </a:dk1>
        <a:lt1>
          <a:srgbClr val="FFFFFF"/>
        </a:lt1>
        <a:dk2>
          <a:srgbClr val="000000"/>
        </a:dk2>
        <a:lt2>
          <a:srgbClr val="808080"/>
        </a:lt2>
        <a:accent1>
          <a:srgbClr val="CFDEF3"/>
        </a:accent1>
        <a:accent2>
          <a:srgbClr val="333399"/>
        </a:accent2>
        <a:accent3>
          <a:srgbClr val="FFFFFF"/>
        </a:accent3>
        <a:accent4>
          <a:srgbClr val="000000"/>
        </a:accent4>
        <a:accent5>
          <a:srgbClr val="E4ECF8"/>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7CCFF"/>
        </a:accent1>
        <a:accent2>
          <a:srgbClr val="CCCCFF"/>
        </a:accent2>
        <a:accent3>
          <a:srgbClr val="FFFFFF"/>
        </a:accent3>
        <a:accent4>
          <a:srgbClr val="000000"/>
        </a:accent4>
        <a:accent5>
          <a:srgbClr val="C9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默认设计模板 13">
        <a:dk1>
          <a:srgbClr val="000000"/>
        </a:dk1>
        <a:lt1>
          <a:srgbClr val="FFFFD9"/>
        </a:lt1>
        <a:dk2>
          <a:srgbClr val="2B2E30"/>
        </a:dk2>
        <a:lt2>
          <a:srgbClr val="777777"/>
        </a:lt2>
        <a:accent1>
          <a:srgbClr val="7FBA00"/>
        </a:accent1>
        <a:accent2>
          <a:srgbClr val="FCDB00"/>
        </a:accent2>
        <a:accent3>
          <a:srgbClr val="FFFFE9"/>
        </a:accent3>
        <a:accent4>
          <a:srgbClr val="000000"/>
        </a:accent4>
        <a:accent5>
          <a:srgbClr val="C0D9AA"/>
        </a:accent5>
        <a:accent6>
          <a:srgbClr val="E4C600"/>
        </a:accent6>
        <a:hlink>
          <a:srgbClr val="21A3D0"/>
        </a:hlink>
        <a:folHlink>
          <a:srgbClr val="DA251D"/>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2660</Words>
  <Application>WPS 演示</Application>
  <PresentationFormat>宽屏</PresentationFormat>
  <Paragraphs>294</Paragraphs>
  <Slides>36</Slides>
  <Notes>16</Notes>
  <HiddenSlides>0</HiddenSlides>
  <MMClips>0</MMClips>
  <ScaleCrop>false</ScaleCrop>
  <HeadingPairs>
    <vt:vector size="6" baseType="variant">
      <vt:variant>
        <vt:lpstr>已用的字体</vt:lpstr>
      </vt:variant>
      <vt:variant>
        <vt:i4>21</vt:i4>
      </vt:variant>
      <vt:variant>
        <vt:lpstr>主题</vt:lpstr>
      </vt:variant>
      <vt:variant>
        <vt:i4>6</vt:i4>
      </vt:variant>
      <vt:variant>
        <vt:lpstr>幻灯片标题</vt:lpstr>
      </vt:variant>
      <vt:variant>
        <vt:i4>36</vt:i4>
      </vt:variant>
    </vt:vector>
  </HeadingPairs>
  <TitlesOfParts>
    <vt:vector size="63" baseType="lpstr">
      <vt:lpstr>Arial</vt:lpstr>
      <vt:lpstr>宋体</vt:lpstr>
      <vt:lpstr>Wingdings</vt:lpstr>
      <vt:lpstr>微软雅黑</vt:lpstr>
      <vt:lpstr>Calibri</vt:lpstr>
      <vt:lpstr>仿宋_GB2312</vt:lpstr>
      <vt:lpstr>仿宋</vt:lpstr>
      <vt:lpstr>方正兰亭黑_GBK</vt:lpstr>
      <vt:lpstr>黑体</vt:lpstr>
      <vt:lpstr>字魂105号-简雅黑</vt:lpstr>
      <vt:lpstr>等线</vt:lpstr>
      <vt:lpstr>Helvetica Light</vt:lpstr>
      <vt:lpstr>思源黑体 CN Medium</vt:lpstr>
      <vt:lpstr>思源宋体 CN Medium</vt:lpstr>
      <vt:lpstr>华文仿宋</vt:lpstr>
      <vt:lpstr>经典综艺体简</vt:lpstr>
      <vt:lpstr>Arial Unicode MS</vt:lpstr>
      <vt:lpstr>Liberation Serif</vt:lpstr>
      <vt:lpstr>Noto Sans CJK SC Regular</vt:lpstr>
      <vt:lpstr>Segoe Print</vt:lpstr>
      <vt:lpstr>字魂105号-简雅黑</vt:lpstr>
      <vt:lpstr>1_Office 主题</vt:lpstr>
      <vt:lpstr>3_自定义设计方案</vt:lpstr>
      <vt:lpstr>2_自定义设计方案</vt:lpstr>
      <vt:lpstr>自定义设计方案</vt:lpstr>
      <vt:lpstr>Office 主题​​</vt:lpstr>
      <vt:lpstr>1_默认设计模板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红色简约活动策划执行方案企划案PPT模板</dc:title>
  <dc:creator>PC</dc:creator>
  <cp:lastModifiedBy>勇敢的心</cp:lastModifiedBy>
  <cp:revision>489</cp:revision>
  <dcterms:created xsi:type="dcterms:W3CDTF">2016-08-24T11:49:00Z</dcterms:created>
  <dcterms:modified xsi:type="dcterms:W3CDTF">2023-09-21T07:25:37Z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2052-12.1.0.15398</vt:lpwstr>
  </property>
  <property fmtid="{D5CDD505-2E9C-101B-9397-08002B2CF9AE}" pid="3" name="ICV">
    <vt:lpwstr>49D8980D22AA467CABC38CF9AE7A8824</vt:lpwstr>
  </property>
</Properties>
</file>